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41"/>
  </p:notesMasterIdLst>
  <p:sldIdLst>
    <p:sldId id="256" r:id="rId2"/>
    <p:sldId id="257" r:id="rId3"/>
    <p:sldId id="335" r:id="rId4"/>
    <p:sldId id="337" r:id="rId5"/>
    <p:sldId id="336" r:id="rId6"/>
    <p:sldId id="262" r:id="rId7"/>
    <p:sldId id="260" r:id="rId8"/>
    <p:sldId id="341" r:id="rId9"/>
    <p:sldId id="342" r:id="rId10"/>
    <p:sldId id="343" r:id="rId11"/>
    <p:sldId id="344" r:id="rId12"/>
    <p:sldId id="345" r:id="rId13"/>
    <p:sldId id="346" r:id="rId14"/>
    <p:sldId id="347" r:id="rId15"/>
    <p:sldId id="348" r:id="rId16"/>
    <p:sldId id="349" r:id="rId17"/>
    <p:sldId id="350" r:id="rId18"/>
    <p:sldId id="264" r:id="rId19"/>
    <p:sldId id="339" r:id="rId20"/>
    <p:sldId id="351" r:id="rId21"/>
    <p:sldId id="352" r:id="rId22"/>
    <p:sldId id="353" r:id="rId23"/>
    <p:sldId id="258" r:id="rId24"/>
    <p:sldId id="340" r:id="rId25"/>
    <p:sldId id="354" r:id="rId26"/>
    <p:sldId id="355" r:id="rId27"/>
    <p:sldId id="356" r:id="rId28"/>
    <p:sldId id="267" r:id="rId29"/>
    <p:sldId id="357" r:id="rId30"/>
    <p:sldId id="299" r:id="rId31"/>
    <p:sldId id="358" r:id="rId32"/>
    <p:sldId id="362" r:id="rId33"/>
    <p:sldId id="288" r:id="rId34"/>
    <p:sldId id="275" r:id="rId35"/>
    <p:sldId id="266" r:id="rId36"/>
    <p:sldId id="359" r:id="rId37"/>
    <p:sldId id="302" r:id="rId38"/>
    <p:sldId id="271" r:id="rId39"/>
    <p:sldId id="273" r:id="rId40"/>
  </p:sldIdLst>
  <p:sldSz cx="9144000" cy="5143500" type="screen16x9"/>
  <p:notesSz cx="6858000" cy="9144000"/>
  <p:embeddedFontLst>
    <p:embeddedFont>
      <p:font typeface="Amatic SC" panose="00000500000000000000" pitchFamily="2" charset="-79"/>
      <p:regular r:id="rId42"/>
      <p:bold r:id="rId43"/>
    </p:embeddedFont>
    <p:embeddedFont>
      <p:font typeface="Bebas Neue" panose="020B0604020202020204" charset="0"/>
      <p:regular r:id="rId44"/>
    </p:embeddedFont>
    <p:embeddedFont>
      <p:font typeface="Cambria Math" panose="02040503050406030204" pitchFamily="18" charset="0"/>
      <p:regular r:id="rId45"/>
    </p:embeddedFont>
    <p:embeddedFont>
      <p:font typeface="Nunito"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DCD01A-5777-44D2-BCF2-FD935E2AAE74}">
  <a:tblStyle styleId="{65DCD01A-5777-44D2-BCF2-FD935E2AAE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2" autoAdjust="0"/>
    <p:restoredTop sz="94011" autoAdjust="0"/>
  </p:normalViewPr>
  <p:slideViewPr>
    <p:cSldViewPr snapToGrid="0">
      <p:cViewPr varScale="1">
        <p:scale>
          <a:sx n="90" d="100"/>
          <a:sy n="90" d="100"/>
        </p:scale>
        <p:origin x="9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6"/>
        <p:cNvGrpSpPr/>
        <p:nvPr/>
      </p:nvGrpSpPr>
      <p:grpSpPr>
        <a:xfrm>
          <a:off x="0" y="0"/>
          <a:ext cx="0" cy="0"/>
          <a:chOff x="0" y="0"/>
          <a:chExt cx="0" cy="0"/>
        </a:xfrm>
      </p:grpSpPr>
      <p:sp>
        <p:nvSpPr>
          <p:cNvPr id="3687" name="Google Shape;3687;ge827575d3c_0_2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8" name="Google Shape;3688;ge827575d3c_0_2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e70f314ca6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e70f314ca6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1"/>
        <p:cNvGrpSpPr/>
        <p:nvPr/>
      </p:nvGrpSpPr>
      <p:grpSpPr>
        <a:xfrm>
          <a:off x="0" y="0"/>
          <a:ext cx="0" cy="0"/>
          <a:chOff x="0" y="0"/>
          <a:chExt cx="0" cy="0"/>
        </a:xfrm>
      </p:grpSpPr>
      <p:sp>
        <p:nvSpPr>
          <p:cNvPr id="3072" name="Google Shape;3072;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3" name="Google Shape;3073;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e9cbdaa8c9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e9cbdaa8c9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1"/>
        <p:cNvGrpSpPr/>
        <p:nvPr/>
      </p:nvGrpSpPr>
      <p:grpSpPr>
        <a:xfrm>
          <a:off x="0" y="0"/>
          <a:ext cx="0" cy="0"/>
          <a:chOff x="0" y="0"/>
          <a:chExt cx="0" cy="0"/>
        </a:xfrm>
      </p:grpSpPr>
      <p:sp>
        <p:nvSpPr>
          <p:cNvPr id="3072" name="Google Shape;3072;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3" name="Google Shape;3073;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611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4"/>
        <p:cNvGrpSpPr/>
        <p:nvPr/>
      </p:nvGrpSpPr>
      <p:grpSpPr>
        <a:xfrm>
          <a:off x="0" y="0"/>
          <a:ext cx="0" cy="0"/>
          <a:chOff x="0" y="0"/>
          <a:chExt cx="0" cy="0"/>
        </a:xfrm>
      </p:grpSpPr>
      <p:sp>
        <p:nvSpPr>
          <p:cNvPr id="3725" name="Google Shape;3725;ge827575d3c_0_3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6" name="Google Shape;3726;ge827575d3c_0_3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2"/>
        <p:cNvGrpSpPr/>
        <p:nvPr/>
      </p:nvGrpSpPr>
      <p:grpSpPr>
        <a:xfrm>
          <a:off x="0" y="0"/>
          <a:ext cx="0" cy="0"/>
          <a:chOff x="0" y="0"/>
          <a:chExt cx="0" cy="0"/>
        </a:xfrm>
      </p:grpSpPr>
      <p:sp>
        <p:nvSpPr>
          <p:cNvPr id="2983" name="Google Shape;2983;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4" name="Google Shape;2984;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7"/>
        <p:cNvGrpSpPr/>
        <p:nvPr/>
      </p:nvGrpSpPr>
      <p:grpSpPr>
        <a:xfrm>
          <a:off x="0" y="0"/>
          <a:ext cx="0" cy="0"/>
          <a:chOff x="0" y="0"/>
          <a:chExt cx="0" cy="0"/>
        </a:xfrm>
      </p:grpSpPr>
      <p:sp>
        <p:nvSpPr>
          <p:cNvPr id="3038" name="Google Shape;3038;ge9ee684f6d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9" name="Google Shape;3039;ge9ee684f6d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geaa5718d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8" name="Google Shape;2808;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78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4"/>
        <p:cNvGrpSpPr/>
        <p:nvPr/>
      </p:nvGrpSpPr>
      <p:grpSpPr>
        <a:xfrm>
          <a:off x="0" y="0"/>
          <a:ext cx="0" cy="0"/>
          <a:chOff x="0" y="0"/>
          <a:chExt cx="0" cy="0"/>
        </a:xfrm>
      </p:grpSpPr>
      <p:sp>
        <p:nvSpPr>
          <p:cNvPr id="2885" name="Google Shape;2885;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6" name="Google Shape;2886;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4"/>
        <p:cNvGrpSpPr/>
        <p:nvPr/>
      </p:nvGrpSpPr>
      <p:grpSpPr>
        <a:xfrm>
          <a:off x="0" y="0"/>
          <a:ext cx="0" cy="0"/>
          <a:chOff x="0" y="0"/>
          <a:chExt cx="0" cy="0"/>
        </a:xfrm>
      </p:grpSpPr>
      <p:sp>
        <p:nvSpPr>
          <p:cNvPr id="2885" name="Google Shape;2885;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6" name="Google Shape;2886;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81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572"/>
        <p:cNvGrpSpPr/>
        <p:nvPr/>
      </p:nvGrpSpPr>
      <p:grpSpPr>
        <a:xfrm>
          <a:off x="0" y="0"/>
          <a:ext cx="0" cy="0"/>
          <a:chOff x="0" y="0"/>
          <a:chExt cx="0" cy="0"/>
        </a:xfrm>
      </p:grpSpPr>
      <p:grpSp>
        <p:nvGrpSpPr>
          <p:cNvPr id="1573" name="Google Shape;1573;p24"/>
          <p:cNvGrpSpPr/>
          <p:nvPr/>
        </p:nvGrpSpPr>
        <p:grpSpPr>
          <a:xfrm>
            <a:off x="122308" y="68542"/>
            <a:ext cx="8909048" cy="5041129"/>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4"/>
          <p:cNvSpPr txBox="1">
            <a:spLocks noGrp="1"/>
          </p:cNvSpPr>
          <p:nvPr>
            <p:ph type="title"/>
          </p:nvPr>
        </p:nvSpPr>
        <p:spPr>
          <a:xfrm>
            <a:off x="2654575" y="540000"/>
            <a:ext cx="3834900" cy="612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CUSTOM_10_1_1_1">
    <p:bg>
      <p:bgPr>
        <a:solidFill>
          <a:schemeClr val="lt1"/>
        </a:solidFill>
        <a:effectLst/>
      </p:bgPr>
    </p:bg>
    <p:spTree>
      <p:nvGrpSpPr>
        <p:cNvPr id="1" name="Shape 1744"/>
        <p:cNvGrpSpPr/>
        <p:nvPr/>
      </p:nvGrpSpPr>
      <p:grpSpPr>
        <a:xfrm>
          <a:off x="0" y="0"/>
          <a:ext cx="0" cy="0"/>
          <a:chOff x="0" y="0"/>
          <a:chExt cx="0" cy="0"/>
        </a:xfrm>
      </p:grpSpPr>
      <p:grpSp>
        <p:nvGrpSpPr>
          <p:cNvPr id="1745" name="Google Shape;1745;p27"/>
          <p:cNvGrpSpPr/>
          <p:nvPr/>
        </p:nvGrpSpPr>
        <p:grpSpPr>
          <a:xfrm rot="10800000">
            <a:off x="135794" y="68542"/>
            <a:ext cx="8952597" cy="5041129"/>
            <a:chOff x="135794" y="68542"/>
            <a:chExt cx="8952597" cy="5041129"/>
          </a:xfrm>
        </p:grpSpPr>
        <p:sp>
          <p:nvSpPr>
            <p:cNvPr id="1746" name="Google Shape;1746;p2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7" name="Google Shape;1747;p2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48" name="Google Shape;1748;p27"/>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49" name="Google Shape;1749;p2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0" name="Google Shape;1750;p2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1" name="Google Shape;1751;p27"/>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52" name="Google Shape;1752;p27"/>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3" name="Google Shape;1753;p2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54" name="Google Shape;1754;p2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55" name="Google Shape;1755;p2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6" name="Google Shape;1756;p27"/>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7" name="Google Shape;1757;p27"/>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59" name="Google Shape;1759;p2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0" name="Google Shape;1760;p2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61" name="Google Shape;1761;p27"/>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62" name="Google Shape;1762;p2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63" name="Google Shape;1763;p2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64" name="Google Shape;1764;p2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5" name="Google Shape;1765;p2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66" name="Google Shape;1766;p2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7" name="Google Shape;1767;p2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68" name="Google Shape;1768;p2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9" name="Google Shape;1769;p2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0" name="Google Shape;1770;p27"/>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1" name="Google Shape;1771;p2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72" name="Google Shape;1772;p27"/>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73" name="Google Shape;1773;p27"/>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4" name="Google Shape;1774;p2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5" name="Google Shape;1775;p2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6" name="Google Shape;1776;p27"/>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77" name="Google Shape;1777;p2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8" name="Google Shape;1778;p2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9" name="Google Shape;1779;p2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80" name="Google Shape;1780;p2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81" name="Google Shape;1781;p2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2" name="Google Shape;1782;p2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83" name="Google Shape;1783;p2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4" name="Google Shape;1784;p2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5" name="Google Shape;1785;p27"/>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86" name="Google Shape;1786;p2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7" name="Google Shape;1787;p2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88" name="Google Shape;1788;p27"/>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9" name="Google Shape;1789;p2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0" name="Google Shape;1790;p2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91" name="Google Shape;1791;p27"/>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92" name="Google Shape;1792;p2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3" name="Google Shape;1793;p2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94" name="Google Shape;1794;p2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95" name="Google Shape;1795;p2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96" name="Google Shape;1796;p27"/>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txBox="1">
            <a:spLocks noGrp="1"/>
          </p:cNvSpPr>
          <p:nvPr>
            <p:ph type="title"/>
          </p:nvPr>
        </p:nvSpPr>
        <p:spPr>
          <a:xfrm>
            <a:off x="2039300" y="540000"/>
            <a:ext cx="50655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6">
  <p:cSld name="CUSTOM_10_1_1_1_1_1">
    <p:bg>
      <p:bgPr>
        <a:solidFill>
          <a:schemeClr val="lt1"/>
        </a:solidFill>
        <a:effectLst/>
      </p:bgPr>
    </p:bg>
    <p:spTree>
      <p:nvGrpSpPr>
        <p:cNvPr id="1" name="Shape 1801"/>
        <p:cNvGrpSpPr/>
        <p:nvPr/>
      </p:nvGrpSpPr>
      <p:grpSpPr>
        <a:xfrm>
          <a:off x="0" y="0"/>
          <a:ext cx="0" cy="0"/>
          <a:chOff x="0" y="0"/>
          <a:chExt cx="0" cy="0"/>
        </a:xfrm>
      </p:grpSpPr>
      <p:grpSp>
        <p:nvGrpSpPr>
          <p:cNvPr id="1802" name="Google Shape;1802;p29"/>
          <p:cNvGrpSpPr/>
          <p:nvPr/>
        </p:nvGrpSpPr>
        <p:grpSpPr>
          <a:xfrm rot="10800000">
            <a:off x="135794" y="68542"/>
            <a:ext cx="8952597" cy="5041129"/>
            <a:chOff x="135794" y="68542"/>
            <a:chExt cx="8952597" cy="5041129"/>
          </a:xfrm>
        </p:grpSpPr>
        <p:sp>
          <p:nvSpPr>
            <p:cNvPr id="1803" name="Google Shape;1803;p29"/>
            <p:cNvSpPr/>
            <p:nvPr/>
          </p:nvSpPr>
          <p:spPr>
            <a:xfrm rot="2700000">
              <a:off x="4721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4" name="Google Shape;1804;p2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05" name="Google Shape;1805;p2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06" name="Google Shape;1806;p2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07" name="Google Shape;1807;p2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08" name="Google Shape;1808;p2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9" name="Google Shape;1809;p29"/>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0" name="Google Shape;1810;p2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11" name="Google Shape;1811;p2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2" name="Google Shape;1812;p29"/>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13" name="Google Shape;1813;p29"/>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15" name="Google Shape;1815;p2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6" name="Google Shape;1816;p2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17" name="Google Shape;1817;p29"/>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8" name="Google Shape;1818;p2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19" name="Google Shape;1819;p29"/>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20" name="Google Shape;1820;p2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1" name="Google Shape;1821;p2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22" name="Google Shape;1822;p2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23" name="Google Shape;1823;p2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24" name="Google Shape;1824;p2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5" name="Google Shape;1825;p29"/>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26" name="Google Shape;1826;p29"/>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27" name="Google Shape;1827;p29"/>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28" name="Google Shape;1828;p29"/>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29" name="Google Shape;1829;p29"/>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0" name="Google Shape;1830;p29"/>
            <p:cNvSpPr/>
            <p:nvPr/>
          </p:nvSpPr>
          <p:spPr>
            <a:xfrm rot="2700000">
              <a:off x="563466" y="38114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31" name="Google Shape;1831;p2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2" name="Google Shape;1832;p29"/>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3" name="Google Shape;1833;p29"/>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4" name="Google Shape;1834;p2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5" name="Google Shape;1835;p2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36" name="Google Shape;1836;p2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7" name="Google Shape;1837;p2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38" name="Google Shape;1838;p2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9" name="Google Shape;1839;p2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0" name="Google Shape;1840;p2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1" name="Google Shape;1841;p2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42" name="Google Shape;1842;p2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43" name="Google Shape;1843;p2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44" name="Google Shape;1844;p29"/>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5" name="Google Shape;1845;p2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6" name="Google Shape;1846;p2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47" name="Google Shape;1847;p29"/>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8" name="Google Shape;1848;p2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9" name="Google Shape;1849;p2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50" name="Google Shape;1850;p2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1" name="Google Shape;1851;p2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52" name="Google Shape;1852;p29"/>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9"/>
          <p:cNvSpPr txBox="1">
            <a:spLocks noGrp="1"/>
          </p:cNvSpPr>
          <p:nvPr>
            <p:ph type="title"/>
          </p:nvPr>
        </p:nvSpPr>
        <p:spPr>
          <a:xfrm>
            <a:off x="2020050" y="540000"/>
            <a:ext cx="51039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1900"/>
        <p:cNvGrpSpPr/>
        <p:nvPr/>
      </p:nvGrpSpPr>
      <p:grpSpPr>
        <a:xfrm>
          <a:off x="0" y="0"/>
          <a:ext cx="0" cy="0"/>
          <a:chOff x="0" y="0"/>
          <a:chExt cx="0" cy="0"/>
        </a:xfrm>
      </p:grpSpPr>
      <p:grpSp>
        <p:nvGrpSpPr>
          <p:cNvPr id="1901" name="Google Shape;1901;p31"/>
          <p:cNvGrpSpPr/>
          <p:nvPr/>
        </p:nvGrpSpPr>
        <p:grpSpPr>
          <a:xfrm flipH="1">
            <a:off x="179343" y="68542"/>
            <a:ext cx="8909048" cy="5041129"/>
            <a:chOff x="122308" y="68542"/>
            <a:chExt cx="8909048" cy="5041129"/>
          </a:xfrm>
        </p:grpSpPr>
        <p:sp>
          <p:nvSpPr>
            <p:cNvPr id="1902" name="Google Shape;1902;p31"/>
            <p:cNvSpPr/>
            <p:nvPr/>
          </p:nvSpPr>
          <p:spPr>
            <a:xfrm rot="2700000">
              <a:off x="395991" y="27182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3" name="Google Shape;1903;p3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04" name="Google Shape;1904;p3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05" name="Google Shape;1905;p3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6" name="Google Shape;1906;p3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07" name="Google Shape;1907;p3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8" name="Google Shape;1908;p3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0" name="Google Shape;1910;p3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11" name="Google Shape;1911;p3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12" name="Google Shape;1912;p3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3" name="Google Shape;1913;p3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4" name="Google Shape;1914;p31"/>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6" name="Google Shape;1916;p3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17" name="Google Shape;1917;p3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8" name="Google Shape;1918;p3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9" name="Google Shape;1919;p31"/>
            <p:cNvSpPr/>
            <p:nvPr/>
          </p:nvSpPr>
          <p:spPr>
            <a:xfrm rot="-5400000">
              <a:off x="3214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20" name="Google Shape;1920;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1" name="Google Shape;1921;p3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22" name="Google Shape;1922;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3" name="Google Shape;1923;p3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24" name="Google Shape;1924;p3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25" name="Google Shape;1925;p3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26" name="Google Shape;1926;p3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7" name="Google Shape;1927;p3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28" name="Google Shape;1928;p3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9" name="Google Shape;1929;p31"/>
            <p:cNvSpPr/>
            <p:nvPr/>
          </p:nvSpPr>
          <p:spPr>
            <a:xfrm>
              <a:off x="8707514" y="10485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0" name="Google Shape;1930;p3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31" name="Google Shape;1931;p3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2" name="Google Shape;1932;p3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33" name="Google Shape;1933;p3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4" name="Google Shape;1934;p3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35" name="Google Shape;1935;p3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6" name="Google Shape;1936;p3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7" name="Google Shape;1937;p3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8" name="Google Shape;1938;p31"/>
            <p:cNvSpPr/>
            <p:nvPr/>
          </p:nvSpPr>
          <p:spPr>
            <a:xfrm rot="8100000" flipH="1">
              <a:off x="8445469" y="2489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9" name="Google Shape;1939;p31"/>
            <p:cNvSpPr/>
            <p:nvPr/>
          </p:nvSpPr>
          <p:spPr>
            <a:xfrm rot="2700000">
              <a:off x="84457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0" name="Google Shape;1940;p3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41" name="Google Shape;1941;p3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2" name="Google Shape;1942;p31"/>
            <p:cNvSpPr/>
            <p:nvPr/>
          </p:nvSpPr>
          <p:spPr>
            <a:xfrm rot="2700000">
              <a:off x="4554064" y="46886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3" name="Google Shape;1943;p3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44" name="Google Shape;1944;p3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45" name="Google Shape;1945;p3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46" name="Google Shape;1946;p3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7" name="Google Shape;1947;p31"/>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48" name="Google Shape;1948;p3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49" name="Google Shape;1949;p3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50" name="Google Shape;1950;p3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51" name="Google Shape;1951;p3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52" name="Google Shape;1952;p3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53" name="Google Shape;1953;p3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54" name="Google Shape;1954;p3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55" name="Google Shape;1955;p3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956" name="Google Shape;1956;p31"/>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txBox="1">
            <a:spLocks noGrp="1"/>
          </p:cNvSpPr>
          <p:nvPr>
            <p:ph type="subTitle" idx="1"/>
          </p:nvPr>
        </p:nvSpPr>
        <p:spPr>
          <a:xfrm>
            <a:off x="1260125" y="3380775"/>
            <a:ext cx="2515500" cy="455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58" name="Google Shape;1958;p31"/>
          <p:cNvSpPr txBox="1">
            <a:spLocks noGrp="1"/>
          </p:cNvSpPr>
          <p:nvPr>
            <p:ph type="subTitle" idx="2"/>
          </p:nvPr>
        </p:nvSpPr>
        <p:spPr>
          <a:xfrm>
            <a:off x="5374646" y="3380775"/>
            <a:ext cx="2515500" cy="455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959" name="Google Shape;1959;p31"/>
          <p:cNvSpPr txBox="1">
            <a:spLocks noGrp="1"/>
          </p:cNvSpPr>
          <p:nvPr>
            <p:ph type="subTitle" idx="3"/>
          </p:nvPr>
        </p:nvSpPr>
        <p:spPr>
          <a:xfrm>
            <a:off x="1260125" y="3837425"/>
            <a:ext cx="2515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31"/>
          <p:cNvSpPr txBox="1">
            <a:spLocks noGrp="1"/>
          </p:cNvSpPr>
          <p:nvPr>
            <p:ph type="subTitle" idx="4"/>
          </p:nvPr>
        </p:nvSpPr>
        <p:spPr>
          <a:xfrm>
            <a:off x="5374646" y="3837425"/>
            <a:ext cx="2515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1" name="Google Shape;1961;p31"/>
          <p:cNvGrpSpPr/>
          <p:nvPr/>
        </p:nvGrpSpPr>
        <p:grpSpPr>
          <a:xfrm rot="-8999956" flipH="1">
            <a:off x="4277225" y="1770541"/>
            <a:ext cx="560868" cy="327239"/>
            <a:chOff x="369283" y="1974771"/>
            <a:chExt cx="560880" cy="327246"/>
          </a:xfrm>
        </p:grpSpPr>
        <p:sp>
          <p:nvSpPr>
            <p:cNvPr id="1962" name="Google Shape;1962;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63" name="Google Shape;1963;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sp>
        <p:nvSpPr>
          <p:cNvPr id="1964" name="Google Shape;1964;p31"/>
          <p:cNvSpPr txBox="1">
            <a:spLocks noGrp="1"/>
          </p:cNvSpPr>
          <p:nvPr>
            <p:ph type="title"/>
          </p:nvPr>
        </p:nvSpPr>
        <p:spPr>
          <a:xfrm>
            <a:off x="2039300" y="540000"/>
            <a:ext cx="50655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6"/>
          <p:cNvGrpSpPr/>
          <p:nvPr/>
        </p:nvGrpSpPr>
        <p:grpSpPr>
          <a:xfrm>
            <a:off x="122308" y="68542"/>
            <a:ext cx="8966083" cy="5041129"/>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2654575" y="540000"/>
            <a:ext cx="38349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170300" y="691425"/>
            <a:ext cx="4766832" cy="2098582"/>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623250" y="218950"/>
            <a:ext cx="8221175" cy="3526725"/>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0"/>
          <p:cNvGrpSpPr/>
          <p:nvPr/>
        </p:nvGrpSpPr>
        <p:grpSpPr>
          <a:xfrm>
            <a:off x="-209251" y="540010"/>
            <a:ext cx="9353243" cy="2471543"/>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a:t> </a:t>
              </a:r>
              <a:endParaRPr/>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a:t> </a:t>
              </a:r>
              <a:endParaRPr/>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a:t> </a:t>
              </a:r>
              <a:endParaRPr/>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a:t> </a:t>
              </a:r>
              <a:endParaRPr/>
            </a:p>
          </p:txBody>
        </p:sp>
      </p:grpSp>
      <p:sp>
        <p:nvSpPr>
          <p:cNvPr id="768" name="Google Shape;768;p10"/>
          <p:cNvSpPr txBox="1">
            <a:spLocks noGrp="1"/>
          </p:cNvSpPr>
          <p:nvPr>
            <p:ph type="title"/>
          </p:nvPr>
        </p:nvSpPr>
        <p:spPr>
          <a:xfrm>
            <a:off x="720000" y="964575"/>
            <a:ext cx="3792600" cy="1582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50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285788" y="4089000"/>
            <a:ext cx="868425" cy="5145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9" r:id="rId10"/>
    <p:sldLayoutId id="2147483661" r:id="rId11"/>
    <p:sldLayoutId id="2147483670" r:id="rId12"/>
    <p:sldLayoutId id="2147483673" r:id="rId13"/>
    <p:sldLayoutId id="2147483675" r:id="rId14"/>
    <p:sldLayoutId id="2147483677" r:id="rId15"/>
    <p:sldLayoutId id="2147483678" r:id="rId16"/>
    <p:sldLayoutId id="2147483679" r:id="rId17"/>
    <p:sldLayoutId id="2147483680" r:id="rId18"/>
    <p:sldLayoutId id="214748368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8.wdp"/><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2655" name="Google Shape;2655;p43"/>
          <p:cNvSpPr txBox="1">
            <a:spLocks noGrp="1"/>
          </p:cNvSpPr>
          <p:nvPr>
            <p:ph type="ctrTitle"/>
          </p:nvPr>
        </p:nvSpPr>
        <p:spPr>
          <a:xfrm>
            <a:off x="2152019" y="1371359"/>
            <a:ext cx="5408787" cy="15155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6600"/>
              <a:t>KHOA HỌC TỰ NHIÊN 7</a:t>
            </a:r>
            <a:endParaRPr sz="6600"/>
          </a:p>
        </p:txBody>
      </p:sp>
      <p:grpSp>
        <p:nvGrpSpPr>
          <p:cNvPr id="2657" name="Google Shape;2657;p43"/>
          <p:cNvGrpSpPr/>
          <p:nvPr/>
        </p:nvGrpSpPr>
        <p:grpSpPr>
          <a:xfrm>
            <a:off x="2682475" y="1096925"/>
            <a:ext cx="4271575" cy="2112725"/>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43"/>
          <p:cNvGrpSpPr/>
          <p:nvPr/>
        </p:nvGrpSpPr>
        <p:grpSpPr>
          <a:xfrm>
            <a:off x="-131942" y="-240334"/>
            <a:ext cx="9408147" cy="2571207"/>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76" name="Google Shape;2676;p43"/>
          <p:cNvGrpSpPr/>
          <p:nvPr/>
        </p:nvGrpSpPr>
        <p:grpSpPr>
          <a:xfrm>
            <a:off x="1205212" y="1815192"/>
            <a:ext cx="7107287" cy="2728810"/>
            <a:chOff x="1413750" y="2097423"/>
            <a:chExt cx="6480760" cy="2407450"/>
          </a:xfrm>
        </p:grpSpPr>
        <p:sp>
          <p:nvSpPr>
            <p:cNvPr id="2677" name="Google Shape;2677;p43"/>
            <p:cNvSpPr/>
            <p:nvPr/>
          </p:nvSpPr>
          <p:spPr>
            <a:xfrm>
              <a:off x="6965267" y="218882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3"/>
            <p:cNvSpPr/>
            <p:nvPr/>
          </p:nvSpPr>
          <p:spPr>
            <a:xfrm>
              <a:off x="6141530" y="418304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3"/>
            <p:cNvSpPr/>
            <p:nvPr/>
          </p:nvSpPr>
          <p:spPr>
            <a:xfrm>
              <a:off x="1813559" y="419262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371" y="2578817"/>
            <a:ext cx="937779" cy="8938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2363395" y="456723"/>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3" name="TextBox 2"/>
          <p:cNvSpPr txBox="1"/>
          <p:nvPr/>
        </p:nvSpPr>
        <p:spPr>
          <a:xfrm>
            <a:off x="545103" y="945095"/>
            <a:ext cx="2702593" cy="400110"/>
          </a:xfrm>
          <a:prstGeom prst="rect">
            <a:avLst/>
          </a:prstGeom>
          <a:noFill/>
        </p:spPr>
        <p:txBody>
          <a:bodyPr wrap="square" rtlCol="0">
            <a:spAutoFit/>
          </a:bodyPr>
          <a:lstStyle/>
          <a:p>
            <a:r>
              <a:rPr lang="vi-VN" sz="2000" b="1">
                <a:solidFill>
                  <a:schemeClr val="tx1"/>
                </a:solidFill>
                <a:latin typeface="Times New Roman" panose="02020603050405020304" pitchFamily="18" charset="0"/>
                <a:cs typeface="Times New Roman" panose="02020603050405020304" pitchFamily="18" charset="0"/>
              </a:rPr>
              <a:t>Các bước tiến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5103" y="1433467"/>
            <a:ext cx="8133174"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5" name="TextBox 4"/>
          <p:cNvSpPr txBox="1"/>
          <p:nvPr/>
        </p:nvSpPr>
        <p:spPr>
          <a:xfrm>
            <a:off x="545103" y="1814117"/>
            <a:ext cx="8041849" cy="1015663"/>
          </a:xfrm>
          <a:prstGeom prst="rect">
            <a:avLst/>
          </a:prstGeom>
          <a:noFill/>
        </p:spPr>
        <p:txBody>
          <a:bodyPr wrap="square" rtlCol="0">
            <a:spAutoFit/>
          </a:bodyPr>
          <a:lstStyle/>
          <a:p>
            <a:pPr algn="just">
              <a:lnSpc>
                <a:spcPct val="150000"/>
              </a:lnSpc>
            </a:pPr>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Dùng đồng hồ bấm giây đo thời gian t từ khi bắt đầu chuyển động từ vạch xuất phát tới khi vượt qua vạch đích.</a:t>
            </a:r>
          </a:p>
        </p:txBody>
      </p:sp>
      <p:sp>
        <p:nvSpPr>
          <p:cNvPr id="8" name="AutoShape 2" descr="https://hoc24.vn/source/KHTN%207-%20Quy%C3%AAn/C%C3%A1nh%20di%E1%BB%81u/Ch%E1%BB%A7%20%C4%91%E1%BB%81%204/Picture1%2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0045" y="2982180"/>
            <a:ext cx="4524421" cy="1889697"/>
          </a:xfrm>
          <a:prstGeom prst="rect">
            <a:avLst/>
          </a:prstGeom>
        </p:spPr>
      </p:pic>
      <p:sp>
        <p:nvSpPr>
          <p:cNvPr id="10" name="TextBox 9"/>
          <p:cNvSpPr txBox="1"/>
          <p:nvPr/>
        </p:nvSpPr>
        <p:spPr>
          <a:xfrm>
            <a:off x="4342958" y="4227656"/>
            <a:ext cx="537463" cy="523220"/>
          </a:xfrm>
          <a:prstGeom prst="rect">
            <a:avLst/>
          </a:prstGeom>
          <a:noFill/>
        </p:spPr>
        <p:txBody>
          <a:bodyPr wrap="square" rtlCol="0">
            <a:spAutoFit/>
          </a:bodyPr>
          <a:lstStyle/>
          <a:p>
            <a:r>
              <a:rPr lang="en-US" sz="2800" b="1" i="1">
                <a:solidFill>
                  <a:srgbClr val="C00000"/>
                </a:solidFill>
                <a:latin typeface="Times New Roman" panose="02020603050405020304" pitchFamily="18" charset="0"/>
                <a:cs typeface="Times New Roman" panose="02020603050405020304" pitchFamily="18" charset="0"/>
              </a:rPr>
              <a:t>s</a:t>
            </a:r>
            <a:endParaRPr lang="vi-VN" sz="2800" b="1" i="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262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2363395" y="456723"/>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3" name="TextBox 2"/>
          <p:cNvSpPr txBox="1"/>
          <p:nvPr/>
        </p:nvSpPr>
        <p:spPr>
          <a:xfrm>
            <a:off x="545103" y="945095"/>
            <a:ext cx="2702593" cy="400110"/>
          </a:xfrm>
          <a:prstGeom prst="rect">
            <a:avLst/>
          </a:prstGeom>
          <a:noFill/>
        </p:spPr>
        <p:txBody>
          <a:bodyPr wrap="square" rtlCol="0">
            <a:spAutoFit/>
          </a:bodyPr>
          <a:lstStyle/>
          <a:p>
            <a:r>
              <a:rPr lang="vi-VN" sz="2000" b="1">
                <a:solidFill>
                  <a:schemeClr val="tx1"/>
                </a:solidFill>
                <a:latin typeface="Times New Roman" panose="02020603050405020304" pitchFamily="18" charset="0"/>
                <a:cs typeface="Times New Roman" panose="02020603050405020304" pitchFamily="18" charset="0"/>
              </a:rPr>
              <a:t>Các bước tiến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5103" y="1433467"/>
            <a:ext cx="5729573"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Thực hiện các phép đo 3 lần để lấy giá trị trung bình</a:t>
            </a:r>
          </a:p>
        </p:txBody>
      </p:sp>
      <p:sp>
        <p:nvSpPr>
          <p:cNvPr id="8" name="AutoShape 2" descr="https://hoc24.vn/source/KHTN%207-%20Quy%C3%AAn/C%C3%A1nh%20di%E1%BB%81u/Ch%E1%BB%A7%20%C4%91%E1%BB%81%204/Picture1%2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45550" y="2920322"/>
            <a:ext cx="5528677" cy="1676996"/>
          </a:xfrm>
          <a:prstGeom prst="rect">
            <a:avLst/>
          </a:prstGeom>
        </p:spPr>
      </p:pic>
      <p:sp>
        <p:nvSpPr>
          <p:cNvPr id="11" name="TextBox 10"/>
          <p:cNvSpPr txBox="1"/>
          <p:nvPr/>
        </p:nvSpPr>
        <p:spPr>
          <a:xfrm>
            <a:off x="545103" y="1833577"/>
            <a:ext cx="7936745" cy="960328"/>
          </a:xfrm>
          <a:prstGeom prst="rect">
            <a:avLst/>
          </a:prstGeom>
          <a:noFill/>
        </p:spPr>
        <p:txBody>
          <a:bodyPr wrap="square" rtlCol="0">
            <a:spAutoFit/>
          </a:bodyPr>
          <a:lstStyle/>
          <a:p>
            <a:pPr algn="just">
              <a:lnSpc>
                <a:spcPct val="150000"/>
              </a:lnSpc>
            </a:pPr>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mc:AlternateContent xmlns:mc="http://schemas.openxmlformats.org/markup-compatibility/2006" xmlns:a14="http://schemas.microsoft.com/office/drawing/2010/main">
        <mc:Choice Requires="a14">
          <p:sp>
            <p:nvSpPr>
              <p:cNvPr id="12" name="TextBox 11"/>
              <p:cNvSpPr txBox="1"/>
              <p:nvPr/>
            </p:nvSpPr>
            <p:spPr>
              <a:xfrm>
                <a:off x="6528582" y="2920322"/>
                <a:ext cx="1831975" cy="559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3</m:t>
                              </m:r>
                            </m:sub>
                          </m:sSub>
                        </m:num>
                        <m:den>
                          <m:r>
                            <a:rPr lang="en-US" sz="2000" b="0" i="1" smtClean="0">
                              <a:latin typeface="Cambria Math" panose="02040503050406030204" pitchFamily="18" charset="0"/>
                            </a:rPr>
                            <m:t>3</m:t>
                          </m:r>
                        </m:den>
                      </m:f>
                    </m:oMath>
                  </m:oMathPara>
                </a14:m>
                <a:endParaRPr lang="en-US" sz="2800"/>
              </a:p>
            </p:txBody>
          </p:sp>
        </mc:Choice>
        <mc:Fallback xmlns="">
          <p:sp>
            <p:nvSpPr>
              <p:cNvPr id="12" name="TextBox 11"/>
              <p:cNvSpPr txBox="1">
                <a:spLocks noRot="1" noChangeAspect="1" noMove="1" noResize="1" noEditPoints="1" noAdjustHandles="1" noChangeArrowheads="1" noChangeShapeType="1" noTextEdit="1"/>
              </p:cNvSpPr>
              <p:nvPr/>
            </p:nvSpPr>
            <p:spPr>
              <a:xfrm>
                <a:off x="6528582" y="2920322"/>
                <a:ext cx="1831975" cy="5590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528582" y="3813700"/>
                <a:ext cx="1769972" cy="559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3</m:t>
                              </m:r>
                            </m:sub>
                          </m:sSub>
                        </m:num>
                        <m:den>
                          <m:r>
                            <a:rPr lang="en-US" sz="2000" b="0" i="1" smtClean="0">
                              <a:latin typeface="Cambria Math" panose="02040503050406030204" pitchFamily="18" charset="0"/>
                            </a:rPr>
                            <m:t>3</m:t>
                          </m:r>
                        </m:den>
                      </m:f>
                    </m:oMath>
                  </m:oMathPara>
                </a14:m>
                <a:endParaRPr lang="en-US" sz="2800"/>
              </a:p>
            </p:txBody>
          </p:sp>
        </mc:Choice>
        <mc:Fallback xmlns="">
          <p:sp>
            <p:nvSpPr>
              <p:cNvPr id="13" name="TextBox 12"/>
              <p:cNvSpPr txBox="1">
                <a:spLocks noRot="1" noChangeAspect="1" noMove="1" noResize="1" noEditPoints="1" noAdjustHandles="1" noChangeArrowheads="1" noChangeShapeType="1" noTextEdit="1"/>
              </p:cNvSpPr>
              <p:nvPr/>
            </p:nvSpPr>
            <p:spPr>
              <a:xfrm>
                <a:off x="6528582" y="3813700"/>
                <a:ext cx="1769972" cy="55906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87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2363395" y="456723"/>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3" name="TextBox 2"/>
          <p:cNvSpPr txBox="1"/>
          <p:nvPr/>
        </p:nvSpPr>
        <p:spPr>
          <a:xfrm>
            <a:off x="545103" y="945095"/>
            <a:ext cx="2702593" cy="400110"/>
          </a:xfrm>
          <a:prstGeom prst="rect">
            <a:avLst/>
          </a:prstGeom>
          <a:noFill/>
        </p:spPr>
        <p:txBody>
          <a:bodyPr wrap="square" rtlCol="0">
            <a:spAutoFit/>
          </a:bodyPr>
          <a:lstStyle/>
          <a:p>
            <a:r>
              <a:rPr lang="vi-VN" sz="2000" b="1">
                <a:solidFill>
                  <a:schemeClr val="tx1"/>
                </a:solidFill>
                <a:latin typeface="Times New Roman" panose="02020603050405020304" pitchFamily="18" charset="0"/>
                <a:cs typeface="Times New Roman" panose="02020603050405020304" pitchFamily="18" charset="0"/>
              </a:rPr>
              <a:t>Các bước tiến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8" name="AutoShape 2" descr="https://hoc24.vn/source/KHTN%207-%20Quy%C3%AAn/C%C3%A1nh%20di%E1%BB%81u/Ch%E1%BB%A7%20%C4%91%E1%BB%81%204/Picture1%2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60375" y="1279579"/>
            <a:ext cx="3365509" cy="553998"/>
          </a:xfrm>
          <a:prstGeom prst="rect">
            <a:avLst/>
          </a:prstGeom>
          <a:noFill/>
        </p:spPr>
        <p:txBody>
          <a:bodyPr wrap="square" rtlCol="0">
            <a:spAutoFit/>
          </a:bodyPr>
          <a:lstStyle/>
          <a:p>
            <a:pPr algn="just">
              <a:lnSpc>
                <a:spcPct val="150000"/>
              </a:lnSpc>
            </a:pPr>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Dùng công thức tính tốc độ.</a:t>
            </a:r>
          </a:p>
        </p:txBody>
      </p:sp>
      <mc:AlternateContent xmlns:mc="http://schemas.openxmlformats.org/markup-compatibility/2006" xmlns:a14="http://schemas.microsoft.com/office/drawing/2010/main">
        <mc:Choice Requires="a14">
          <p:sp>
            <p:nvSpPr>
              <p:cNvPr id="10" name="TextBox 9"/>
              <p:cNvSpPr txBox="1"/>
              <p:nvPr/>
            </p:nvSpPr>
            <p:spPr>
              <a:xfrm>
                <a:off x="3825884" y="1904587"/>
                <a:ext cx="966833" cy="790409"/>
              </a:xfrm>
              <a:prstGeom prst="rect">
                <a:avLst/>
              </a:prstGeom>
              <a:solidFill>
                <a:schemeClr val="accent5">
                  <a:lumMod val="40000"/>
                  <a:lumOff val="60000"/>
                </a:schemeClr>
              </a:solid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𝑣</m:t>
                      </m:r>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𝑠</m:t>
                          </m:r>
                        </m:num>
                        <m:den>
                          <m:r>
                            <a:rPr lang="en-US" sz="2000" b="0" i="1" smtClean="0">
                              <a:solidFill>
                                <a:schemeClr val="tx1"/>
                              </a:solidFill>
                              <a:latin typeface="Cambria Math" panose="02040503050406030204" pitchFamily="18" charset="0"/>
                            </a:rPr>
                            <m:t>𝑡</m:t>
                          </m:r>
                        </m:den>
                      </m:f>
                    </m:oMath>
                  </m:oMathPara>
                </a14:m>
                <a:endParaRPr lang="en-US" sz="280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825884" y="1904587"/>
                <a:ext cx="966833" cy="790409"/>
              </a:xfrm>
              <a:prstGeom prst="rect">
                <a:avLst/>
              </a:prstGeom>
              <a:blipFill>
                <a:blip r:embed="rId2"/>
                <a:stretch>
                  <a:fillRect/>
                </a:stretch>
              </a:blipFill>
            </p:spPr>
            <p:txBody>
              <a:bodyPr/>
              <a:lstStyle/>
              <a:p>
                <a:r>
                  <a:rPr lang="en-US">
                    <a:noFill/>
                  </a:rPr>
                  <a:t> </a:t>
                </a:r>
              </a:p>
            </p:txBody>
          </p:sp>
        </mc:Fallback>
      </mc:AlternateContent>
      <p:sp>
        <p:nvSpPr>
          <p:cNvPr id="11" name="TextBox 10"/>
          <p:cNvSpPr txBox="1"/>
          <p:nvPr/>
        </p:nvSpPr>
        <p:spPr>
          <a:xfrm>
            <a:off x="460375" y="2952818"/>
            <a:ext cx="3365509" cy="553998"/>
          </a:xfrm>
          <a:prstGeom prst="rect">
            <a:avLst/>
          </a:prstGeom>
          <a:noFill/>
        </p:spPr>
        <p:txBody>
          <a:bodyPr wrap="square" rtlCol="0">
            <a:spAutoFit/>
          </a:bodyPr>
          <a:lstStyle/>
          <a:p>
            <a:pPr algn="just">
              <a:lnSpc>
                <a:spcPct val="150000"/>
              </a:lnSpc>
            </a:pPr>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Nhận xét kết quả đo.</a:t>
            </a:r>
          </a:p>
        </p:txBody>
      </p:sp>
    </p:spTree>
    <p:extLst>
      <p:ext uri="{BB962C8B-B14F-4D97-AF65-F5344CB8AC3E}">
        <p14:creationId xmlns:p14="http://schemas.microsoft.com/office/powerpoint/2010/main" val="1911949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36654" y="1811701"/>
            <a:ext cx="1086949" cy="17543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328E"/>
              </a:buClr>
              <a:buSzTx/>
              <a:buFont typeface="Arial"/>
              <a:buNone/>
              <a:tabLst/>
              <a:defRPr/>
            </a:pPr>
            <a:r>
              <a:rPr kumimoji="0" lang="en-US" sz="1800" b="1" i="1"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Tóm</a:t>
            </a:r>
            <a:r>
              <a:rPr kumimoji="0" lang="en-US" sz="1800" b="1" i="1"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tắt</a:t>
            </a:r>
            <a:endParaRPr kumimoji="0" lang="en-US" sz="1800" b="1" i="1"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328E"/>
              </a:buClr>
              <a:buSzTx/>
              <a:buFont typeface="Arial"/>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 = 60 m</a:t>
            </a:r>
          </a:p>
          <a:p>
            <a:pPr marL="0" marR="0" lvl="0" indent="0" algn="just" defTabSz="914400" rtl="0" eaLnBrk="1" fontAlgn="auto" latinLnBrk="0" hangingPunct="1">
              <a:lnSpc>
                <a:spcPct val="150000"/>
              </a:lnSpc>
              <a:spcBef>
                <a:spcPts val="0"/>
              </a:spcBef>
              <a:spcAft>
                <a:spcPts val="0"/>
              </a:spcAft>
              <a:buClr>
                <a:srgbClr val="00328E"/>
              </a:buClr>
              <a:buSzTx/>
              <a:buFont typeface="Arial"/>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t = </a:t>
            </a:r>
            <a:r>
              <a:rPr lang="en-US" sz="1800">
                <a:solidFill>
                  <a:srgbClr val="C00000"/>
                </a:solidFill>
                <a:latin typeface="Times New Roman" panose="02020603050405020304" pitchFamily="18" charset="0"/>
                <a:cs typeface="Times New Roman" panose="02020603050405020304" pitchFamily="18" charset="0"/>
              </a:rPr>
              <a:t>30</a:t>
            </a: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s</a:t>
            </a:r>
          </a:p>
          <a:p>
            <a:pPr marL="0" marR="0" lvl="0" indent="0" algn="just" defTabSz="914400" rtl="0" eaLnBrk="1" fontAlgn="auto" latinLnBrk="0" hangingPunct="1">
              <a:lnSpc>
                <a:spcPct val="150000"/>
              </a:lnSpc>
              <a:spcBef>
                <a:spcPts val="0"/>
              </a:spcBef>
              <a:spcAft>
                <a:spcPts val="0"/>
              </a:spcAft>
              <a:buClr>
                <a:srgbClr val="00328E"/>
              </a:buClr>
              <a:buSzTx/>
              <a:buFont typeface="Arial"/>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v = ?</a:t>
            </a: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74208" y="1811701"/>
            <a:ext cx="4524421" cy="1889697"/>
          </a:xfrm>
          <a:prstGeom prst="rect">
            <a:avLst/>
          </a:prstGeom>
        </p:spPr>
      </p:pic>
      <p:sp>
        <p:nvSpPr>
          <p:cNvPr id="17" name="Rectangle 16"/>
          <p:cNvSpPr/>
          <p:nvPr/>
        </p:nvSpPr>
        <p:spPr>
          <a:xfrm>
            <a:off x="5625665" y="3135242"/>
            <a:ext cx="72258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C00000"/>
                </a:solidFill>
                <a:latin typeface="Times New Roman" panose="02020603050405020304" pitchFamily="18" charset="0"/>
                <a:cs typeface="Times New Roman" panose="02020603050405020304" pitchFamily="18" charset="0"/>
              </a:rPr>
              <a:t>6</a:t>
            </a: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0 m</a:t>
            </a:r>
            <a:endParaRPr kumimoji="0" lang="en-US" sz="1400" b="0" i="0" u="none" strike="noStrike" kern="0" cap="none" spc="0" normalizeH="0" baseline="0" noProof="0">
              <a:ln>
                <a:noFill/>
              </a:ln>
              <a:solidFill>
                <a:srgbClr val="C00000"/>
              </a:solidFill>
              <a:effectLst/>
              <a:uLnTx/>
              <a:uFillTx/>
              <a:sym typeface="Arial"/>
            </a:endParaRPr>
          </a:p>
        </p:txBody>
      </p:sp>
      <mc:AlternateContent xmlns:mc="http://schemas.openxmlformats.org/markup-compatibility/2006" xmlns:a14="http://schemas.microsoft.com/office/drawing/2010/main">
        <mc:Choice Requires="a14">
          <p:sp>
            <p:nvSpPr>
              <p:cNvPr id="19" name="TextBox 18"/>
              <p:cNvSpPr txBox="1"/>
              <p:nvPr/>
            </p:nvSpPr>
            <p:spPr>
              <a:xfrm>
                <a:off x="1580128" y="3566027"/>
                <a:ext cx="2536397" cy="1082027"/>
              </a:xfrm>
              <a:prstGeom prst="rect">
                <a:avLst/>
              </a:prstGeom>
              <a:noFill/>
              <a:ln w="19050">
                <a:noFill/>
                <a:prstDash val="dash"/>
              </a:ln>
            </p:spPr>
            <p:txBody>
              <a:bodyPr wrap="square" rtlCol="0">
                <a:spAutoFit/>
              </a:bodyPr>
              <a:lstStyle/>
              <a:p>
                <a:pPr marL="0" marR="0" lvl="0" indent="0" defTabSz="914400" rtl="0" eaLnBrk="1" fontAlgn="auto" latinLnBrk="0" hangingPunct="1">
                  <a:spcBef>
                    <a:spcPts val="0"/>
                  </a:spcBef>
                  <a:spcAft>
                    <a:spcPts val="0"/>
                  </a:spcAft>
                  <a:buClr>
                    <a:srgbClr val="00328E"/>
                  </a:buClr>
                  <a:buSzTx/>
                  <a:buFont typeface="Arial"/>
                  <a:buNone/>
                  <a:tabLst/>
                  <a:defRPr/>
                </a:pPr>
                <a:r>
                  <a:rPr kumimoji="0" lang="en-US" sz="1800" b="1" i="1"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Giải</a:t>
                </a:r>
                <a:endParaRPr kumimoji="0" lang="en-US" sz="1800" b="0" i="1"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endParaRPr>
              </a:p>
              <a:p>
                <a:pPr marL="0" marR="0" lvl="0" indent="0" defTabSz="914400" rtl="0" eaLnBrk="1" fontAlgn="auto" latinLnBrk="0" hangingPunct="1">
                  <a:spcBef>
                    <a:spcPts val="0"/>
                  </a:spcBef>
                  <a:spcAft>
                    <a:spcPts val="0"/>
                  </a:spcAft>
                  <a:buClr>
                    <a:srgbClr val="00328E"/>
                  </a:buClr>
                  <a:buSzTx/>
                  <a:buFont typeface="Arial"/>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Tốc độ của người đó là:</a:t>
                </a:r>
              </a:p>
              <a:p>
                <a:pPr marL="0" marR="0" lvl="0" indent="0" defTabSz="914400" rtl="0" eaLnBrk="1" fontAlgn="auto" latinLnBrk="0" hangingPunct="1">
                  <a:spcBef>
                    <a:spcPts val="0"/>
                  </a:spcBef>
                  <a:spcAft>
                    <a:spcPts val="0"/>
                  </a:spcAft>
                  <a:buClr>
                    <a:srgbClr val="00328E"/>
                  </a:buClr>
                  <a:buSzTx/>
                  <a:buFont typeface="Arial"/>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v = </a:t>
                </a:r>
                <a14:m>
                  <m:oMath xmlns:m="http://schemas.openxmlformats.org/officeDocument/2006/math">
                    <m:f>
                      <m:fPr>
                        <m:ctrlPr>
                          <a:rPr kumimoji="0" lang="en-US" sz="2000" b="0" i="1" u="none" strike="noStrike" kern="0" cap="none" spc="0" normalizeH="0" baseline="0" noProof="0">
                            <a:ln>
                              <a:noFill/>
                            </a:ln>
                            <a:solidFill>
                              <a:srgbClr val="C00000"/>
                            </a:solidFill>
                            <a:effectLst/>
                            <a:uLnTx/>
                            <a:uFillTx/>
                            <a:latin typeface="Cambria Math" panose="02040503050406030204" pitchFamily="18" charset="0"/>
                            <a:cs typeface="Times New Roman" panose="02020603050405020304" pitchFamily="18" charset="0"/>
                            <a:sym typeface="Arial"/>
                          </a:rPr>
                        </m:ctrlPr>
                      </m:fPr>
                      <m:num>
                        <m:r>
                          <m:rPr>
                            <m:sty m:val="p"/>
                          </m:rPr>
                          <a:rPr kumimoji="0" lang="en-US" sz="2000" b="0" i="0" u="none" strike="noStrike" kern="0" cap="none" spc="0" normalizeH="0" baseline="0" noProof="0">
                            <a:ln>
                              <a:noFill/>
                            </a:ln>
                            <a:solidFill>
                              <a:srgbClr val="C00000"/>
                            </a:solidFill>
                            <a:effectLst/>
                            <a:uLnTx/>
                            <a:uFillTx/>
                            <a:latin typeface="Cambria Math" panose="02040503050406030204" pitchFamily="18" charset="0"/>
                            <a:cs typeface="Times New Roman" panose="02020603050405020304" pitchFamily="18" charset="0"/>
                            <a:sym typeface="Arial"/>
                          </a:rPr>
                          <m:t>s</m:t>
                        </m:r>
                      </m:num>
                      <m:den>
                        <m:r>
                          <m:rPr>
                            <m:sty m:val="p"/>
                          </m:rPr>
                          <a:rPr kumimoji="0" lang="en-US" sz="2000" b="0" i="0" u="none" strike="noStrike" kern="0" cap="none" spc="0" normalizeH="0" baseline="0" noProof="0">
                            <a:ln>
                              <a:noFill/>
                            </a:ln>
                            <a:solidFill>
                              <a:srgbClr val="C00000"/>
                            </a:solidFill>
                            <a:effectLst/>
                            <a:uLnTx/>
                            <a:uFillTx/>
                            <a:latin typeface="Cambria Math" panose="02040503050406030204" pitchFamily="18" charset="0"/>
                            <a:cs typeface="Times New Roman" panose="02020603050405020304" pitchFamily="18" charset="0"/>
                            <a:sym typeface="Arial"/>
                          </a:rPr>
                          <m:t>t</m:t>
                        </m:r>
                      </m:den>
                    </m:f>
                  </m:oMath>
                </a14:m>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 </a:t>
                </a:r>
                <a14:m>
                  <m:oMath xmlns:m="http://schemas.openxmlformats.org/officeDocument/2006/math">
                    <m:f>
                      <m:fPr>
                        <m:ctrlPr>
                          <a:rPr kumimoji="0" lang="en-US" sz="2000" b="0" i="1" u="none" strike="noStrike" kern="0" cap="none" spc="0" normalizeH="0" baseline="0" noProof="0">
                            <a:ln>
                              <a:noFill/>
                            </a:ln>
                            <a:solidFill>
                              <a:srgbClr val="C00000"/>
                            </a:solidFill>
                            <a:effectLst/>
                            <a:uLnTx/>
                            <a:uFillTx/>
                            <a:latin typeface="Cambria Math" panose="02040503050406030204" pitchFamily="18" charset="0"/>
                            <a:cs typeface="Times New Roman" panose="02020603050405020304" pitchFamily="18" charset="0"/>
                            <a:sym typeface="Arial"/>
                          </a:rPr>
                        </m:ctrlPr>
                      </m:fPr>
                      <m:num>
                        <m:r>
                          <a:rPr kumimoji="0" lang="en-US" sz="2000" b="0" i="0" u="none" strike="noStrike" kern="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60</m:t>
                        </m:r>
                      </m:num>
                      <m:den>
                        <m:r>
                          <a:rPr kumimoji="0" lang="en-US" sz="2000" b="0" i="0" u="none" strike="noStrike" kern="0" cap="none" spc="0" normalizeH="0" baseline="0" noProof="0" smtClean="0">
                            <a:ln>
                              <a:noFill/>
                            </a:ln>
                            <a:solidFill>
                              <a:srgbClr val="C00000"/>
                            </a:solidFill>
                            <a:effectLst/>
                            <a:uLnTx/>
                            <a:uFillTx/>
                            <a:latin typeface="Cambria Math" panose="02040503050406030204" pitchFamily="18" charset="0"/>
                            <a:cs typeface="Times New Roman" panose="02020603050405020304" pitchFamily="18" charset="0"/>
                            <a:sym typeface="Arial"/>
                          </a:rPr>
                          <m:t>30</m:t>
                        </m:r>
                      </m:den>
                    </m:f>
                  </m:oMath>
                </a14:m>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 </a:t>
                </a:r>
                <a:r>
                  <a:rPr lang="en-US" sz="1800">
                    <a:solidFill>
                      <a:srgbClr val="C00000"/>
                    </a:solidFill>
                    <a:latin typeface="Times New Roman" panose="02020603050405020304" pitchFamily="18" charset="0"/>
                    <a:cs typeface="Times New Roman" panose="02020603050405020304" pitchFamily="18" charset="0"/>
                  </a:rPr>
                  <a:t>2</a:t>
                </a: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(m/s)</a:t>
                </a:r>
              </a:p>
            </p:txBody>
          </p:sp>
        </mc:Choice>
        <mc:Fallback xmlns="">
          <p:sp>
            <p:nvSpPr>
              <p:cNvPr id="19" name="TextBox 18"/>
              <p:cNvSpPr txBox="1">
                <a:spLocks noRot="1" noChangeAspect="1" noMove="1" noResize="1" noEditPoints="1" noAdjustHandles="1" noChangeArrowheads="1" noChangeShapeType="1" noTextEdit="1"/>
              </p:cNvSpPr>
              <p:nvPr/>
            </p:nvSpPr>
            <p:spPr>
              <a:xfrm>
                <a:off x="1580128" y="3566027"/>
                <a:ext cx="2536397" cy="1082027"/>
              </a:xfrm>
              <a:prstGeom prst="rect">
                <a:avLst/>
              </a:prstGeom>
              <a:blipFill>
                <a:blip r:embed="rId4"/>
                <a:stretch>
                  <a:fillRect l="-1923" t="-3390" b="-1695"/>
                </a:stretch>
              </a:blipFill>
              <a:ln w="19050">
                <a:noFill/>
                <a:prstDash val="dash"/>
              </a:ln>
            </p:spPr>
            <p:txBody>
              <a:bodyPr/>
              <a:lstStyle/>
              <a:p>
                <a:r>
                  <a:rPr lang="en-US">
                    <a:noFill/>
                  </a:rPr>
                  <a:t> </a:t>
                </a:r>
              </a:p>
            </p:txBody>
          </p:sp>
        </mc:Fallback>
      </mc:AlternateContent>
      <p:sp>
        <p:nvSpPr>
          <p:cNvPr id="20" name="Google Shape;2814;p49"/>
          <p:cNvSpPr txBox="1">
            <a:spLocks noGrp="1"/>
          </p:cNvSpPr>
          <p:nvPr>
            <p:ph type="title"/>
          </p:nvPr>
        </p:nvSpPr>
        <p:spPr>
          <a:xfrm>
            <a:off x="3876885" y="456912"/>
            <a:ext cx="1462371" cy="488372"/>
          </a:xfrm>
          <a:prstGeom prst="rect">
            <a:avLst/>
          </a:prstGeom>
        </p:spPr>
        <p:txBody>
          <a:bodyPr spcFirstLastPara="1" wrap="square" lIns="91425" tIns="91425" rIns="91425" bIns="91425" anchor="ctr" anchorCtr="0">
            <a:noAutofit/>
          </a:bodyPr>
          <a:lstStyle/>
          <a:p>
            <a:pPr lvl="0"/>
            <a:r>
              <a:rPr lang="pt-PT" sz="3200"/>
              <a:t>LUYỆN TẬP</a:t>
            </a:r>
            <a:endParaRPr sz="3200"/>
          </a:p>
        </p:txBody>
      </p:sp>
      <p:sp>
        <p:nvSpPr>
          <p:cNvPr id="21" name="Rectangle 20"/>
          <p:cNvSpPr/>
          <p:nvPr/>
        </p:nvSpPr>
        <p:spPr>
          <a:xfrm>
            <a:off x="937811" y="1000144"/>
            <a:ext cx="7408835" cy="923330"/>
          </a:xfrm>
          <a:prstGeom prst="rect">
            <a:avLst/>
          </a:prstGeom>
        </p:spPr>
        <p:txBody>
          <a:bodyPr wrap="square">
            <a:spAutoFit/>
          </a:bodyPr>
          <a:lstStyle/>
          <a:p>
            <a:pPr algn="just"/>
            <a:r>
              <a:rPr lang="en-US" sz="1800">
                <a:solidFill>
                  <a:schemeClr val="tx1"/>
                </a:solidFill>
                <a:latin typeface="Times New Roman" panose="02020603050405020304" pitchFamily="18" charset="0"/>
                <a:cs typeface="Times New Roman" panose="02020603050405020304" pitchFamily="18" charset="0"/>
              </a:rPr>
              <a:t>Một bạn chạy cự li 60 m trên sân vận động. Đồng hồ bấm giây cho biết thời gian bạn chạy từ vạch xuất phát tới vạch đích là 30 s. Vận tốc của bạn đó là bao nhiêu?</a:t>
            </a:r>
          </a:p>
        </p:txBody>
      </p:sp>
    </p:spTree>
    <p:extLst>
      <p:ext uri="{BB962C8B-B14F-4D97-AF65-F5344CB8AC3E}">
        <p14:creationId xmlns:p14="http://schemas.microsoft.com/office/powerpoint/2010/main" val="16614933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2268801" y="519786"/>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5" name="TextBox 4"/>
          <p:cNvSpPr txBox="1"/>
          <p:nvPr/>
        </p:nvSpPr>
        <p:spPr>
          <a:xfrm>
            <a:off x="513574" y="1008158"/>
            <a:ext cx="1047082"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3. Ví dụ</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60656" y="1408268"/>
            <a:ext cx="5971309" cy="400110"/>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Đo tốc độ của một ô tô đồ chơi chạy trên một mặt dốc.</a:t>
            </a:r>
            <a:endParaRPr lang="vi-VN" sz="200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93705" y="1808378"/>
            <a:ext cx="3032364" cy="2616101"/>
          </a:xfrm>
          <a:prstGeom prst="rect">
            <a:avLst/>
          </a:prstGeom>
          <a:noFill/>
        </p:spPr>
        <p:txBody>
          <a:bodyPr wrap="square" rtlCol="0">
            <a:spAutoFit/>
          </a:bodyPr>
          <a:lstStyle/>
          <a:p>
            <a:r>
              <a:rPr lang="en-US" sz="2000" i="1">
                <a:solidFill>
                  <a:schemeClr val="tx1"/>
                </a:solidFill>
                <a:latin typeface="Times New Roman" panose="02020603050405020304" pitchFamily="18" charset="0"/>
                <a:cs typeface="Times New Roman" panose="02020603050405020304" pitchFamily="18" charset="0"/>
              </a:rPr>
              <a:t>Dụng cụ:</a:t>
            </a:r>
          </a:p>
          <a:p>
            <a:r>
              <a:rPr lang="en-US" sz="1800">
                <a:solidFill>
                  <a:schemeClr val="tx1"/>
                </a:solidFill>
                <a:latin typeface="Times New Roman" panose="02020603050405020304" pitchFamily="18" charset="0"/>
                <a:cs typeface="Times New Roman" panose="02020603050405020304" pitchFamily="18" charset="0"/>
              </a:rPr>
              <a:t>- Một ô tô đồ chơi nhỏ, không có động cơ.</a:t>
            </a:r>
          </a:p>
          <a:p>
            <a:r>
              <a:rPr lang="en-US" sz="1800">
                <a:solidFill>
                  <a:schemeClr val="tx1"/>
                </a:solidFill>
                <a:latin typeface="Times New Roman" panose="02020603050405020304" pitchFamily="18" charset="0"/>
                <a:cs typeface="Times New Roman" panose="02020603050405020304" pitchFamily="18" charset="0"/>
              </a:rPr>
              <a:t>- Một tấm gỗ phẳng: 80 cm.</a:t>
            </a:r>
          </a:p>
          <a:p>
            <a:r>
              <a:rPr lang="en-US" sz="1800">
                <a:solidFill>
                  <a:schemeClr val="tx1"/>
                </a:solidFill>
                <a:latin typeface="Times New Roman" panose="02020603050405020304" pitchFamily="18" charset="0"/>
                <a:cs typeface="Times New Roman" panose="02020603050405020304" pitchFamily="18" charset="0"/>
              </a:rPr>
              <a:t>- Thước dài</a:t>
            </a:r>
          </a:p>
          <a:p>
            <a:r>
              <a:rPr lang="en-US" sz="1800">
                <a:solidFill>
                  <a:schemeClr val="tx1"/>
                </a:solidFill>
                <a:latin typeface="Times New Roman" panose="02020603050405020304" pitchFamily="18" charset="0"/>
                <a:cs typeface="Times New Roman" panose="02020603050405020304" pitchFamily="18" charset="0"/>
              </a:rPr>
              <a:t>- Bút dạ (hoặc phấn)</a:t>
            </a:r>
          </a:p>
          <a:p>
            <a:r>
              <a:rPr lang="en-US" sz="1800">
                <a:solidFill>
                  <a:schemeClr val="tx1"/>
                </a:solidFill>
                <a:latin typeface="Times New Roman" panose="02020603050405020304" pitchFamily="18" charset="0"/>
                <a:cs typeface="Times New Roman" panose="02020603050405020304" pitchFamily="18" charset="0"/>
              </a:rPr>
              <a:t>- Đồng hồ bấm giây cơ học hoặc điện tử.</a:t>
            </a:r>
          </a:p>
          <a:p>
            <a:r>
              <a:rPr lang="en-US" sz="1800">
                <a:solidFill>
                  <a:schemeClr val="tx1"/>
                </a:solidFill>
                <a:latin typeface="Times New Roman" panose="02020603050405020304" pitchFamily="18" charset="0"/>
                <a:cs typeface="Times New Roman" panose="02020603050405020304" pitchFamily="18" charset="0"/>
              </a:rPr>
              <a:t>- Vài cuốn sách</a:t>
            </a:r>
            <a:endParaRPr lang="vi-VN" sz="180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24271" y="3494695"/>
            <a:ext cx="3190019" cy="646331"/>
          </a:xfrm>
          <a:prstGeom prst="rect">
            <a:avLst/>
          </a:prstGeom>
          <a:noFill/>
        </p:spPr>
        <p:txBody>
          <a:bodyPr wrap="square" rtlCol="0">
            <a:spAutoFit/>
          </a:bodyPr>
          <a:lstStyle/>
          <a:p>
            <a:pPr algn="ctr"/>
            <a:r>
              <a:rPr lang="en-US" sz="1800" i="1">
                <a:solidFill>
                  <a:schemeClr val="tx1"/>
                </a:solidFill>
                <a:latin typeface="Times New Roman" panose="02020603050405020304" pitchFamily="18" charset="0"/>
                <a:cs typeface="Times New Roman" panose="02020603050405020304" pitchFamily="18" charset="0"/>
              </a:rPr>
              <a:t>Bố trí thí nghiệm đo tốc độ dùng đồng hồ bấm giây.</a:t>
            </a:r>
            <a:endParaRPr lang="vi-VN" sz="1800" i="1">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a:srcRect b="20227"/>
          <a:stretch/>
        </p:blipFill>
        <p:spPr>
          <a:xfrm>
            <a:off x="3626069" y="1980071"/>
            <a:ext cx="5006325" cy="1428808"/>
          </a:xfrm>
          <a:prstGeom prst="rect">
            <a:avLst/>
          </a:prstGeom>
        </p:spPr>
      </p:pic>
    </p:spTree>
    <p:extLst>
      <p:ext uri="{BB962C8B-B14F-4D97-AF65-F5344CB8AC3E}">
        <p14:creationId xmlns:p14="http://schemas.microsoft.com/office/powerpoint/2010/main" val="369328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2478" y="1821817"/>
            <a:ext cx="7814570" cy="1508105"/>
          </a:xfrm>
          <a:prstGeom prst="rect">
            <a:avLst/>
          </a:prstGeom>
          <a:noFill/>
        </p:spPr>
        <p:txBody>
          <a:bodyPr wrap="square" rtlCol="0">
            <a:spAutoFit/>
          </a:bodyPr>
          <a:lstStyle/>
          <a:p>
            <a:r>
              <a:rPr lang="en-US" sz="2000" i="1">
                <a:solidFill>
                  <a:schemeClr val="tx1"/>
                </a:solidFill>
                <a:latin typeface="Times New Roman" panose="02020603050405020304" pitchFamily="18" charset="0"/>
                <a:cs typeface="Times New Roman" panose="02020603050405020304" pitchFamily="18" charset="0"/>
              </a:rPr>
              <a:t>Tiến hành:</a:t>
            </a:r>
          </a:p>
          <a:p>
            <a:pPr algn="just"/>
            <a:r>
              <a:rPr lang="en-US" sz="1800">
                <a:solidFill>
                  <a:schemeClr val="tx1"/>
                </a:solidFill>
                <a:latin typeface="Times New Roman" panose="02020603050405020304" pitchFamily="18" charset="0"/>
                <a:cs typeface="Times New Roman" panose="02020603050405020304" pitchFamily="18" charset="0"/>
              </a:rPr>
              <a:t>(1) Dùng tấm gỗ phẳng và vài cuốn sách hoặc giá đỡ thí nghiệm để tạo ra một mặt dốc (Hình 9.2). Dùng bút dạ hoặc phấn vẽ trên tấm gỗ vạch xuất phát và vạch đích cách nhau 50 cm hoặc 60 cm.</a:t>
            </a:r>
          </a:p>
          <a:p>
            <a:pPr algn="just"/>
            <a:r>
              <a:rPr lang="en-US" sz="1800">
                <a:solidFill>
                  <a:schemeClr val="tx1"/>
                </a:solidFill>
                <a:latin typeface="Times New Roman" panose="02020603050405020304" pitchFamily="18" charset="0"/>
                <a:cs typeface="Times New Roman" panose="02020603050405020304" pitchFamily="18" charset="0"/>
              </a:rPr>
              <a:t>(2) Lập bảng ghi kết quả đo theo mẫu bảng 9.1</a:t>
            </a:r>
          </a:p>
        </p:txBody>
      </p:sp>
      <p:pic>
        <p:nvPicPr>
          <p:cNvPr id="10" name="Picture 9"/>
          <p:cNvPicPr>
            <a:picLocks noChangeAspect="1"/>
          </p:cNvPicPr>
          <p:nvPr/>
        </p:nvPicPr>
        <p:blipFill rotWithShape="1">
          <a:blip r:embed="rId2"/>
          <a:srcRect b="20227"/>
          <a:stretch/>
        </p:blipFill>
        <p:spPr>
          <a:xfrm>
            <a:off x="1996966" y="393009"/>
            <a:ext cx="5006325" cy="1428808"/>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76065" y="3337546"/>
            <a:ext cx="4048125" cy="1419225"/>
          </a:xfrm>
          <a:prstGeom prst="rect">
            <a:avLst/>
          </a:prstGeom>
        </p:spPr>
      </p:pic>
    </p:spTree>
    <p:extLst>
      <p:ext uri="{BB962C8B-B14F-4D97-AF65-F5344CB8AC3E}">
        <p14:creationId xmlns:p14="http://schemas.microsoft.com/office/powerpoint/2010/main" val="35822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5540" y="1936056"/>
            <a:ext cx="7814570" cy="1200329"/>
          </a:xfrm>
          <a:prstGeom prst="rect">
            <a:avLst/>
          </a:prstGeom>
          <a:noFill/>
        </p:spPr>
        <p:txBody>
          <a:bodyPr wrap="square" rtlCol="0">
            <a:spAutoFit/>
          </a:bodyPr>
          <a:lstStyle/>
          <a:p>
            <a:r>
              <a:rPr lang="vi-VN" sz="1800">
                <a:solidFill>
                  <a:schemeClr val="tx1"/>
                </a:solidFill>
                <a:latin typeface="Times New Roman" panose="02020603050405020304" pitchFamily="18" charset="0"/>
                <a:cs typeface="Times New Roman" panose="02020603050405020304" pitchFamily="18" charset="0"/>
              </a:rPr>
              <a:t>(3) Giữ ô tô trước vạch xuất phát. Thả ô tô đồng thời dùng đồng hồ bấm giây đo thời gian ô tô chạy từ vạch xuất phát tới vạch đích. Thực hiện 3 lần phép đo trên.</a:t>
            </a:r>
            <a:endParaRPr lang="en-US" sz="1800">
              <a:solidFill>
                <a:schemeClr val="tx1"/>
              </a:solidFill>
              <a:latin typeface="Times New Roman" panose="02020603050405020304" pitchFamily="18" charset="0"/>
              <a:cs typeface="Times New Roman" panose="02020603050405020304" pitchFamily="18" charset="0"/>
            </a:endParaRPr>
          </a:p>
          <a:p>
            <a:r>
              <a:rPr lang="en-US" sz="1800">
                <a:solidFill>
                  <a:schemeClr val="tx1"/>
                </a:solidFill>
                <a:latin typeface="Times New Roman" panose="02020603050405020304" pitchFamily="18" charset="0"/>
                <a:cs typeface="Times New Roman" panose="02020603050405020304" pitchFamily="18" charset="0"/>
              </a:rPr>
              <a:t>(4) Ghi kết quả đo vào mẫu Bảng 9.1 và thực hiện các phép tính để điền vào chỗ trống của bảng</a:t>
            </a:r>
          </a:p>
        </p:txBody>
      </p:sp>
      <p:pic>
        <p:nvPicPr>
          <p:cNvPr id="10" name="Picture 9"/>
          <p:cNvPicPr>
            <a:picLocks noChangeAspect="1"/>
          </p:cNvPicPr>
          <p:nvPr/>
        </p:nvPicPr>
        <p:blipFill rotWithShape="1">
          <a:blip r:embed="rId2"/>
          <a:srcRect b="20227"/>
          <a:stretch/>
        </p:blipFill>
        <p:spPr>
          <a:xfrm>
            <a:off x="1996966" y="393009"/>
            <a:ext cx="5006325" cy="1428808"/>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74728" y="3136385"/>
            <a:ext cx="4428563" cy="1552602"/>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385" y1="78769" x2="22769" y2="86615"/>
                      </a14:backgroundRemoval>
                    </a14:imgEffect>
                    <a14:imgEffect>
                      <a14:sharpenSoften amount="25000"/>
                    </a14:imgEffect>
                  </a14:imgLayer>
                </a14:imgProps>
              </a:ext>
            </a:extLst>
          </a:blip>
          <a:stretch>
            <a:fillRect/>
          </a:stretch>
        </p:blipFill>
        <p:spPr>
          <a:xfrm>
            <a:off x="7144301" y="474908"/>
            <a:ext cx="1190402" cy="1190402"/>
          </a:xfrm>
          <a:prstGeom prst="rect">
            <a:avLst/>
          </a:prstGeom>
        </p:spPr>
      </p:pic>
    </p:spTree>
    <p:extLst>
      <p:ext uri="{BB962C8B-B14F-4D97-AF65-F5344CB8AC3E}">
        <p14:creationId xmlns:p14="http://schemas.microsoft.com/office/powerpoint/2010/main" val="184461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8092" y="2063555"/>
            <a:ext cx="3169109" cy="2554545"/>
          </a:xfrm>
          <a:prstGeom prst="rect">
            <a:avLst/>
          </a:prstGeom>
          <a:noFill/>
        </p:spPr>
        <p:txBody>
          <a:bodyPr wrap="square" rtlCol="0">
            <a:spAutoFit/>
          </a:bodyPr>
          <a:lstStyle/>
          <a:p>
            <a:r>
              <a:rPr lang="en-US" sz="2000">
                <a:solidFill>
                  <a:schemeClr val="tx1"/>
                </a:solidFill>
                <a:latin typeface="Times New Roman" panose="02020603050405020304" pitchFamily="18" charset="0"/>
                <a:cs typeface="Times New Roman" panose="02020603050405020304" pitchFamily="18" charset="0"/>
              </a:rPr>
              <a:t>Tính giá trị trung bình của s:</a:t>
            </a:r>
          </a:p>
          <a:p>
            <a:endParaRPr lang="en-US"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và của t:</a:t>
            </a:r>
          </a:p>
          <a:p>
            <a:endParaRPr lang="en-US"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từ đó xác định tốc độ:</a:t>
            </a:r>
          </a:p>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r>
              <a:rPr lang="en-US" sz="2000">
                <a:solidFill>
                  <a:schemeClr val="tx1"/>
                </a:solidFill>
                <a:latin typeface="Times New Roman" panose="02020603050405020304" pitchFamily="18" charset="0"/>
                <a:cs typeface="Times New Roman" panose="02020603050405020304" pitchFamily="18" charset="0"/>
              </a:rPr>
              <a:t>(5) Nhận xét kết quả đo</a:t>
            </a:r>
          </a:p>
        </p:txBody>
      </p:sp>
      <p:pic>
        <p:nvPicPr>
          <p:cNvPr id="10" name="Picture 9"/>
          <p:cNvPicPr>
            <a:picLocks noChangeAspect="1"/>
          </p:cNvPicPr>
          <p:nvPr/>
        </p:nvPicPr>
        <p:blipFill rotWithShape="1">
          <a:blip r:embed="rId2"/>
          <a:srcRect b="20227"/>
          <a:stretch/>
        </p:blipFill>
        <p:spPr>
          <a:xfrm>
            <a:off x="1996966" y="393009"/>
            <a:ext cx="5006325" cy="1428808"/>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647202" y="2145190"/>
                <a:ext cx="1831975" cy="559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𝑠</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3</m:t>
                              </m:r>
                            </m:sub>
                          </m:sSub>
                        </m:num>
                        <m:den>
                          <m:r>
                            <a:rPr lang="en-US" sz="2000" b="0" i="1" smtClean="0">
                              <a:latin typeface="Cambria Math" panose="02040503050406030204" pitchFamily="18" charset="0"/>
                            </a:rPr>
                            <m:t>3</m:t>
                          </m:r>
                        </m:den>
                      </m:f>
                    </m:oMath>
                  </m:oMathPara>
                </a14:m>
                <a:endParaRPr lang="en-US" sz="2800"/>
              </a:p>
            </p:txBody>
          </p:sp>
        </mc:Choice>
        <mc:Fallback xmlns="">
          <p:sp>
            <p:nvSpPr>
              <p:cNvPr id="5" name="TextBox 4"/>
              <p:cNvSpPr txBox="1">
                <a:spLocks noRot="1" noChangeAspect="1" noMove="1" noResize="1" noEditPoints="1" noAdjustHandles="1" noChangeArrowheads="1" noChangeShapeType="1" noTextEdit="1"/>
              </p:cNvSpPr>
              <p:nvPr/>
            </p:nvSpPr>
            <p:spPr>
              <a:xfrm>
                <a:off x="3647202" y="2145190"/>
                <a:ext cx="1831975" cy="55906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678203" y="2756804"/>
                <a:ext cx="1769972" cy="5590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3</m:t>
                              </m:r>
                            </m:sub>
                          </m:sSub>
                        </m:num>
                        <m:den>
                          <m:r>
                            <a:rPr lang="en-US" sz="2000" b="0" i="1" smtClean="0">
                              <a:latin typeface="Cambria Math" panose="02040503050406030204" pitchFamily="18" charset="0"/>
                            </a:rPr>
                            <m:t>3</m:t>
                          </m:r>
                        </m:den>
                      </m:f>
                    </m:oMath>
                  </m:oMathPara>
                </a14:m>
                <a:endParaRPr lang="en-US" sz="2800"/>
              </a:p>
            </p:txBody>
          </p:sp>
        </mc:Choice>
        <mc:Fallback xmlns="">
          <p:sp>
            <p:nvSpPr>
              <p:cNvPr id="7" name="TextBox 6"/>
              <p:cNvSpPr txBox="1">
                <a:spLocks noRot="1" noChangeAspect="1" noMove="1" noResize="1" noEditPoints="1" noAdjustHandles="1" noChangeArrowheads="1" noChangeShapeType="1" noTextEdit="1"/>
              </p:cNvSpPr>
              <p:nvPr/>
            </p:nvSpPr>
            <p:spPr>
              <a:xfrm>
                <a:off x="3678203" y="2756804"/>
                <a:ext cx="1769972" cy="5590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533295" y="3265972"/>
                <a:ext cx="966833" cy="790409"/>
              </a:xfrm>
              <a:prstGeom prst="rect">
                <a:avLst/>
              </a:prstGeom>
              <a:noFill/>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𝑣</m:t>
                      </m:r>
                      <m:r>
                        <a:rPr lang="en-US" sz="2000" b="0" i="1" smtClean="0">
                          <a:solidFill>
                            <a:schemeClr val="tx1"/>
                          </a:solidFill>
                          <a:latin typeface="Cambria Math" panose="02040503050406030204" pitchFamily="18" charset="0"/>
                        </a:rPr>
                        <m:t>=</m:t>
                      </m:r>
                      <m:f>
                        <m:fPr>
                          <m:ctrlPr>
                            <a:rPr lang="en-US" sz="2000" b="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𝑠</m:t>
                          </m:r>
                        </m:num>
                        <m:den>
                          <m:r>
                            <a:rPr lang="en-US" sz="2000" b="0" i="1" smtClean="0">
                              <a:solidFill>
                                <a:schemeClr val="tx1"/>
                              </a:solidFill>
                              <a:latin typeface="Cambria Math" panose="02040503050406030204" pitchFamily="18" charset="0"/>
                            </a:rPr>
                            <m:t>𝑡</m:t>
                          </m:r>
                        </m:den>
                      </m:f>
                    </m:oMath>
                  </m:oMathPara>
                </a14:m>
                <a:endParaRPr lang="en-US" sz="2800">
                  <a:solidFill>
                    <a:schemeClr val="tx1"/>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33295" y="3265972"/>
                <a:ext cx="966833" cy="79040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4944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wipe(left)">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51"/>
          <p:cNvSpPr/>
          <p:nvPr/>
        </p:nvSpPr>
        <p:spPr>
          <a:xfrm>
            <a:off x="4055600" y="1174800"/>
            <a:ext cx="1032900" cy="10329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1"/>
          <p:cNvSpPr txBox="1">
            <a:spLocks noGrp="1"/>
          </p:cNvSpPr>
          <p:nvPr>
            <p:ph type="title" idx="2"/>
          </p:nvPr>
        </p:nvSpPr>
        <p:spPr>
          <a:xfrm>
            <a:off x="4107438" y="1270325"/>
            <a:ext cx="9291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II</a:t>
            </a:r>
            <a:endParaRPr/>
          </a:p>
        </p:txBody>
      </p:sp>
      <p:grpSp>
        <p:nvGrpSpPr>
          <p:cNvPr id="2851" name="Google Shape;2851;p51"/>
          <p:cNvGrpSpPr/>
          <p:nvPr/>
        </p:nvGrpSpPr>
        <p:grpSpPr>
          <a:xfrm>
            <a:off x="539563" y="848900"/>
            <a:ext cx="868425" cy="514500"/>
            <a:chOff x="2575700" y="1885000"/>
            <a:chExt cx="868425" cy="514500"/>
          </a:xfrm>
        </p:grpSpPr>
        <p:sp>
          <p:nvSpPr>
            <p:cNvPr id="2852" name="Google Shape;2852;p5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6" name="Google Shape;2856;p51"/>
          <p:cNvSpPr/>
          <p:nvPr/>
        </p:nvSpPr>
        <p:spPr>
          <a:xfrm>
            <a:off x="6317788" y="9500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7" name="Google Shape;2857;p51"/>
          <p:cNvGrpSpPr/>
          <p:nvPr/>
        </p:nvGrpSpPr>
        <p:grpSpPr>
          <a:xfrm>
            <a:off x="2210325" y="1363400"/>
            <a:ext cx="4209000" cy="606050"/>
            <a:chOff x="2210325" y="1072338"/>
            <a:chExt cx="4209000" cy="606050"/>
          </a:xfrm>
        </p:grpSpPr>
        <p:sp>
          <p:nvSpPr>
            <p:cNvPr id="2858" name="Google Shape;2858;p51"/>
            <p:cNvSpPr/>
            <p:nvPr/>
          </p:nvSpPr>
          <p:spPr>
            <a:xfrm>
              <a:off x="6225825" y="1494488"/>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1"/>
            <p:cNvSpPr/>
            <p:nvPr/>
          </p:nvSpPr>
          <p:spPr>
            <a:xfrm>
              <a:off x="2210325" y="1072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0" name="Google Shape;2860;p51"/>
          <p:cNvSpPr/>
          <p:nvPr/>
        </p:nvSpPr>
        <p:spPr>
          <a:xfrm>
            <a:off x="539563" y="25917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1" name="Google Shape;2861;p51"/>
          <p:cNvGrpSpPr/>
          <p:nvPr/>
        </p:nvGrpSpPr>
        <p:grpSpPr>
          <a:xfrm flipH="1">
            <a:off x="7538725" y="2207700"/>
            <a:ext cx="439600" cy="913400"/>
            <a:chOff x="7212850" y="2109375"/>
            <a:chExt cx="439600" cy="913400"/>
          </a:xfrm>
        </p:grpSpPr>
        <p:sp>
          <p:nvSpPr>
            <p:cNvPr id="2862" name="Google Shape;2862;p51"/>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1"/>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1"/>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1"/>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704110" y="2453325"/>
            <a:ext cx="5987040" cy="1323439"/>
          </a:xfrm>
          <a:prstGeom prst="rect">
            <a:avLst/>
          </a:prstGeom>
        </p:spPr>
        <p:txBody>
          <a:bodyPr wrap="square">
            <a:spAutoFit/>
          </a:bodyPr>
          <a:lstStyle/>
          <a:p>
            <a:pPr algn="ctr"/>
            <a:r>
              <a:rPr lang="pt-PT" sz="4000" b="1">
                <a:solidFill>
                  <a:srgbClr val="413E3E"/>
                </a:solidFill>
                <a:latin typeface="Amatic SC"/>
                <a:cs typeface="Amatic SC"/>
                <a:sym typeface="Amatic SC"/>
              </a:rPr>
              <a:t>Đo tốc độ dùng đồng hồ đo thời gian hiện số và cổng quang điện</a:t>
            </a:r>
            <a:endParaRPr lang="en-US" sz="1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793272" y="369674"/>
            <a:ext cx="6242229" cy="1297762"/>
          </a:xfrm>
          <a:prstGeom prst="rect">
            <a:avLst/>
          </a:prstGeom>
        </p:spPr>
        <p:txBody>
          <a:bodyPr spcFirstLastPara="1" wrap="square" lIns="91425" tIns="91425" rIns="91425" bIns="91425" anchor="ctr" anchorCtr="0">
            <a:noAutofit/>
          </a:bodyPr>
          <a:lstStyle/>
          <a:p>
            <a:pPr lvl="0" algn="ctr"/>
            <a:r>
              <a:rPr lang="pt-PT" sz="3200"/>
              <a:t>II - Đo tốc độ dùng đồng hồ đo thời gian hiện số và cổng quang điện</a:t>
            </a:r>
          </a:p>
        </p:txBody>
      </p:sp>
      <p:sp>
        <p:nvSpPr>
          <p:cNvPr id="3" name="TextBox 2"/>
          <p:cNvSpPr txBox="1"/>
          <p:nvPr/>
        </p:nvSpPr>
        <p:spPr>
          <a:xfrm>
            <a:off x="605695" y="1467381"/>
            <a:ext cx="1696298"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1. Dụng cụ đo</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30774" y="2242999"/>
            <a:ext cx="3612813" cy="1794851"/>
          </a:xfrm>
          <a:prstGeom prst="rect">
            <a:avLst/>
          </a:prstGeom>
        </p:spPr>
      </p:pic>
      <p:sp>
        <p:nvSpPr>
          <p:cNvPr id="2" name="Rectangle 1"/>
          <p:cNvSpPr/>
          <p:nvPr/>
        </p:nvSpPr>
        <p:spPr>
          <a:xfrm>
            <a:off x="1190022" y="4339057"/>
            <a:ext cx="3182281" cy="400110"/>
          </a:xfrm>
          <a:prstGeom prst="rect">
            <a:avLst/>
          </a:prstGeom>
        </p:spPr>
        <p:txBody>
          <a:bodyPr wrap="none">
            <a:spAutoFit/>
          </a:bodyPr>
          <a:lstStyle/>
          <a:p>
            <a:pPr lvl="0"/>
            <a:r>
              <a:rPr lang="en-US" sz="2000" i="1">
                <a:solidFill>
                  <a:srgbClr val="413E3E"/>
                </a:solidFill>
                <a:latin typeface="Times New Roman" panose="02020603050405020304" pitchFamily="18" charset="0"/>
                <a:cs typeface="Times New Roman" panose="02020603050405020304" pitchFamily="18" charset="0"/>
              </a:rPr>
              <a:t>Đồng hồ đo thời gian hiện số</a:t>
            </a:r>
          </a:p>
        </p:txBody>
      </p:sp>
      <p:sp>
        <p:nvSpPr>
          <p:cNvPr id="7" name="Rectangle 6"/>
          <p:cNvSpPr/>
          <p:nvPr/>
        </p:nvSpPr>
        <p:spPr>
          <a:xfrm>
            <a:off x="5860216" y="4306527"/>
            <a:ext cx="1951175" cy="400110"/>
          </a:xfrm>
          <a:prstGeom prst="rect">
            <a:avLst/>
          </a:prstGeom>
        </p:spPr>
        <p:txBody>
          <a:bodyPr wrap="none">
            <a:spAutoFit/>
          </a:bodyPr>
          <a:lstStyle/>
          <a:p>
            <a:pPr lvl="0"/>
            <a:r>
              <a:rPr lang="en-US" sz="2000" i="1">
                <a:solidFill>
                  <a:srgbClr val="413E3E"/>
                </a:solidFill>
                <a:latin typeface="Times New Roman" panose="02020603050405020304" pitchFamily="18" charset="0"/>
                <a:cs typeface="Times New Roman" panose="02020603050405020304" pitchFamily="18" charset="0"/>
              </a:rPr>
              <a:t>Cổng quang điện</a:t>
            </a:r>
          </a:p>
        </p:txBody>
      </p:sp>
      <p:pic>
        <p:nvPicPr>
          <p:cNvPr id="8" name="Picture 7"/>
          <p:cNvPicPr>
            <a:picLocks noChangeAspect="1"/>
          </p:cNvPicPr>
          <p:nvPr/>
        </p:nvPicPr>
        <p:blipFill>
          <a:blip r:embed="rId4"/>
          <a:stretch>
            <a:fillRect/>
          </a:stretch>
        </p:blipFill>
        <p:spPr>
          <a:xfrm>
            <a:off x="1164166" y="1867491"/>
            <a:ext cx="3208137" cy="2331458"/>
          </a:xfrm>
          <a:prstGeom prst="rect">
            <a:avLst/>
          </a:prstGeom>
        </p:spPr>
      </p:pic>
    </p:spTree>
    <p:extLst>
      <p:ext uri="{BB962C8B-B14F-4D97-AF65-F5344CB8AC3E}">
        <p14:creationId xmlns:p14="http://schemas.microsoft.com/office/powerpoint/2010/main" val="16640650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2685" name="Google Shape;2685;p44"/>
          <p:cNvSpPr txBox="1">
            <a:spLocks noGrp="1"/>
          </p:cNvSpPr>
          <p:nvPr>
            <p:ph type="title"/>
          </p:nvPr>
        </p:nvSpPr>
        <p:spPr>
          <a:xfrm>
            <a:off x="3830254" y="528950"/>
            <a:ext cx="1462091" cy="79003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4000"/>
              <a:t>MỞ ĐẦU</a:t>
            </a:r>
            <a:endParaRPr sz="4000"/>
          </a:p>
        </p:txBody>
      </p:sp>
      <p:grpSp>
        <p:nvGrpSpPr>
          <p:cNvPr id="2687" name="Google Shape;2687;p44"/>
          <p:cNvGrpSpPr/>
          <p:nvPr/>
        </p:nvGrpSpPr>
        <p:grpSpPr>
          <a:xfrm>
            <a:off x="6042675" y="631750"/>
            <a:ext cx="2478075" cy="2361275"/>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0" name="Google Shape;2690;p44"/>
          <p:cNvGrpSpPr/>
          <p:nvPr/>
        </p:nvGrpSpPr>
        <p:grpSpPr>
          <a:xfrm>
            <a:off x="142225" y="690174"/>
            <a:ext cx="8746393" cy="3913315"/>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Placeholder 1"/>
          <p:cNvSpPr>
            <a:spLocks noGrp="1"/>
          </p:cNvSpPr>
          <p:nvPr>
            <p:ph type="body" idx="1"/>
          </p:nvPr>
        </p:nvSpPr>
        <p:spPr>
          <a:xfrm>
            <a:off x="1071468" y="1339251"/>
            <a:ext cx="6979664" cy="961387"/>
          </a:xfrm>
        </p:spPr>
        <p:txBody>
          <a:bodyPr/>
          <a:lstStyle/>
          <a:p>
            <a:pPr marL="139700" indent="0" algn="just">
              <a:lnSpc>
                <a:spcPct val="150000"/>
              </a:lnSpc>
              <a:buNone/>
            </a:pPr>
            <a:r>
              <a:rPr lang="vi-VN" sz="1800"/>
              <a:t>Theo em để xác định tốc độ chuyển động người ta phải đo những đại lượng nào và dùng những dụng cụ nào để đo? Tại sao?</a:t>
            </a:r>
            <a:endParaRPr lang="en-US" sz="1800"/>
          </a:p>
        </p:txBody>
      </p:sp>
      <p:grpSp>
        <p:nvGrpSpPr>
          <p:cNvPr id="7" name="Group 6"/>
          <p:cNvGrpSpPr/>
          <p:nvPr/>
        </p:nvGrpSpPr>
        <p:grpSpPr>
          <a:xfrm>
            <a:off x="1641764" y="2770743"/>
            <a:ext cx="1433946" cy="1050388"/>
            <a:chOff x="1704109" y="2809126"/>
            <a:chExt cx="1288473" cy="846742"/>
          </a:xfrm>
        </p:grpSpPr>
        <p:sp>
          <p:nvSpPr>
            <p:cNvPr id="6" name="Rounded Rectangle 5"/>
            <p:cNvSpPr/>
            <p:nvPr/>
          </p:nvSpPr>
          <p:spPr>
            <a:xfrm>
              <a:off x="1704109" y="2809126"/>
              <a:ext cx="1288473" cy="817302"/>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p:cNvSpPr txBox="1"/>
            <p:nvPr/>
          </p:nvSpPr>
          <p:spPr>
            <a:xfrm>
              <a:off x="1953491" y="3007296"/>
              <a:ext cx="683200"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v = </a:t>
              </a:r>
            </a:p>
          </p:txBody>
        </p:sp>
        <mc:AlternateContent xmlns:mc="http://schemas.openxmlformats.org/markup-compatibility/2006" xmlns:a14="http://schemas.microsoft.com/office/drawing/2010/main">
          <mc:Choice Requires="a14">
            <p:sp>
              <p:nvSpPr>
                <p:cNvPr id="5" name="TextBox 4"/>
                <p:cNvSpPr txBox="1"/>
                <p:nvPr/>
              </p:nvSpPr>
              <p:spPr>
                <a:xfrm>
                  <a:off x="2459702" y="2918102"/>
                  <a:ext cx="271869" cy="7377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𝑠</m:t>
                            </m:r>
                          </m:num>
                          <m:den>
                            <m:r>
                              <a:rPr lang="en-US" sz="2800" b="0" i="1" smtClean="0">
                                <a:latin typeface="Cambria Math" panose="02040503050406030204" pitchFamily="18" charset="0"/>
                              </a:rPr>
                              <m:t>𝑡</m:t>
                            </m:r>
                          </m:den>
                        </m:f>
                      </m:oMath>
                    </m:oMathPara>
                  </a14:m>
                  <a:endParaRPr lang="en-US" sz="2800"/>
                </a:p>
              </p:txBody>
            </p:sp>
          </mc:Choice>
          <mc:Fallback xmlns="">
            <p:sp>
              <p:nvSpPr>
                <p:cNvPr id="5" name="TextBox 4"/>
                <p:cNvSpPr txBox="1">
                  <a:spLocks noRot="1" noChangeAspect="1" noMove="1" noResize="1" noEditPoints="1" noAdjustHandles="1" noChangeArrowheads="1" noChangeShapeType="1" noTextEdit="1"/>
                </p:cNvSpPr>
                <p:nvPr/>
              </p:nvSpPr>
              <p:spPr>
                <a:xfrm>
                  <a:off x="2459702" y="2918102"/>
                  <a:ext cx="271869" cy="737766"/>
                </a:xfrm>
                <a:prstGeom prst="rect">
                  <a:avLst/>
                </a:prstGeom>
                <a:blipFill>
                  <a:blip r:embed="rId3"/>
                  <a:stretch>
                    <a:fillRect/>
                  </a:stretch>
                </a:blipFill>
              </p:spPr>
              <p:txBody>
                <a:bodyPr/>
                <a:lstStyle/>
                <a:p>
                  <a:r>
                    <a:rPr lang="en-US">
                      <a:noFill/>
                    </a:rPr>
                    <a:t> </a:t>
                  </a:r>
                </a:p>
              </p:txBody>
            </p:sp>
          </mc:Fallback>
        </mc:AlternateContent>
      </p:grpSp>
      <p:cxnSp>
        <p:nvCxnSpPr>
          <p:cNvPr id="9" name="Straight Arrow Connector 8"/>
          <p:cNvCxnSpPr>
            <a:stCxn id="6" idx="3"/>
            <a:endCxn id="26" idx="1"/>
          </p:cNvCxnSpPr>
          <p:nvPr/>
        </p:nvCxnSpPr>
        <p:spPr>
          <a:xfrm flipV="1">
            <a:off x="3075710" y="2662339"/>
            <a:ext cx="1079585" cy="6153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a:endCxn id="27" idx="1"/>
          </p:cNvCxnSpPr>
          <p:nvPr/>
        </p:nvCxnSpPr>
        <p:spPr>
          <a:xfrm>
            <a:off x="3075710" y="3277677"/>
            <a:ext cx="1079585" cy="54345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155295" y="2462284"/>
            <a:ext cx="2092239" cy="400110"/>
          </a:xfrm>
          <a:prstGeom prst="rect">
            <a:avLst/>
          </a:prstGeom>
          <a:noFill/>
        </p:spPr>
        <p:txBody>
          <a:bodyPr wrap="none" rtlCol="0">
            <a:spAutoFit/>
          </a:bodyPr>
          <a:lstStyle/>
          <a:p>
            <a:r>
              <a:rPr lang="en-US" sz="2000" i="1">
                <a:solidFill>
                  <a:srgbClr val="0070C0"/>
                </a:solidFill>
                <a:latin typeface="Times New Roman" panose="02020603050405020304" pitchFamily="18" charset="0"/>
                <a:cs typeface="Times New Roman" panose="02020603050405020304" pitchFamily="18" charset="0"/>
              </a:rPr>
              <a:t>Đo quãng đường s</a:t>
            </a:r>
          </a:p>
        </p:txBody>
      </p:sp>
      <p:sp>
        <p:nvSpPr>
          <p:cNvPr id="27" name="TextBox 26"/>
          <p:cNvSpPr txBox="1"/>
          <p:nvPr/>
        </p:nvSpPr>
        <p:spPr>
          <a:xfrm>
            <a:off x="4155295" y="3621076"/>
            <a:ext cx="1622560" cy="400110"/>
          </a:xfrm>
          <a:prstGeom prst="rect">
            <a:avLst/>
          </a:prstGeom>
          <a:noFill/>
        </p:spPr>
        <p:txBody>
          <a:bodyPr wrap="none" rtlCol="0">
            <a:spAutoFit/>
          </a:bodyPr>
          <a:lstStyle/>
          <a:p>
            <a:r>
              <a:rPr lang="en-US" sz="2000" i="1">
                <a:solidFill>
                  <a:srgbClr val="0070C0"/>
                </a:solidFill>
                <a:latin typeface="Times New Roman" panose="02020603050405020304" pitchFamily="18" charset="0"/>
                <a:cs typeface="Times New Roman" panose="02020603050405020304" pitchFamily="18" charset="0"/>
              </a:rPr>
              <a:t>Đo thời gian 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768" y="595022"/>
            <a:ext cx="1346844"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2. Cách đo</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441847" y="1200450"/>
            <a:ext cx="4057521" cy="400110"/>
          </a:xfrm>
          <a:prstGeom prst="rect">
            <a:avLst/>
          </a:prstGeom>
        </p:spPr>
        <p:txBody>
          <a:bodyPr wrap="none">
            <a:spAutoFit/>
          </a:bodyPr>
          <a:lstStyle/>
          <a:p>
            <a:pPr lvl="0"/>
            <a:r>
              <a:rPr lang="en-US" sz="2000">
                <a:solidFill>
                  <a:srgbClr val="413E3E"/>
                </a:solidFill>
                <a:latin typeface="Times New Roman" panose="02020603050405020304" pitchFamily="18" charset="0"/>
                <a:cs typeface="Times New Roman" panose="02020603050405020304" pitchFamily="18" charset="0"/>
              </a:rPr>
              <a:t>(1) Nam châm điện để giữ viên bi sắt.</a:t>
            </a:r>
          </a:p>
        </p:txBody>
      </p:sp>
      <p:sp>
        <p:nvSpPr>
          <p:cNvPr id="10" name="Rectangle 9"/>
          <p:cNvSpPr/>
          <p:nvPr/>
        </p:nvSpPr>
        <p:spPr>
          <a:xfrm>
            <a:off x="441847" y="1661105"/>
            <a:ext cx="1720343" cy="400110"/>
          </a:xfrm>
          <a:prstGeom prst="rect">
            <a:avLst/>
          </a:prstGeom>
        </p:spPr>
        <p:txBody>
          <a:bodyPr wrap="none">
            <a:spAutoFit/>
          </a:bodyPr>
          <a:lstStyle/>
          <a:p>
            <a:pPr lvl="0"/>
            <a:r>
              <a:rPr lang="en-US" sz="2000">
                <a:solidFill>
                  <a:srgbClr val="413E3E"/>
                </a:solidFill>
                <a:latin typeface="Times New Roman" panose="02020603050405020304" pitchFamily="18" charset="0"/>
                <a:cs typeface="Times New Roman" panose="02020603050405020304" pitchFamily="18" charset="0"/>
              </a:rPr>
              <a:t>(2) Viên bi sắt.</a:t>
            </a:r>
          </a:p>
        </p:txBody>
      </p:sp>
      <p:sp>
        <p:nvSpPr>
          <p:cNvPr id="11" name="Rectangle 10"/>
          <p:cNvSpPr/>
          <p:nvPr/>
        </p:nvSpPr>
        <p:spPr>
          <a:xfrm>
            <a:off x="441846" y="2101520"/>
            <a:ext cx="4057521" cy="707886"/>
          </a:xfrm>
          <a:prstGeom prst="rect">
            <a:avLst/>
          </a:prstGeom>
        </p:spPr>
        <p:txBody>
          <a:bodyPr wrap="square">
            <a:spAutoFit/>
          </a:bodyPr>
          <a:lstStyle/>
          <a:p>
            <a:pPr lvl="0" algn="just"/>
            <a:r>
              <a:rPr lang="en-US" sz="2000">
                <a:solidFill>
                  <a:srgbClr val="413E3E"/>
                </a:solidFill>
                <a:latin typeface="Times New Roman" panose="02020603050405020304" pitchFamily="18" charset="0"/>
                <a:cs typeface="Times New Roman" panose="02020603050405020304" pitchFamily="18" charset="0"/>
              </a:rPr>
              <a:t>(3) Khi vật qua cổng quang điện thứ nhất thì đồng hồ bắt đầu đo.</a:t>
            </a:r>
          </a:p>
        </p:txBody>
      </p:sp>
      <p:sp>
        <p:nvSpPr>
          <p:cNvPr id="12" name="Rectangle 11"/>
          <p:cNvSpPr/>
          <p:nvPr/>
        </p:nvSpPr>
        <p:spPr>
          <a:xfrm>
            <a:off x="441846" y="2866791"/>
            <a:ext cx="6672231" cy="400110"/>
          </a:xfrm>
          <a:prstGeom prst="rect">
            <a:avLst/>
          </a:prstGeom>
        </p:spPr>
        <p:txBody>
          <a:bodyPr wrap="square">
            <a:spAutoFit/>
          </a:bodyPr>
          <a:lstStyle/>
          <a:p>
            <a:pPr lvl="0"/>
            <a:r>
              <a:rPr lang="en-US" sz="2000">
                <a:solidFill>
                  <a:srgbClr val="413E3E"/>
                </a:solidFill>
                <a:latin typeface="Times New Roman" panose="02020603050405020304" pitchFamily="18" charset="0"/>
                <a:cs typeface="Times New Roman" panose="02020603050405020304" pitchFamily="18" charset="0"/>
              </a:rPr>
              <a:t>(4) Khi vật qua cổng quang điện thứ hai thì đồng hồ ngừng đo.</a:t>
            </a:r>
          </a:p>
        </p:txBody>
      </p:sp>
      <p:sp>
        <p:nvSpPr>
          <p:cNvPr id="13" name="Rectangle 12"/>
          <p:cNvSpPr/>
          <p:nvPr/>
        </p:nvSpPr>
        <p:spPr>
          <a:xfrm>
            <a:off x="441846" y="3383193"/>
            <a:ext cx="5368949" cy="400110"/>
          </a:xfrm>
          <a:prstGeom prst="rect">
            <a:avLst/>
          </a:prstGeom>
        </p:spPr>
        <p:txBody>
          <a:bodyPr wrap="square">
            <a:spAutoFit/>
          </a:bodyPr>
          <a:lstStyle/>
          <a:p>
            <a:pPr lvl="0"/>
            <a:r>
              <a:rPr lang="en-US" sz="2000">
                <a:solidFill>
                  <a:srgbClr val="413E3E"/>
                </a:solidFill>
                <a:latin typeface="Times New Roman" panose="02020603050405020304" pitchFamily="18" charset="0"/>
                <a:cs typeface="Times New Roman" panose="02020603050405020304" pitchFamily="18" charset="0"/>
              </a:rPr>
              <a:t>(5) Công tắc dùng để đóng/ngắt nam châm điện.</a:t>
            </a:r>
          </a:p>
        </p:txBody>
      </p:sp>
      <mc:AlternateContent xmlns:mc="http://schemas.openxmlformats.org/markup-compatibility/2006" xmlns:a14="http://schemas.microsoft.com/office/drawing/2010/main">
        <mc:Choice Requires="a14">
          <p:sp>
            <p:nvSpPr>
              <p:cNvPr id="14" name="Rectangle 13"/>
              <p:cNvSpPr/>
              <p:nvPr/>
            </p:nvSpPr>
            <p:spPr>
              <a:xfrm>
                <a:off x="441847" y="3899595"/>
                <a:ext cx="7966429" cy="707886"/>
              </a:xfrm>
              <a:prstGeom prst="rect">
                <a:avLst/>
              </a:prstGeom>
            </p:spPr>
            <p:txBody>
              <a:bodyPr wrap="square">
                <a:spAutoFit/>
              </a:bodyPr>
              <a:lstStyle/>
              <a:p>
                <a:pPr lvl="0"/>
                <a:r>
                  <a:rPr lang="en-US" sz="2000">
                    <a:solidFill>
                      <a:srgbClr val="413E3E"/>
                    </a:solidFill>
                    <a:latin typeface="Times New Roman" panose="02020603050405020304" pitchFamily="18" charset="0"/>
                    <a:cs typeface="Times New Roman" panose="02020603050405020304" pitchFamily="18" charset="0"/>
                  </a:rPr>
                  <a:t>(6) Đồng hồ đo thời gian hiện số (được chọn ở chế độ A </a:t>
                </a:r>
                <a14:m>
                  <m:oMath xmlns:m="http://schemas.openxmlformats.org/officeDocument/2006/math">
                    <m:r>
                      <a:rPr lang="en-US" sz="2000" i="1" smtClean="0">
                        <a:solidFill>
                          <a:srgbClr val="413E3E"/>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solidFill>
                      <a:srgbClr val="413E3E"/>
                    </a:solidFill>
                    <a:latin typeface="Times New Roman" panose="02020603050405020304" pitchFamily="18" charset="0"/>
                    <a:cs typeface="Times New Roman" panose="02020603050405020304" pitchFamily="18" charset="0"/>
                  </a:rPr>
                  <a:t> B để đo khoảng thời gian vật chuyển động từ cổng quang điện (3) đến cổng quang điện (4)).</a:t>
                </a:r>
              </a:p>
            </p:txBody>
          </p:sp>
        </mc:Choice>
        <mc:Fallback xmlns="">
          <p:sp>
            <p:nvSpPr>
              <p:cNvPr id="14" name="Rectangle 13"/>
              <p:cNvSpPr>
                <a:spLocks noRot="1" noChangeAspect="1" noMove="1" noResize="1" noEditPoints="1" noAdjustHandles="1" noChangeArrowheads="1" noChangeShapeType="1" noTextEdit="1"/>
              </p:cNvSpPr>
              <p:nvPr/>
            </p:nvSpPr>
            <p:spPr>
              <a:xfrm>
                <a:off x="441847" y="3899595"/>
                <a:ext cx="7966429" cy="707886"/>
              </a:xfrm>
              <a:prstGeom prst="rect">
                <a:avLst/>
              </a:prstGeom>
              <a:blipFill>
                <a:blip r:embed="rId2"/>
                <a:stretch>
                  <a:fillRect l="-765" t="-5172" r="-230" b="-14655"/>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a:off x="4608280" y="487626"/>
            <a:ext cx="4167857" cy="2300142"/>
          </a:xfrm>
          <a:prstGeom prst="rect">
            <a:avLst/>
          </a:prstGeom>
        </p:spPr>
      </p:pic>
      <p:sp>
        <p:nvSpPr>
          <p:cNvPr id="16" name="Oval 15"/>
          <p:cNvSpPr/>
          <p:nvPr/>
        </p:nvSpPr>
        <p:spPr>
          <a:xfrm>
            <a:off x="5181600" y="1200450"/>
            <a:ext cx="547214" cy="5465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05261" y="1372657"/>
            <a:ext cx="547214" cy="5465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916033" y="1422244"/>
            <a:ext cx="547214" cy="5465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43860" y="1387836"/>
            <a:ext cx="547214" cy="5465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810795" y="2101520"/>
            <a:ext cx="547214" cy="54653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56135" y="2081687"/>
            <a:ext cx="845466" cy="61089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26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0" grpId="0"/>
      <p:bldP spid="11" grpId="0"/>
      <p:bldP spid="12" grpId="0"/>
      <p:bldP spid="13" grpId="0"/>
      <p:bldP spid="14" grpId="0"/>
      <p:bldP spid="16" grpId="0" animBg="1"/>
      <p:bldP spid="16" grpId="1" animBg="1"/>
      <p:bldP spid="18" grpId="0" animBg="1"/>
      <p:bldP spid="18" grpId="1" animBg="1"/>
      <p:bldP spid="20" grpId="0" animBg="1"/>
      <p:bldP spid="20" grpId="1" animBg="1"/>
      <p:bldP spid="21" grpId="0" animBg="1"/>
      <p:bldP spid="21" grpId="1" animBg="1"/>
      <p:bldP spid="22" grpId="0" animBg="1"/>
      <p:bldP spid="22" grpId="1"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9054" y="487626"/>
            <a:ext cx="1346844"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2. Cách đo</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42328" y="3553276"/>
            <a:ext cx="6969557" cy="1015663"/>
          </a:xfrm>
          <a:prstGeom prst="rect">
            <a:avLst/>
          </a:prstGeom>
        </p:spPr>
        <p:txBody>
          <a:bodyPr wrap="square">
            <a:spAutoFit/>
          </a:bodyPr>
          <a:lstStyle/>
          <a:p>
            <a:pPr lvl="0" algn="just"/>
            <a:r>
              <a:rPr lang="vi-VN" sz="2000">
                <a:solidFill>
                  <a:srgbClr val="413E3E"/>
                </a:solidFill>
                <a:latin typeface="Times New Roman" panose="02020603050405020304" pitchFamily="18" charset="0"/>
                <a:cs typeface="Times New Roman" panose="02020603050405020304" pitchFamily="18" charset="0"/>
              </a:rPr>
              <a:t>Hãy dựa vào Hình 9.3 để mô tả sơ lược cách đo tốc độ dùng cổng quang điện và đồng hồ đo thời gian hiện số khi viên bi chuyển động từ cổng quang điện (3) đến cổng quang điện (4).</a:t>
            </a:r>
          </a:p>
        </p:txBody>
      </p:sp>
      <p:pic>
        <p:nvPicPr>
          <p:cNvPr id="15" name="Picture 14"/>
          <p:cNvPicPr>
            <a:picLocks noChangeAspect="1"/>
          </p:cNvPicPr>
          <p:nvPr/>
        </p:nvPicPr>
        <p:blipFill>
          <a:blip r:embed="rId2"/>
          <a:stretch>
            <a:fillRect/>
          </a:stretch>
        </p:blipFill>
        <p:spPr>
          <a:xfrm>
            <a:off x="2207498" y="412586"/>
            <a:ext cx="5150345" cy="2842354"/>
          </a:xfrm>
          <a:prstGeom prst="rect">
            <a:avLst/>
          </a:prstGeom>
        </p:spPr>
      </p:pic>
      <p:sp>
        <p:nvSpPr>
          <p:cNvPr id="17" name="Rectangle 16"/>
          <p:cNvSpPr/>
          <p:nvPr/>
        </p:nvSpPr>
        <p:spPr>
          <a:xfrm>
            <a:off x="4241496" y="3204053"/>
            <a:ext cx="1082348" cy="400110"/>
          </a:xfrm>
          <a:prstGeom prst="rect">
            <a:avLst/>
          </a:prstGeom>
        </p:spPr>
        <p:txBody>
          <a:bodyPr wrap="none">
            <a:spAutoFit/>
          </a:bodyPr>
          <a:lstStyle/>
          <a:p>
            <a:pPr lvl="0"/>
            <a:r>
              <a:rPr lang="en-US" sz="2000" i="1">
                <a:solidFill>
                  <a:srgbClr val="413E3E"/>
                </a:solidFill>
                <a:latin typeface="Times New Roman" panose="02020603050405020304" pitchFamily="18" charset="0"/>
                <a:cs typeface="Times New Roman" panose="02020603050405020304" pitchFamily="18" charset="0"/>
              </a:rPr>
              <a:t>Hình 9.3</a:t>
            </a:r>
          </a:p>
        </p:txBody>
      </p:sp>
    </p:spTree>
    <p:extLst>
      <p:ext uri="{BB962C8B-B14F-4D97-AF65-F5344CB8AC3E}">
        <p14:creationId xmlns:p14="http://schemas.microsoft.com/office/powerpoint/2010/main" val="286006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9054" y="487626"/>
            <a:ext cx="1346844"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2. Cách đo</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0906" y="919775"/>
            <a:ext cx="4899551" cy="1815882"/>
          </a:xfrm>
          <a:prstGeom prst="rect">
            <a:avLst/>
          </a:prstGeom>
        </p:spPr>
        <p:txBody>
          <a:bodyPr wrap="square">
            <a:spAutoFit/>
          </a:bodyPr>
          <a:lstStyle/>
          <a:p>
            <a:pPr lvl="0" algn="just"/>
            <a:r>
              <a:rPr lang="vi-VN" sz="1600" i="1">
                <a:solidFill>
                  <a:srgbClr val="413E3E"/>
                </a:solidFill>
                <a:latin typeface="Times New Roman" panose="02020603050405020304" pitchFamily="18" charset="0"/>
                <a:cs typeface="Times New Roman" panose="02020603050405020304" pitchFamily="18" charset="0"/>
              </a:rPr>
              <a:t>Cách đo tốc độ dùng cổng quang điện và đồng hồ đo thời gian hiện số:</a:t>
            </a:r>
          </a:p>
          <a:p>
            <a:pPr lvl="0" algn="just"/>
            <a:r>
              <a:rPr lang="vi-VN" sz="1600">
                <a:solidFill>
                  <a:srgbClr val="413E3E"/>
                </a:solidFill>
                <a:latin typeface="Times New Roman" panose="02020603050405020304" pitchFamily="18" charset="0"/>
                <a:cs typeface="Times New Roman" panose="02020603050405020304" pitchFamily="18" charset="0"/>
              </a:rPr>
              <a:t>+ Đo khoảng cách giữa 2 cổng quang điện (3) và (4) (đọc trên thước đo gắn với giá đỡ). Khoảng cách này chính là quãng đường </a:t>
            </a:r>
            <a:r>
              <a:rPr lang="vi-VN" sz="1600" i="1">
                <a:solidFill>
                  <a:srgbClr val="413E3E"/>
                </a:solidFill>
                <a:latin typeface="Times New Roman" panose="02020603050405020304" pitchFamily="18" charset="0"/>
                <a:cs typeface="Times New Roman" panose="02020603050405020304" pitchFamily="18" charset="0"/>
              </a:rPr>
              <a:t>s</a:t>
            </a:r>
            <a:r>
              <a:rPr lang="vi-VN" sz="1600">
                <a:solidFill>
                  <a:srgbClr val="413E3E"/>
                </a:solidFill>
                <a:latin typeface="Times New Roman" panose="02020603050405020304" pitchFamily="18" charset="0"/>
                <a:cs typeface="Times New Roman" panose="02020603050405020304" pitchFamily="18" charset="0"/>
              </a:rPr>
              <a:t> mà viên bi sắt chuyển động.</a:t>
            </a:r>
          </a:p>
          <a:p>
            <a:pPr lvl="0" algn="just"/>
            <a:r>
              <a:rPr lang="vi-VN" sz="1600">
                <a:solidFill>
                  <a:srgbClr val="413E3E"/>
                </a:solidFill>
                <a:latin typeface="Times New Roman" panose="02020603050405020304" pitchFamily="18" charset="0"/>
                <a:cs typeface="Times New Roman" panose="02020603050405020304" pitchFamily="18" charset="0"/>
              </a:rPr>
              <a:t>+ Ngắt nam châm điện, viên bi bắt đầu chuyển động từ trên dốc xuống.</a:t>
            </a:r>
          </a:p>
        </p:txBody>
      </p:sp>
      <p:pic>
        <p:nvPicPr>
          <p:cNvPr id="15" name="Picture 14"/>
          <p:cNvPicPr>
            <a:picLocks noChangeAspect="1"/>
          </p:cNvPicPr>
          <p:nvPr/>
        </p:nvPicPr>
        <p:blipFill>
          <a:blip r:embed="rId2"/>
          <a:stretch>
            <a:fillRect/>
          </a:stretch>
        </p:blipFill>
        <p:spPr>
          <a:xfrm>
            <a:off x="5449563" y="694455"/>
            <a:ext cx="3116346" cy="1719838"/>
          </a:xfrm>
          <a:prstGeom prst="rect">
            <a:avLst/>
          </a:prstGeom>
        </p:spPr>
      </p:pic>
      <p:sp>
        <p:nvSpPr>
          <p:cNvPr id="17" name="Rectangle 16"/>
          <p:cNvSpPr/>
          <p:nvPr/>
        </p:nvSpPr>
        <p:spPr>
          <a:xfrm>
            <a:off x="6466562" y="2496482"/>
            <a:ext cx="992579" cy="369332"/>
          </a:xfrm>
          <a:prstGeom prst="rect">
            <a:avLst/>
          </a:prstGeom>
        </p:spPr>
        <p:txBody>
          <a:bodyPr wrap="none">
            <a:spAutoFit/>
          </a:bodyPr>
          <a:lstStyle/>
          <a:p>
            <a:pPr lvl="0"/>
            <a:r>
              <a:rPr lang="en-US" sz="1800" i="1">
                <a:solidFill>
                  <a:srgbClr val="413E3E"/>
                </a:solidFill>
                <a:latin typeface="Times New Roman" panose="02020603050405020304" pitchFamily="18" charset="0"/>
                <a:cs typeface="Times New Roman" panose="02020603050405020304" pitchFamily="18" charset="0"/>
              </a:rPr>
              <a:t>Hình 9.3</a:t>
            </a:r>
          </a:p>
        </p:txBody>
      </p:sp>
      <p:sp>
        <p:nvSpPr>
          <p:cNvPr id="5" name="Rectangle 4"/>
          <p:cNvSpPr/>
          <p:nvPr/>
        </p:nvSpPr>
        <p:spPr>
          <a:xfrm>
            <a:off x="390907" y="2717657"/>
            <a:ext cx="5694208" cy="584775"/>
          </a:xfrm>
          <a:prstGeom prst="rect">
            <a:avLst/>
          </a:prstGeom>
        </p:spPr>
        <p:txBody>
          <a:bodyPr wrap="square">
            <a:spAutoFit/>
          </a:bodyPr>
          <a:lstStyle/>
          <a:p>
            <a:pPr lvl="0" algn="just"/>
            <a:r>
              <a:rPr lang="vi-VN" sz="1600">
                <a:solidFill>
                  <a:srgbClr val="413E3E"/>
                </a:solidFill>
                <a:latin typeface="Times New Roman" panose="02020603050405020304" pitchFamily="18" charset="0"/>
                <a:cs typeface="Times New Roman" panose="02020603050405020304" pitchFamily="18" charset="0"/>
              </a:rPr>
              <a:t>+ Khi viên bi đi qua cổng quang điện (3) thì đồng hồ bắt đầu đo.</a:t>
            </a:r>
          </a:p>
          <a:p>
            <a:pPr lvl="0" algn="just"/>
            <a:r>
              <a:rPr lang="vi-VN" sz="1600">
                <a:solidFill>
                  <a:srgbClr val="413E3E"/>
                </a:solidFill>
                <a:latin typeface="Times New Roman" panose="02020603050405020304" pitchFamily="18" charset="0"/>
                <a:cs typeface="Times New Roman" panose="02020603050405020304" pitchFamily="18" charset="0"/>
              </a:rPr>
              <a:t>+ Khi viên bi đi qua cổng quang điện (4) thì đồng hồ ngừng đo.</a:t>
            </a:r>
          </a:p>
        </p:txBody>
      </p:sp>
      <p:sp>
        <p:nvSpPr>
          <p:cNvPr id="6" name="Rectangle 5"/>
          <p:cNvSpPr/>
          <p:nvPr/>
        </p:nvSpPr>
        <p:spPr>
          <a:xfrm>
            <a:off x="390906" y="3301766"/>
            <a:ext cx="8306780" cy="1323439"/>
          </a:xfrm>
          <a:prstGeom prst="rect">
            <a:avLst/>
          </a:prstGeom>
        </p:spPr>
        <p:txBody>
          <a:bodyPr wrap="square">
            <a:spAutoFit/>
          </a:bodyPr>
          <a:lstStyle/>
          <a:p>
            <a:pPr lvl="0" algn="just"/>
            <a:r>
              <a:rPr lang="vi-VN" sz="1600">
                <a:solidFill>
                  <a:srgbClr val="413E3E"/>
                </a:solidFill>
                <a:latin typeface="Times New Roman" panose="02020603050405020304" pitchFamily="18" charset="0"/>
                <a:cs typeface="Times New Roman" panose="02020603050405020304" pitchFamily="18" charset="0"/>
              </a:rPr>
              <a:t>+ Đọc số chỉ thời gian viên bi đi từ cổng quang điện (3) đến cổng quang điện (4) ở ô hiển thị thời gian của đồng hồ đo thời gian hiện số.</a:t>
            </a:r>
          </a:p>
          <a:p>
            <a:pPr lvl="0" algn="just"/>
            <a:r>
              <a:rPr lang="vi-VN" sz="1600">
                <a:solidFill>
                  <a:srgbClr val="413E3E"/>
                </a:solidFill>
                <a:latin typeface="Times New Roman" panose="02020603050405020304" pitchFamily="18" charset="0"/>
                <a:cs typeface="Times New Roman" panose="02020603050405020304" pitchFamily="18" charset="0"/>
              </a:rPr>
              <a:t>Thời gian viên bi chuyển động trên quãng đường s = số chỉ ở cổng quang điện (4) – số chỉ ở cổng quang điện (3).</a:t>
            </a:r>
            <a:endParaRPr lang="en-US" sz="1600">
              <a:solidFill>
                <a:srgbClr val="413E3E"/>
              </a:solidFill>
              <a:latin typeface="Times New Roman" panose="02020603050405020304" pitchFamily="18" charset="0"/>
              <a:cs typeface="Times New Roman" panose="02020603050405020304" pitchFamily="18" charset="0"/>
            </a:endParaRPr>
          </a:p>
          <a:p>
            <a:pPr lvl="0" algn="just"/>
            <a:r>
              <a:rPr lang="en-US" sz="1600">
                <a:solidFill>
                  <a:srgbClr val="413E3E"/>
                </a:solidFill>
                <a:latin typeface="Times New Roman" panose="02020603050405020304" pitchFamily="18" charset="0"/>
                <a:cs typeface="Times New Roman" panose="02020603050405020304" pitchFamily="18" charset="0"/>
              </a:rPr>
              <a:t>+ Tốc độ viên bi  </a:t>
            </a:r>
            <a:r>
              <a:rPr lang="en-US" sz="1600" i="1">
                <a:solidFill>
                  <a:srgbClr val="413E3E"/>
                </a:solidFill>
                <a:latin typeface="Times New Roman" panose="02020603050405020304" pitchFamily="18" charset="0"/>
                <a:cs typeface="Times New Roman" panose="02020603050405020304" pitchFamily="18" charset="0"/>
              </a:rPr>
              <a:t>v </a:t>
            </a:r>
            <a:r>
              <a:rPr lang="en-US" sz="1600">
                <a:solidFill>
                  <a:srgbClr val="413E3E"/>
                </a:solidFill>
                <a:latin typeface="Times New Roman" panose="02020603050405020304" pitchFamily="18" charset="0"/>
                <a:cs typeface="Times New Roman" panose="02020603050405020304" pitchFamily="18" charset="0"/>
              </a:rPr>
              <a:t>= quãng đường </a:t>
            </a:r>
            <a:r>
              <a:rPr lang="en-US" sz="1600" i="1">
                <a:solidFill>
                  <a:srgbClr val="413E3E"/>
                </a:solidFill>
                <a:latin typeface="Times New Roman" panose="02020603050405020304" pitchFamily="18" charset="0"/>
                <a:cs typeface="Times New Roman" panose="02020603050405020304" pitchFamily="18" charset="0"/>
              </a:rPr>
              <a:t>s</a:t>
            </a:r>
            <a:r>
              <a:rPr lang="en-US" sz="1600">
                <a:solidFill>
                  <a:srgbClr val="413E3E"/>
                </a:solidFill>
                <a:latin typeface="Times New Roman" panose="02020603050405020304" pitchFamily="18" charset="0"/>
                <a:cs typeface="Times New Roman" panose="02020603050405020304" pitchFamily="18" charset="0"/>
              </a:rPr>
              <a:t> : thời gian </a:t>
            </a:r>
            <a:r>
              <a:rPr lang="en-US" sz="1600" i="1">
                <a:solidFill>
                  <a:srgbClr val="413E3E"/>
                </a:solidFill>
                <a:latin typeface="Times New Roman" panose="02020603050405020304" pitchFamily="18" charset="0"/>
                <a:cs typeface="Times New Roman" panose="02020603050405020304" pitchFamily="18" charset="0"/>
              </a:rPr>
              <a:t>t</a:t>
            </a:r>
            <a:endParaRPr lang="vi-VN" sz="1600" i="1">
              <a:solidFill>
                <a:srgbClr val="413E3E"/>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6632028" y="1282262"/>
            <a:ext cx="1240220" cy="0"/>
          </a:xfrm>
          <a:prstGeom prst="line">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099692" y="873716"/>
            <a:ext cx="304892" cy="461665"/>
          </a:xfrm>
          <a:prstGeom prst="rect">
            <a:avLst/>
          </a:prstGeom>
        </p:spPr>
        <p:txBody>
          <a:bodyPr wrap="none">
            <a:spAutoFit/>
          </a:bodyPr>
          <a:lstStyle/>
          <a:p>
            <a:pPr lvl="0"/>
            <a:r>
              <a:rPr lang="en-US" sz="2400" i="1">
                <a:solidFill>
                  <a:schemeClr val="bg2"/>
                </a:solidFill>
                <a:latin typeface="Times New Roman" panose="02020603050405020304" pitchFamily="18" charset="0"/>
                <a:cs typeface="Times New Roman" panose="02020603050405020304" pitchFamily="18" charset="0"/>
              </a:rPr>
              <a:t>s</a:t>
            </a:r>
          </a:p>
        </p:txBody>
      </p:sp>
      <p:sp>
        <p:nvSpPr>
          <p:cNvPr id="12" name="Oval 11"/>
          <p:cNvSpPr/>
          <p:nvPr/>
        </p:nvSpPr>
        <p:spPr>
          <a:xfrm>
            <a:off x="6829405" y="1743927"/>
            <a:ext cx="845466" cy="61089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74742" y="1922892"/>
            <a:ext cx="269626" cy="461665"/>
          </a:xfrm>
          <a:prstGeom prst="rect">
            <a:avLst/>
          </a:prstGeom>
        </p:spPr>
        <p:txBody>
          <a:bodyPr wrap="square">
            <a:spAutoFit/>
          </a:bodyPr>
          <a:lstStyle/>
          <a:p>
            <a:pPr lvl="0"/>
            <a:r>
              <a:rPr lang="en-US" sz="2400" i="1">
                <a:solidFill>
                  <a:schemeClr val="bg2"/>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3899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1" grpId="0"/>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0" name="Google Shape;2700;p45"/>
          <p:cNvGrpSpPr/>
          <p:nvPr/>
        </p:nvGrpSpPr>
        <p:grpSpPr>
          <a:xfrm>
            <a:off x="1178962" y="1985086"/>
            <a:ext cx="6881594" cy="1173326"/>
            <a:chOff x="1178962" y="1985086"/>
            <a:chExt cx="6881594" cy="1173326"/>
          </a:xfrm>
        </p:grpSpPr>
        <p:sp>
          <p:nvSpPr>
            <p:cNvPr id="2701" name="Google Shape;2701;p45"/>
            <p:cNvSpPr/>
            <p:nvPr/>
          </p:nvSpPr>
          <p:spPr>
            <a:xfrm>
              <a:off x="1178962" y="284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5"/>
            <p:cNvSpPr/>
            <p:nvPr/>
          </p:nvSpPr>
          <p:spPr>
            <a:xfrm>
              <a:off x="7131313" y="1985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3" name="Google Shape;2703;p45"/>
          <p:cNvGrpSpPr/>
          <p:nvPr/>
        </p:nvGrpSpPr>
        <p:grpSpPr>
          <a:xfrm>
            <a:off x="-133226" y="-742129"/>
            <a:ext cx="9418283" cy="6585419"/>
            <a:chOff x="-133226" y="-742129"/>
            <a:chExt cx="9418283" cy="6585419"/>
          </a:xfrm>
        </p:grpSpPr>
        <p:sp>
          <p:nvSpPr>
            <p:cNvPr id="2704" name="Google Shape;2704;p45"/>
            <p:cNvSpPr/>
            <p:nvPr/>
          </p:nvSpPr>
          <p:spPr>
            <a:xfrm rot="-6936554">
              <a:off x="6628318" y="-76150"/>
              <a:ext cx="2593495" cy="1773187"/>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5"/>
            <p:cNvSpPr/>
            <p:nvPr/>
          </p:nvSpPr>
          <p:spPr>
            <a:xfrm rot="3863446">
              <a:off x="-69982" y="3404125"/>
              <a:ext cx="2593495" cy="1773187"/>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45"/>
          <p:cNvGrpSpPr/>
          <p:nvPr/>
        </p:nvGrpSpPr>
        <p:grpSpPr>
          <a:xfrm>
            <a:off x="341670" y="354489"/>
            <a:ext cx="8155560" cy="4346674"/>
            <a:chOff x="341670" y="354489"/>
            <a:chExt cx="8155560" cy="4346674"/>
          </a:xfrm>
        </p:grpSpPr>
        <p:sp>
          <p:nvSpPr>
            <p:cNvPr id="2710" name="Google Shape;2710;p45"/>
            <p:cNvSpPr/>
            <p:nvPr/>
          </p:nvSpPr>
          <p:spPr>
            <a:xfrm rot="-899254" flipH="1">
              <a:off x="7071847" y="4209236"/>
              <a:ext cx="1408592" cy="315149"/>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5"/>
            <p:cNvSpPr/>
            <p:nvPr/>
          </p:nvSpPr>
          <p:spPr>
            <a:xfrm rot="-1860815" flipH="1">
              <a:off x="322179" y="694811"/>
              <a:ext cx="1408453" cy="315118"/>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812;p49"/>
          <p:cNvSpPr/>
          <p:nvPr/>
        </p:nvSpPr>
        <p:spPr>
          <a:xfrm>
            <a:off x="4123741" y="1541686"/>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820;p49"/>
          <p:cNvSpPr txBox="1">
            <a:spLocks noGrp="1"/>
          </p:cNvSpPr>
          <p:nvPr>
            <p:ph type="title" idx="4294967295"/>
          </p:nvPr>
        </p:nvSpPr>
        <p:spPr>
          <a:xfrm>
            <a:off x="2931111" y="2846160"/>
            <a:ext cx="3272035" cy="898952"/>
          </a:xfrm>
          <a:prstGeom prst="rect">
            <a:avLst/>
          </a:prstGeom>
        </p:spPr>
        <p:txBody>
          <a:bodyPr spcFirstLastPara="1" wrap="square" lIns="91425" tIns="91425" rIns="91425" bIns="91425" anchor="ctr" anchorCtr="0">
            <a:noAutofit/>
          </a:bodyPr>
          <a:lstStyle/>
          <a:p>
            <a:pPr lvl="0"/>
            <a:r>
              <a:rPr lang="pt-PT" sz="4400" b="1">
                <a:solidFill>
                  <a:schemeClr val="dk1"/>
                </a:solidFill>
                <a:latin typeface="Amatic SC"/>
                <a:ea typeface="Amatic SC"/>
                <a:cs typeface="Amatic SC"/>
                <a:sym typeface="Amatic SC"/>
              </a:rPr>
              <a:t>Thiết bị bắn tốc độ</a:t>
            </a:r>
            <a:endParaRPr sz="4400" b="1">
              <a:solidFill>
                <a:schemeClr val="dk1"/>
              </a:solidFill>
              <a:latin typeface="Amatic SC"/>
              <a:ea typeface="Amatic SC"/>
              <a:cs typeface="Amatic SC"/>
              <a:sym typeface="Amatic SC"/>
            </a:endParaRPr>
          </a:p>
        </p:txBody>
      </p:sp>
      <p:sp>
        <p:nvSpPr>
          <p:cNvPr id="20" name="Google Shape;2821;p49"/>
          <p:cNvSpPr txBox="1">
            <a:spLocks noGrp="1"/>
          </p:cNvSpPr>
          <p:nvPr>
            <p:ph type="title" idx="4294967295"/>
          </p:nvPr>
        </p:nvSpPr>
        <p:spPr>
          <a:xfrm>
            <a:off x="4158229" y="1718185"/>
            <a:ext cx="817800" cy="548400"/>
          </a:xfrm>
          <a:prstGeom prst="rect">
            <a:avLst/>
          </a:prstGeom>
        </p:spPr>
        <p:txBody>
          <a:bodyPr spcFirstLastPara="1" wrap="square" lIns="91425" tIns="91425" rIns="91425" bIns="91425" anchor="ctr" anchorCtr="0">
            <a:noAutofit/>
          </a:bodyPr>
          <a:lstStyle/>
          <a:p>
            <a:pPr algn="ctr">
              <a:buClr>
                <a:schemeClr val="dk1"/>
              </a:buClr>
              <a:buSzPts val="3000"/>
            </a:pPr>
            <a:r>
              <a:rPr lang="pt-PT" sz="5000" b="1">
                <a:solidFill>
                  <a:schemeClr val="accent5"/>
                </a:solidFill>
                <a:latin typeface="Amatic SC"/>
                <a:ea typeface="Amatic SC"/>
                <a:cs typeface="Amatic SC"/>
                <a:sym typeface="Amatic SC"/>
              </a:rPr>
              <a:t>III</a:t>
            </a:r>
            <a:endParaRPr sz="5000" b="1">
              <a:solidFill>
                <a:schemeClr val="accent5"/>
              </a:solidFill>
              <a:latin typeface="Amatic SC"/>
              <a:ea typeface="Amatic SC"/>
              <a:cs typeface="Amatic SC"/>
              <a:sym typeface="Amatic SC"/>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513574" y="498765"/>
            <a:ext cx="3208572" cy="488372"/>
          </a:xfrm>
          <a:prstGeom prst="rect">
            <a:avLst/>
          </a:prstGeom>
        </p:spPr>
        <p:txBody>
          <a:bodyPr spcFirstLastPara="1" wrap="square" lIns="91425" tIns="91425" rIns="91425" bIns="91425" anchor="ctr" anchorCtr="0">
            <a:noAutofit/>
          </a:bodyPr>
          <a:lstStyle/>
          <a:p>
            <a:pPr lvl="0"/>
            <a:r>
              <a:rPr lang="pt-PT" sz="3200"/>
              <a:t>III - Thiết bị bắn tốc độ</a:t>
            </a:r>
          </a:p>
        </p:txBody>
      </p:sp>
      <p:sp>
        <p:nvSpPr>
          <p:cNvPr id="5" name="Rectangle 4"/>
          <p:cNvSpPr/>
          <p:nvPr/>
        </p:nvSpPr>
        <p:spPr>
          <a:xfrm>
            <a:off x="684977" y="1046824"/>
            <a:ext cx="6969557" cy="707886"/>
          </a:xfrm>
          <a:prstGeom prst="rect">
            <a:avLst/>
          </a:prstGeom>
        </p:spPr>
        <p:txBody>
          <a:bodyPr wrap="square">
            <a:spAutoFit/>
          </a:bodyPr>
          <a:lstStyle/>
          <a:p>
            <a:pPr lvl="0" algn="just"/>
            <a:r>
              <a:rPr lang="vi-VN" sz="2000">
                <a:solidFill>
                  <a:srgbClr val="413E3E"/>
                </a:solidFill>
                <a:latin typeface="Times New Roman" panose="02020603050405020304" pitchFamily="18" charset="0"/>
                <a:cs typeface="Times New Roman" panose="02020603050405020304" pitchFamily="18" charset="0"/>
              </a:rPr>
              <a:t>Thiết bị bắn tốc độ được sử dụng rộng rãi để kiểm tra tốc độ của các phương tiện tham gia giao thông.</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7835" y="2035113"/>
            <a:ext cx="3028678" cy="1696059"/>
          </a:xfrm>
          <a:prstGeom prst="rect">
            <a:avLst/>
          </a:prstGeom>
        </p:spPr>
      </p:pic>
      <p:pic>
        <p:nvPicPr>
          <p:cNvPr id="6" name="Picture 5"/>
          <p:cNvPicPr>
            <a:picLocks noChangeAspect="1"/>
          </p:cNvPicPr>
          <p:nvPr/>
        </p:nvPicPr>
        <p:blipFill>
          <a:blip r:embed="rId4"/>
          <a:stretch>
            <a:fillRect/>
          </a:stretch>
        </p:blipFill>
        <p:spPr>
          <a:xfrm>
            <a:off x="5402346" y="2035112"/>
            <a:ext cx="3271348" cy="217953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702926" y="2035112"/>
            <a:ext cx="1563007" cy="23018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2219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852" y="398557"/>
            <a:ext cx="8143713" cy="960328"/>
          </a:xfrm>
          <a:prstGeom prst="rect">
            <a:avLst/>
          </a:prstGeom>
        </p:spPr>
        <p:txBody>
          <a:bodyPr wrap="square">
            <a:spAutoFit/>
          </a:bodyPr>
          <a:lstStyle/>
          <a:p>
            <a:pPr lvl="0" algn="just">
              <a:lnSpc>
                <a:spcPct val="150000"/>
              </a:lnSpc>
            </a:pPr>
            <a:r>
              <a:rPr lang="en-US" sz="2000" i="1">
                <a:solidFill>
                  <a:srgbClr val="413E3E"/>
                </a:solidFill>
                <a:latin typeface="Times New Roman" panose="02020603050405020304" pitchFamily="18" charset="0"/>
                <a:cs typeface="Times New Roman" panose="02020603050405020304" pitchFamily="18" charset="0"/>
              </a:rPr>
              <a:t>* </a:t>
            </a:r>
            <a:r>
              <a:rPr lang="vi-VN" sz="2000" i="1">
                <a:solidFill>
                  <a:srgbClr val="413E3E"/>
                </a:solidFill>
                <a:latin typeface="Times New Roman" panose="02020603050405020304" pitchFamily="18" charset="0"/>
                <a:cs typeface="Times New Roman" panose="02020603050405020304" pitchFamily="18" charset="0"/>
              </a:rPr>
              <a:t>Thiết bị bắn tốc độ bao gồm:</a:t>
            </a:r>
          </a:p>
          <a:p>
            <a:pPr lvl="0" algn="just">
              <a:lnSpc>
                <a:spcPct val="150000"/>
              </a:lnSpc>
            </a:pPr>
            <a:r>
              <a:rPr lang="en-US" sz="2000">
                <a:solidFill>
                  <a:srgbClr val="413E3E"/>
                </a:solidFill>
                <a:latin typeface="Times New Roman" panose="02020603050405020304" pitchFamily="18" charset="0"/>
                <a:cs typeface="Times New Roman" panose="02020603050405020304" pitchFamily="18" charset="0"/>
              </a:rPr>
              <a:t>- </a:t>
            </a:r>
            <a:r>
              <a:rPr lang="vi-VN" sz="2000">
                <a:solidFill>
                  <a:srgbClr val="413E3E"/>
                </a:solidFill>
                <a:latin typeface="Times New Roman" panose="02020603050405020304" pitchFamily="18" charset="0"/>
                <a:cs typeface="Times New Roman" panose="02020603050405020304" pitchFamily="18" charset="0"/>
              </a:rPr>
              <a:t>Camera ghi biển số của ô tô và thời gian ô tô chạy qua các vạch mốc 1 và 2.</a:t>
            </a:r>
          </a:p>
        </p:txBody>
      </p:sp>
      <p:pic>
        <p:nvPicPr>
          <p:cNvPr id="6" name="Picture 5"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881353" y="2703881"/>
            <a:ext cx="5307724" cy="2131132"/>
          </a:xfrm>
          <a:prstGeom prst="rect">
            <a:avLst/>
          </a:prstGeom>
        </p:spPr>
      </p:pic>
      <p:sp>
        <p:nvSpPr>
          <p:cNvPr id="8" name="Rectangle 7"/>
          <p:cNvSpPr/>
          <p:nvPr/>
        </p:nvSpPr>
        <p:spPr>
          <a:xfrm>
            <a:off x="522852" y="1358885"/>
            <a:ext cx="8143713" cy="1246495"/>
          </a:xfrm>
          <a:prstGeom prst="rect">
            <a:avLst/>
          </a:prstGeom>
        </p:spPr>
        <p:txBody>
          <a:bodyPr wrap="square">
            <a:spAutoFit/>
          </a:bodyPr>
          <a:lstStyle/>
          <a:p>
            <a:pPr lvl="0" algn="just">
              <a:lnSpc>
                <a:spcPct val="125000"/>
              </a:lnSpc>
            </a:pPr>
            <a:r>
              <a:rPr lang="en-US" sz="2000">
                <a:solidFill>
                  <a:srgbClr val="413E3E"/>
                </a:solidFill>
                <a:latin typeface="Times New Roman" panose="02020603050405020304" pitchFamily="18" charset="0"/>
                <a:cs typeface="Times New Roman" panose="02020603050405020304" pitchFamily="18" charset="0"/>
              </a:rPr>
              <a:t>- </a:t>
            </a:r>
            <a:r>
              <a:rPr lang="vi-VN" sz="2000">
                <a:solidFill>
                  <a:srgbClr val="413E3E"/>
                </a:solidFill>
                <a:latin typeface="Times New Roman" panose="02020603050405020304" pitchFamily="18" charset="0"/>
                <a:cs typeface="Times New Roman" panose="02020603050405020304" pitchFamily="18" charset="0"/>
              </a:rPr>
              <a:t>Máy tính nhỏ đặt trong camera tính tốc độ của ô tô khi chạy từ vạch mốc này sang vạch mốc kia, so sánh với tốc độ giới hạn của cung đường để phát hiện xe nào chạy quá tốc độ.</a:t>
            </a:r>
          </a:p>
        </p:txBody>
      </p:sp>
    </p:spTree>
    <p:extLst>
      <p:ext uri="{BB962C8B-B14F-4D97-AF65-F5344CB8AC3E}">
        <p14:creationId xmlns:p14="http://schemas.microsoft.com/office/powerpoint/2010/main" val="5387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8632" y="584370"/>
            <a:ext cx="7849424" cy="707886"/>
          </a:xfrm>
          <a:prstGeom prst="rect">
            <a:avLst/>
          </a:prstGeom>
        </p:spPr>
        <p:txBody>
          <a:bodyPr wrap="square">
            <a:spAutoFit/>
          </a:bodyPr>
          <a:lstStyle/>
          <a:p>
            <a:pPr lvl="0" algn="just"/>
            <a:r>
              <a:rPr lang="vi-VN" sz="2000">
                <a:solidFill>
                  <a:srgbClr val="413E3E"/>
                </a:solidFill>
                <a:latin typeface="Times New Roman" panose="02020603050405020304" pitchFamily="18"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p>
        </p:txBody>
      </p:sp>
      <p:pic>
        <p:nvPicPr>
          <p:cNvPr id="2" name="Picture 1"/>
          <p:cNvPicPr>
            <a:picLocks noChangeAspect="1"/>
          </p:cNvPicPr>
          <p:nvPr/>
        </p:nvPicPr>
        <p:blipFill>
          <a:blip r:embed="rId2"/>
          <a:stretch>
            <a:fillRect/>
          </a:stretch>
        </p:blipFill>
        <p:spPr>
          <a:xfrm>
            <a:off x="2289941" y="1576550"/>
            <a:ext cx="4586806" cy="2889688"/>
          </a:xfrm>
          <a:prstGeom prst="rect">
            <a:avLst/>
          </a:prstGeom>
        </p:spPr>
      </p:pic>
    </p:spTree>
    <p:extLst>
      <p:ext uri="{BB962C8B-B14F-4D97-AF65-F5344CB8AC3E}">
        <p14:creationId xmlns:p14="http://schemas.microsoft.com/office/powerpoint/2010/main" val="367062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3018" y="1033404"/>
            <a:ext cx="7849424" cy="1631216"/>
          </a:xfrm>
          <a:prstGeom prst="rect">
            <a:avLst/>
          </a:prstGeom>
        </p:spPr>
        <p:txBody>
          <a:bodyPr wrap="square">
            <a:spAutoFit/>
          </a:bodyPr>
          <a:lstStyle/>
          <a:p>
            <a:pPr lvl="0" algn="just"/>
            <a:r>
              <a:rPr lang="vi-VN" sz="2000">
                <a:solidFill>
                  <a:srgbClr val="413E3E"/>
                </a:solidFill>
                <a:latin typeface="Times New Roman" panose="02020603050405020304" pitchFamily="18" charset="0"/>
                <a:cs typeface="Times New Roman" panose="02020603050405020304" pitchFamily="18" charset="0"/>
              </a:rPr>
              <a:t>Camera của thiết bị bắn tốc độ ghi và tính được thời gian ô tô chạy từ vạch mốc 1 sang vạch mốc 2 cách nhau 5 m là 0,35 s.</a:t>
            </a:r>
          </a:p>
          <a:p>
            <a:pPr lvl="0" algn="just"/>
            <a:r>
              <a:rPr lang="en-US" sz="2000">
                <a:solidFill>
                  <a:srgbClr val="413E3E"/>
                </a:solidFill>
                <a:latin typeface="Times New Roman" panose="02020603050405020304" pitchFamily="18" charset="0"/>
                <a:cs typeface="Times New Roman" panose="02020603050405020304" pitchFamily="18" charset="0"/>
              </a:rPr>
              <a:t>	a) Hỏi tốc độ của ô tô là bao nhiêu?</a:t>
            </a:r>
          </a:p>
          <a:p>
            <a:pPr lvl="0" algn="just"/>
            <a:r>
              <a:rPr lang="en-US" sz="2000">
                <a:solidFill>
                  <a:srgbClr val="413E3E"/>
                </a:solidFill>
                <a:latin typeface="Times New Roman" panose="02020603050405020304" pitchFamily="18" charset="0"/>
                <a:cs typeface="Times New Roman" panose="02020603050405020304" pitchFamily="18" charset="0"/>
              </a:rPr>
              <a:t>	b) Nếu </a:t>
            </a:r>
            <a:r>
              <a:rPr lang="vi-VN" sz="2000">
                <a:solidFill>
                  <a:srgbClr val="413E3E"/>
                </a:solidFill>
                <a:latin typeface="Times New Roman" panose="02020603050405020304" pitchFamily="18" charset="0"/>
                <a:cs typeface="Times New Roman" panose="02020603050405020304" pitchFamily="18" charset="0"/>
              </a:rPr>
              <a:t>tốc độ giới hạn của cung đường là 60 km/h thì ô tô này có vượt quá tốc độ giới hạn không?</a:t>
            </a:r>
          </a:p>
        </p:txBody>
      </p:sp>
      <p:sp>
        <p:nvSpPr>
          <p:cNvPr id="3" name="Google Shape;2685;p44"/>
          <p:cNvSpPr txBox="1">
            <a:spLocks noGrp="1"/>
          </p:cNvSpPr>
          <p:nvPr>
            <p:ph type="title"/>
          </p:nvPr>
        </p:nvSpPr>
        <p:spPr>
          <a:xfrm>
            <a:off x="3830254" y="371295"/>
            <a:ext cx="1462091" cy="79003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4000"/>
              <a:t>CÂU HỎI</a:t>
            </a:r>
            <a:endParaRPr sz="4000"/>
          </a:p>
        </p:txBody>
      </p:sp>
      <mc:AlternateContent xmlns:mc="http://schemas.openxmlformats.org/markup-compatibility/2006" xmlns:a14="http://schemas.microsoft.com/office/drawing/2010/main">
        <mc:Choice Requires="a14">
          <p:sp>
            <p:nvSpPr>
              <p:cNvPr id="4" name="Rectangle 3"/>
              <p:cNvSpPr/>
              <p:nvPr/>
            </p:nvSpPr>
            <p:spPr>
              <a:xfrm>
                <a:off x="543018" y="2664620"/>
                <a:ext cx="7849424" cy="894284"/>
              </a:xfrm>
              <a:prstGeom prst="rect">
                <a:avLst/>
              </a:prstGeom>
            </p:spPr>
            <p:txBody>
              <a:bodyPr wrap="square">
                <a:spAutoFit/>
              </a:bodyPr>
              <a:lstStyle/>
              <a:p>
                <a:pPr lvl="0" algn="just"/>
                <a:r>
                  <a:rPr lang="fr-FR" sz="2000" b="1" i="1">
                    <a:solidFill>
                      <a:srgbClr val="C00000"/>
                    </a:solidFill>
                    <a:latin typeface="Times New Roman" panose="02020603050405020304" pitchFamily="18" charset="0"/>
                    <a:cs typeface="Times New Roman" panose="02020603050405020304" pitchFamily="18" charset="0"/>
                  </a:rPr>
                  <a:t>Giải</a:t>
                </a:r>
              </a:p>
              <a:p>
                <a:pPr lvl="0" algn="just"/>
                <a:r>
                  <a:rPr lang="fr-FR" sz="2000">
                    <a:solidFill>
                      <a:srgbClr val="C00000"/>
                    </a:solidFill>
                    <a:latin typeface="Times New Roman" panose="02020603050405020304" pitchFamily="18" charset="0"/>
                    <a:cs typeface="Times New Roman" panose="02020603050405020304" pitchFamily="18" charset="0"/>
                  </a:rPr>
                  <a:t>a) Tốc độ của ô tô là: </a:t>
                </a:r>
                <a:r>
                  <a:rPr lang="fr-FR" sz="2000" i="1">
                    <a:solidFill>
                      <a:srgbClr val="C00000"/>
                    </a:solidFill>
                    <a:latin typeface="Times New Roman" panose="02020603050405020304" pitchFamily="18" charset="0"/>
                    <a:cs typeface="Times New Roman" panose="02020603050405020304" pitchFamily="18" charset="0"/>
                  </a:rPr>
                  <a:t>v</a:t>
                </a:r>
                <a:r>
                  <a:rPr lang="fr-FR" sz="2000">
                    <a:solidFill>
                      <a:srgbClr val="C000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fr-FR" sz="2400" i="1" smtClean="0">
                            <a:solidFill>
                              <a:srgbClr val="C00000"/>
                            </a:solidFill>
                            <a:latin typeface="Cambria Math" panose="02040503050406030204" pitchFamily="18" charset="0"/>
                            <a:cs typeface="Times New Roman" panose="02020603050405020304" pitchFamily="18" charset="0"/>
                          </a:rPr>
                        </m:ctrlPr>
                      </m:fPr>
                      <m:num>
                        <m:r>
                          <a:rPr lang="en-US" sz="2400" b="0" i="1" smtClean="0">
                            <a:solidFill>
                              <a:srgbClr val="C00000"/>
                            </a:solidFill>
                            <a:latin typeface="Cambria Math" panose="02040503050406030204" pitchFamily="18" charset="0"/>
                            <a:cs typeface="Times New Roman" panose="02020603050405020304" pitchFamily="18" charset="0"/>
                          </a:rPr>
                          <m:t>𝑠</m:t>
                        </m:r>
                      </m:num>
                      <m:den>
                        <m:r>
                          <a:rPr lang="en-US" sz="2400" b="0" i="1" smtClean="0">
                            <a:solidFill>
                              <a:srgbClr val="C00000"/>
                            </a:solidFill>
                            <a:latin typeface="Cambria Math" panose="02040503050406030204" pitchFamily="18" charset="0"/>
                            <a:cs typeface="Times New Roman" panose="02020603050405020304" pitchFamily="18" charset="0"/>
                          </a:rPr>
                          <m:t>𝑡</m:t>
                        </m:r>
                      </m:den>
                    </m:f>
                  </m:oMath>
                </a14:m>
                <a:r>
                  <a:rPr lang="en-US" sz="2400">
                    <a:solidFill>
                      <a:srgbClr val="C00000"/>
                    </a:solidFill>
                    <a:latin typeface="Times New Roman" panose="02020603050405020304" pitchFamily="18" charset="0"/>
                    <a:cs typeface="Times New Roman" panose="02020603050405020304" pitchFamily="18" charset="0"/>
                  </a:rPr>
                  <a:t> </a:t>
                </a:r>
                <a:r>
                  <a:rPr lang="en-US" sz="200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000" i="1" smtClean="0">
                            <a:solidFill>
                              <a:srgbClr val="C00000"/>
                            </a:solidFill>
                            <a:latin typeface="Cambria Math" panose="02040503050406030204" pitchFamily="18" charset="0"/>
                            <a:cs typeface="Times New Roman" panose="02020603050405020304" pitchFamily="18" charset="0"/>
                          </a:rPr>
                        </m:ctrlPr>
                      </m:fPr>
                      <m:num>
                        <m:r>
                          <a:rPr lang="en-US" sz="2000" b="0" i="0" smtClean="0">
                            <a:solidFill>
                              <a:srgbClr val="C00000"/>
                            </a:solidFill>
                            <a:latin typeface="Cambria Math" panose="02040503050406030204" pitchFamily="18" charset="0"/>
                            <a:cs typeface="Times New Roman" panose="02020603050405020304" pitchFamily="18" charset="0"/>
                          </a:rPr>
                          <m:t>5</m:t>
                        </m:r>
                      </m:num>
                      <m:den>
                        <m:r>
                          <a:rPr lang="en-US" sz="2000" b="0" i="0" smtClean="0">
                            <a:solidFill>
                              <a:srgbClr val="C00000"/>
                            </a:solidFill>
                            <a:latin typeface="Cambria Math" panose="02040503050406030204" pitchFamily="18" charset="0"/>
                            <a:cs typeface="Times New Roman" panose="02020603050405020304" pitchFamily="18" charset="0"/>
                          </a:rPr>
                          <m:t>0,35</m:t>
                        </m:r>
                      </m:den>
                    </m:f>
                    <m:r>
                      <a:rPr lang="en-US" sz="2000" b="0" i="0" smtClean="0">
                        <a:solidFill>
                          <a:srgbClr val="C00000"/>
                        </a:solidFill>
                        <a:latin typeface="Cambria Math" panose="02040503050406030204" pitchFamily="18" charset="0"/>
                        <a:cs typeface="Times New Roman" panose="02020603050405020304" pitchFamily="18" charset="0"/>
                      </a:rPr>
                      <m:t> </m:t>
                    </m:r>
                    <m:r>
                      <a:rPr lang="en-US" sz="2000" b="0"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solidFill>
                      <a:srgbClr val="C00000"/>
                    </a:solidFill>
                    <a:latin typeface="Times New Roman" panose="02020603050405020304" pitchFamily="18" charset="0"/>
                    <a:cs typeface="Times New Roman" panose="02020603050405020304" pitchFamily="18" charset="0"/>
                  </a:rPr>
                  <a:t> 14,29 m/s</a:t>
                </a:r>
                <a:endParaRPr lang="vi-VN" sz="2000">
                  <a:solidFill>
                    <a:srgbClr val="C00000"/>
                  </a:solidFill>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43018" y="2664620"/>
                <a:ext cx="7849424" cy="894284"/>
              </a:xfrm>
              <a:prstGeom prst="rect">
                <a:avLst/>
              </a:prstGeom>
              <a:blipFill>
                <a:blip r:embed="rId3"/>
                <a:stretch>
                  <a:fillRect l="-776" t="-3401" b="-680"/>
                </a:stretch>
              </a:blipFill>
            </p:spPr>
            <p:txBody>
              <a:bodyPr/>
              <a:lstStyle/>
              <a:p>
                <a:r>
                  <a:rPr lang="en-US">
                    <a:noFill/>
                  </a:rPr>
                  <a:t> </a:t>
                </a:r>
              </a:p>
            </p:txBody>
          </p:sp>
        </mc:Fallback>
      </mc:AlternateContent>
      <p:sp>
        <p:nvSpPr>
          <p:cNvPr id="6" name="Rectangle 5"/>
          <p:cNvSpPr/>
          <p:nvPr/>
        </p:nvSpPr>
        <p:spPr>
          <a:xfrm>
            <a:off x="543018" y="3558904"/>
            <a:ext cx="7849424" cy="1015663"/>
          </a:xfrm>
          <a:prstGeom prst="rect">
            <a:avLst/>
          </a:prstGeom>
        </p:spPr>
        <p:txBody>
          <a:bodyPr wrap="square">
            <a:spAutoFit/>
          </a:bodyPr>
          <a:lstStyle/>
          <a:p>
            <a:pPr lvl="0" algn="just"/>
            <a:r>
              <a:rPr lang="pt-BR" sz="2000">
                <a:solidFill>
                  <a:srgbClr val="C00000"/>
                </a:solidFill>
                <a:latin typeface="Times New Roman" panose="02020603050405020304" pitchFamily="18" charset="0"/>
                <a:cs typeface="Times New Roman" panose="02020603050405020304" pitchFamily="18" charset="0"/>
              </a:rPr>
              <a:t>b) Đổi: 14,29 m/s = 14,29.3,6 = 51,444 km/h</a:t>
            </a:r>
          </a:p>
          <a:p>
            <a:pPr lvl="0" algn="just"/>
            <a:r>
              <a:rPr lang="vi-VN" sz="2000">
                <a:solidFill>
                  <a:srgbClr val="C00000"/>
                </a:solidFill>
                <a:latin typeface="Times New Roman" panose="02020603050405020304" pitchFamily="18" charset="0"/>
                <a:cs typeface="Times New Roman" panose="02020603050405020304" pitchFamily="18" charset="0"/>
              </a:rPr>
              <a:t>Nếu tốc độ giới hạn của cung đường là 60 km/h thì ô tô này chưa vượt quá tốc độ giới hạn vì 51,444 km/h &lt; 60 km/h.</a:t>
            </a:r>
          </a:p>
        </p:txBody>
      </p:sp>
    </p:spTree>
    <p:extLst>
      <p:ext uri="{BB962C8B-B14F-4D97-AF65-F5344CB8AC3E}">
        <p14:creationId xmlns:p14="http://schemas.microsoft.com/office/powerpoint/2010/main" val="42711372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7"/>
        <p:cNvGrpSpPr/>
        <p:nvPr/>
      </p:nvGrpSpPr>
      <p:grpSpPr>
        <a:xfrm>
          <a:off x="0" y="0"/>
          <a:ext cx="0" cy="0"/>
          <a:chOff x="0" y="0"/>
          <a:chExt cx="0" cy="0"/>
        </a:xfrm>
      </p:grpSpPr>
      <p:sp>
        <p:nvSpPr>
          <p:cNvPr id="2894" name="Google Shape;2894;p54"/>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EM CÓ BIẾT ?</a:t>
            </a:r>
            <a:endParaRPr/>
          </a:p>
        </p:txBody>
      </p:sp>
      <p:grpSp>
        <p:nvGrpSpPr>
          <p:cNvPr id="2920" name="Google Shape;2920;p54"/>
          <p:cNvGrpSpPr/>
          <p:nvPr/>
        </p:nvGrpSpPr>
        <p:grpSpPr>
          <a:xfrm rot="-5400000">
            <a:off x="7730885" y="-442000"/>
            <a:ext cx="1386230" cy="2576599"/>
            <a:chOff x="6693730" y="795963"/>
            <a:chExt cx="1304687" cy="2425262"/>
          </a:xfrm>
        </p:grpSpPr>
        <p:sp>
          <p:nvSpPr>
            <p:cNvPr id="2921" name="Google Shape;2921;p54"/>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4"/>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4"/>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4"/>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4"/>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4"/>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7" name="Google Shape;2927;p54"/>
          <p:cNvSpPr/>
          <p:nvPr/>
        </p:nvSpPr>
        <p:spPr>
          <a:xfrm>
            <a:off x="493287" y="39624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8" name="Google Shape;2928;p54"/>
          <p:cNvGrpSpPr/>
          <p:nvPr/>
        </p:nvGrpSpPr>
        <p:grpSpPr>
          <a:xfrm>
            <a:off x="7937834" y="4452883"/>
            <a:ext cx="868425" cy="514500"/>
            <a:chOff x="2575700" y="1885000"/>
            <a:chExt cx="868425" cy="514500"/>
          </a:xfrm>
        </p:grpSpPr>
        <p:sp>
          <p:nvSpPr>
            <p:cNvPr id="2929" name="Google Shape;2929;p54"/>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4"/>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4"/>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4"/>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Rectangle 51"/>
          <p:cNvSpPr/>
          <p:nvPr/>
        </p:nvSpPr>
        <p:spPr>
          <a:xfrm>
            <a:off x="1088542" y="1052792"/>
            <a:ext cx="7061117" cy="1323439"/>
          </a:xfrm>
          <a:prstGeom prst="rect">
            <a:avLst/>
          </a:prstGeom>
        </p:spPr>
        <p:txBody>
          <a:bodyPr wrap="square">
            <a:spAutoFit/>
          </a:bodyPr>
          <a:lstStyle/>
          <a:p>
            <a:pPr lvl="0" algn="just"/>
            <a:r>
              <a:rPr lang="en-US" sz="1600" i="1">
                <a:solidFill>
                  <a:srgbClr val="413E3E"/>
                </a:solidFill>
                <a:latin typeface="Times New Roman" panose="02020603050405020304" pitchFamily="18" charset="0"/>
                <a:cs typeface="Times New Roman" panose="02020603050405020304" pitchFamily="18" charset="0"/>
              </a:rPr>
              <a:t>Đo tốc độ bằng đồng hồ điện tử đeo tay, điện thoại di động</a:t>
            </a:r>
          </a:p>
          <a:p>
            <a:pPr lvl="0" algn="just"/>
            <a:r>
              <a:rPr lang="en-US" sz="1600">
                <a:solidFill>
                  <a:srgbClr val="413E3E"/>
                </a:solidFill>
                <a:latin typeface="Times New Roman" panose="02020603050405020304" pitchFamily="18" charset="0"/>
                <a:cs typeface="Times New Roman" panose="02020603050405020304" pitchFamily="18" charset="0"/>
              </a:rPr>
              <a:t>Các đồng hồ điện tử đeo tay và điện thoại di động có trang bị phần mềm GPS (Hệ thống định vị toàn cầu) có thể xác định vị trí của người sử dụng tại các thời điểm khác nhau dựa vào các tín hiệu GPS của thiết bị gửi đến các vệ tinh nhân tạo và các tín hiệu phản hồi của các vệ tinh này gửi về thiết bị.</a:t>
            </a:r>
            <a:endParaRPr lang="vi-VN" sz="1600">
              <a:solidFill>
                <a:srgbClr val="413E3E"/>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srcRect t="15613" b="13465"/>
          <a:stretch/>
        </p:blipFill>
        <p:spPr>
          <a:xfrm>
            <a:off x="1280562" y="2720531"/>
            <a:ext cx="1545806" cy="1548938"/>
          </a:xfrm>
          <a:prstGeom prst="rect">
            <a:avLst/>
          </a:prstGeom>
        </p:spPr>
      </p:pic>
      <p:pic>
        <p:nvPicPr>
          <p:cNvPr id="8" name="Picture 7"/>
          <p:cNvPicPr>
            <a:picLocks noChangeAspect="1"/>
          </p:cNvPicPr>
          <p:nvPr/>
        </p:nvPicPr>
        <p:blipFill rotWithShape="1">
          <a:blip r:embed="rId4"/>
          <a:srcRect t="8304" b="10742"/>
          <a:stretch/>
        </p:blipFill>
        <p:spPr>
          <a:xfrm>
            <a:off x="3435777" y="2492019"/>
            <a:ext cx="2366645" cy="1915886"/>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1835" r="100000"/>
                    </a14:imgEffect>
                  </a14:imgLayer>
                </a14:imgProps>
              </a:ext>
            </a:extLst>
          </a:blip>
          <a:stretch>
            <a:fillRect/>
          </a:stretch>
        </p:blipFill>
        <p:spPr>
          <a:xfrm>
            <a:off x="6311101" y="2154712"/>
            <a:ext cx="1229149" cy="22981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7"/>
        <p:cNvGrpSpPr/>
        <p:nvPr/>
      </p:nvGrpSpPr>
      <p:grpSpPr>
        <a:xfrm>
          <a:off x="0" y="0"/>
          <a:ext cx="0" cy="0"/>
          <a:chOff x="0" y="0"/>
          <a:chExt cx="0" cy="0"/>
        </a:xfrm>
      </p:grpSpPr>
      <p:sp>
        <p:nvSpPr>
          <p:cNvPr id="2894" name="Google Shape;2894;p54"/>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EM CÓ BIẾT ?</a:t>
            </a:r>
            <a:endParaRPr/>
          </a:p>
        </p:txBody>
      </p:sp>
      <p:grpSp>
        <p:nvGrpSpPr>
          <p:cNvPr id="2920" name="Google Shape;2920;p54"/>
          <p:cNvGrpSpPr/>
          <p:nvPr/>
        </p:nvGrpSpPr>
        <p:grpSpPr>
          <a:xfrm rot="-5400000">
            <a:off x="7730885" y="-442000"/>
            <a:ext cx="1386230" cy="2576599"/>
            <a:chOff x="6693730" y="795963"/>
            <a:chExt cx="1304687" cy="2425262"/>
          </a:xfrm>
        </p:grpSpPr>
        <p:sp>
          <p:nvSpPr>
            <p:cNvPr id="2921" name="Google Shape;2921;p54"/>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4"/>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4"/>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4"/>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4"/>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4"/>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7" name="Google Shape;2927;p54"/>
          <p:cNvSpPr/>
          <p:nvPr/>
        </p:nvSpPr>
        <p:spPr>
          <a:xfrm>
            <a:off x="493287" y="39624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8" name="Google Shape;2928;p54"/>
          <p:cNvGrpSpPr/>
          <p:nvPr/>
        </p:nvGrpSpPr>
        <p:grpSpPr>
          <a:xfrm>
            <a:off x="6267270" y="31197"/>
            <a:ext cx="868425" cy="514500"/>
            <a:chOff x="2575700" y="1885000"/>
            <a:chExt cx="868425" cy="514500"/>
          </a:xfrm>
        </p:grpSpPr>
        <p:sp>
          <p:nvSpPr>
            <p:cNvPr id="2929" name="Google Shape;2929;p54"/>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4"/>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4"/>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4"/>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Rectangle 51"/>
          <p:cNvSpPr/>
          <p:nvPr/>
        </p:nvSpPr>
        <p:spPr>
          <a:xfrm>
            <a:off x="1011656" y="1446437"/>
            <a:ext cx="2912821" cy="2585323"/>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Khi người, phương tiện giao thông mang thiết bị có GPS chuyển động thì thiết bị này theo dõi sự thay đổi vị trí của người dùng để xác định quãng đường và thời gian chuyển động của người dùng, từ đó tự động tính tốc độ chuyển động.</a:t>
            </a:r>
            <a:endParaRPr lang="vi-VN" sz="1800">
              <a:solidFill>
                <a:srgbClr val="413E3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72594" y="1163291"/>
            <a:ext cx="1633214" cy="3187346"/>
          </a:xfrm>
          <a:prstGeom prst="rect">
            <a:avLst/>
          </a:prstGeom>
        </p:spPr>
      </p:pic>
      <p:pic>
        <p:nvPicPr>
          <p:cNvPr id="5" name="Picture 4"/>
          <p:cNvPicPr>
            <a:picLocks noChangeAspect="1"/>
          </p:cNvPicPr>
          <p:nvPr/>
        </p:nvPicPr>
        <p:blipFill>
          <a:blip r:embed="rId4"/>
          <a:stretch>
            <a:fillRect/>
          </a:stretch>
        </p:blipFill>
        <p:spPr>
          <a:xfrm>
            <a:off x="4117289" y="1152600"/>
            <a:ext cx="1629539" cy="3172999"/>
          </a:xfrm>
          <a:prstGeom prst="rect">
            <a:avLst/>
          </a:prstGeom>
        </p:spPr>
      </p:pic>
      <p:sp>
        <p:nvSpPr>
          <p:cNvPr id="49" name="Rectangle 48"/>
          <p:cNvSpPr/>
          <p:nvPr/>
        </p:nvSpPr>
        <p:spPr>
          <a:xfrm>
            <a:off x="4163616" y="4325300"/>
            <a:ext cx="1583212" cy="369332"/>
          </a:xfrm>
          <a:prstGeom prst="rect">
            <a:avLst/>
          </a:prstGeom>
        </p:spPr>
        <p:txBody>
          <a:bodyPr wrap="square">
            <a:spAutoFit/>
          </a:bodyPr>
          <a:lstStyle/>
          <a:p>
            <a:pPr lvl="0" algn="just"/>
            <a:r>
              <a:rPr lang="en-US" sz="1800" i="1">
                <a:solidFill>
                  <a:schemeClr val="accent6">
                    <a:lumMod val="50000"/>
                  </a:schemeClr>
                </a:solidFill>
                <a:latin typeface="Times New Roman" panose="02020603050405020304" pitchFamily="18" charset="0"/>
                <a:cs typeface="Times New Roman" panose="02020603050405020304" pitchFamily="18" charset="0"/>
              </a:rPr>
              <a:t>Google Maps </a:t>
            </a:r>
            <a:endParaRPr lang="vi-VN" sz="1800" i="1">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6001827" y="4325300"/>
            <a:ext cx="2497249" cy="369332"/>
          </a:xfrm>
          <a:prstGeom prst="rect">
            <a:avLst/>
          </a:prstGeom>
        </p:spPr>
        <p:txBody>
          <a:bodyPr wrap="square">
            <a:spAutoFit/>
          </a:bodyPr>
          <a:lstStyle/>
          <a:p>
            <a:pPr lvl="0" algn="just"/>
            <a:r>
              <a:rPr lang="en-US" sz="1800" i="1">
                <a:solidFill>
                  <a:schemeClr val="accent6">
                    <a:lumMod val="50000"/>
                  </a:schemeClr>
                </a:solidFill>
                <a:latin typeface="Times New Roman" panose="02020603050405020304" pitchFamily="18" charset="0"/>
                <a:cs typeface="Times New Roman" panose="02020603050405020304" pitchFamily="18" charset="0"/>
              </a:rPr>
              <a:t>Smart GPS Speedometer</a:t>
            </a:r>
            <a:endParaRPr lang="vi-VN" sz="1800" i="1">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1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9" grpId="0"/>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13335" y="1085548"/>
            <a:ext cx="2568841" cy="1149862"/>
          </a:xfrm>
          <a:prstGeom prst="rect">
            <a:avLst/>
          </a:prstGeom>
        </p:spPr>
      </p:pic>
      <p:sp>
        <p:nvSpPr>
          <p:cNvPr id="6" name="TextBox 5"/>
          <p:cNvSpPr txBox="1"/>
          <p:nvPr/>
        </p:nvSpPr>
        <p:spPr>
          <a:xfrm>
            <a:off x="3001926" y="716595"/>
            <a:ext cx="2749471" cy="400110"/>
          </a:xfrm>
          <a:prstGeom prst="rect">
            <a:avLst/>
          </a:prstGeom>
          <a:noFill/>
        </p:spPr>
        <p:txBody>
          <a:bodyPr wrap="none" rtlCol="0">
            <a:spAutoFit/>
          </a:bodyPr>
          <a:lstStyle/>
          <a:p>
            <a:r>
              <a:rPr lang="en-US" sz="2000" b="1" i="1">
                <a:solidFill>
                  <a:srgbClr val="0070C0"/>
                </a:solidFill>
                <a:latin typeface="Times New Roman" panose="02020603050405020304" pitchFamily="18" charset="0"/>
                <a:cs typeface="Times New Roman" panose="02020603050405020304" pitchFamily="18" charset="0"/>
              </a:rPr>
              <a:t>ĐO QUÃNG ĐƯỜNG </a:t>
            </a:r>
            <a:r>
              <a:rPr lang="en-US" sz="2000" i="1">
                <a:solidFill>
                  <a:srgbClr val="0070C0"/>
                </a:solidFill>
                <a:latin typeface="Times New Roman" panose="02020603050405020304" pitchFamily="18" charset="0"/>
                <a:cs typeface="Times New Roman" panose="02020603050405020304" pitchFamily="18" charset="0"/>
              </a:rPr>
              <a:t>S</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056973" y="3113375"/>
            <a:ext cx="3171825" cy="66675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4368641" y="2635520"/>
            <a:ext cx="3876675" cy="153352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765839" y="1211612"/>
            <a:ext cx="4057650" cy="1076325"/>
          </a:xfrm>
          <a:prstGeom prst="rect">
            <a:avLst/>
          </a:prstGeom>
        </p:spPr>
      </p:pic>
      <p:sp>
        <p:nvSpPr>
          <p:cNvPr id="13" name="TextBox 12"/>
          <p:cNvSpPr txBox="1"/>
          <p:nvPr/>
        </p:nvSpPr>
        <p:spPr>
          <a:xfrm>
            <a:off x="2011437" y="2081078"/>
            <a:ext cx="1492716"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Thước thẳng</a:t>
            </a:r>
          </a:p>
        </p:txBody>
      </p:sp>
      <p:sp>
        <p:nvSpPr>
          <p:cNvPr id="14" name="TextBox 13"/>
          <p:cNvSpPr txBox="1"/>
          <p:nvPr/>
        </p:nvSpPr>
        <p:spPr>
          <a:xfrm>
            <a:off x="5751397" y="2118919"/>
            <a:ext cx="1279517"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Thước dây</a:t>
            </a:r>
          </a:p>
        </p:txBody>
      </p:sp>
      <p:sp>
        <p:nvSpPr>
          <p:cNvPr id="15" name="TextBox 14"/>
          <p:cNvSpPr txBox="1"/>
          <p:nvPr/>
        </p:nvSpPr>
        <p:spPr>
          <a:xfrm>
            <a:off x="1375286" y="3668890"/>
            <a:ext cx="1407758"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Thước cuộn</a:t>
            </a:r>
          </a:p>
        </p:txBody>
      </p:sp>
      <p:sp>
        <p:nvSpPr>
          <p:cNvPr id="16" name="TextBox 15"/>
          <p:cNvSpPr txBox="1"/>
          <p:nvPr/>
        </p:nvSpPr>
        <p:spPr>
          <a:xfrm>
            <a:off x="5603099" y="4169045"/>
            <a:ext cx="1321196"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Thước laze</a:t>
            </a:r>
          </a:p>
        </p:txBody>
      </p:sp>
    </p:spTree>
    <p:extLst>
      <p:ext uri="{BB962C8B-B14F-4D97-AF65-F5344CB8AC3E}">
        <p14:creationId xmlns:p14="http://schemas.microsoft.com/office/powerpoint/2010/main" val="1658165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89"/>
        <p:cNvGrpSpPr/>
        <p:nvPr/>
      </p:nvGrpSpPr>
      <p:grpSpPr>
        <a:xfrm>
          <a:off x="0" y="0"/>
          <a:ext cx="0" cy="0"/>
          <a:chOff x="0" y="0"/>
          <a:chExt cx="0" cy="0"/>
        </a:xfrm>
      </p:grpSpPr>
      <p:sp>
        <p:nvSpPr>
          <p:cNvPr id="3690" name="Google Shape;3690;p86"/>
          <p:cNvSpPr/>
          <p:nvPr/>
        </p:nvSpPr>
        <p:spPr>
          <a:xfrm>
            <a:off x="726275" y="1528625"/>
            <a:ext cx="3583200" cy="30750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6"/>
          <p:cNvSpPr/>
          <p:nvPr/>
        </p:nvSpPr>
        <p:spPr>
          <a:xfrm>
            <a:off x="4861446" y="1528625"/>
            <a:ext cx="3583200" cy="30750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86"/>
          <p:cNvGrpSpPr/>
          <p:nvPr/>
        </p:nvGrpSpPr>
        <p:grpSpPr>
          <a:xfrm>
            <a:off x="1950441" y="1371056"/>
            <a:ext cx="5254780" cy="363097"/>
            <a:chOff x="1560743" y="1581641"/>
            <a:chExt cx="5254780" cy="363097"/>
          </a:xfrm>
        </p:grpSpPr>
        <p:sp>
          <p:nvSpPr>
            <p:cNvPr id="3699" name="Google Shape;3699;p86"/>
            <p:cNvSpPr/>
            <p:nvPr/>
          </p:nvSpPr>
          <p:spPr>
            <a:xfrm rot="175896" flipH="1">
              <a:off x="1560743" y="1581641"/>
              <a:ext cx="1075747" cy="315137"/>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6"/>
            <p:cNvSpPr/>
            <p:nvPr/>
          </p:nvSpPr>
          <p:spPr>
            <a:xfrm rot="21448204" flipH="1">
              <a:off x="5882264" y="1629298"/>
              <a:ext cx="933259" cy="315440"/>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1" name="Google Shape;3701;p86"/>
          <p:cNvGrpSpPr/>
          <p:nvPr/>
        </p:nvGrpSpPr>
        <p:grpSpPr>
          <a:xfrm>
            <a:off x="4313838" y="3995557"/>
            <a:ext cx="868425" cy="514500"/>
            <a:chOff x="2575700" y="1885000"/>
            <a:chExt cx="868425" cy="514500"/>
          </a:xfrm>
        </p:grpSpPr>
        <p:sp>
          <p:nvSpPr>
            <p:cNvPr id="3702" name="Google Shape;3702;p8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6" name="Google Shape;3706;p86"/>
          <p:cNvGrpSpPr/>
          <p:nvPr/>
        </p:nvGrpSpPr>
        <p:grpSpPr>
          <a:xfrm>
            <a:off x="486574" y="134172"/>
            <a:ext cx="8293855" cy="4320857"/>
            <a:chOff x="248499" y="290395"/>
            <a:chExt cx="8293855" cy="4320857"/>
          </a:xfrm>
        </p:grpSpPr>
        <p:grpSp>
          <p:nvGrpSpPr>
            <p:cNvPr id="3707" name="Google Shape;3707;p86"/>
            <p:cNvGrpSpPr/>
            <p:nvPr/>
          </p:nvGrpSpPr>
          <p:grpSpPr>
            <a:xfrm>
              <a:off x="248499" y="3533086"/>
              <a:ext cx="8293855" cy="1078166"/>
              <a:chOff x="248499" y="3533086"/>
              <a:chExt cx="8293855" cy="1078166"/>
            </a:xfrm>
          </p:grpSpPr>
          <p:sp>
            <p:nvSpPr>
              <p:cNvPr id="3708" name="Google Shape;3708;p86"/>
              <p:cNvSpPr/>
              <p:nvPr/>
            </p:nvSpPr>
            <p:spPr>
              <a:xfrm>
                <a:off x="248499" y="429900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6"/>
              <p:cNvSpPr/>
              <p:nvPr/>
            </p:nvSpPr>
            <p:spPr>
              <a:xfrm>
                <a:off x="7613111" y="3533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0" name="Google Shape;3710;p86"/>
            <p:cNvSpPr/>
            <p:nvPr/>
          </p:nvSpPr>
          <p:spPr>
            <a:xfrm>
              <a:off x="4887529" y="29039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1" name="Google Shape;3711;p86"/>
          <p:cNvSpPr txBox="1">
            <a:spLocks noGrp="1"/>
          </p:cNvSpPr>
          <p:nvPr>
            <p:ph type="title"/>
          </p:nvPr>
        </p:nvSpPr>
        <p:spPr>
          <a:xfrm>
            <a:off x="2039300" y="540000"/>
            <a:ext cx="5065500" cy="612600"/>
          </a:xfrm>
          <a:prstGeom prst="rect">
            <a:avLst/>
          </a:prstGeom>
        </p:spPr>
        <p:txBody>
          <a:bodyPr spcFirstLastPara="1" wrap="square" lIns="91425" tIns="91425" rIns="91425" bIns="91425" anchor="t" anchorCtr="0">
            <a:noAutofit/>
          </a:bodyPr>
          <a:lstStyle/>
          <a:p>
            <a:pPr lvl="0"/>
            <a:r>
              <a:rPr lang="pt-PT"/>
              <a:t>GHI NHỚ</a:t>
            </a:r>
          </a:p>
        </p:txBody>
      </p:sp>
      <p:sp>
        <p:nvSpPr>
          <p:cNvPr id="28" name="Rectangle 27"/>
          <p:cNvSpPr/>
          <p:nvPr/>
        </p:nvSpPr>
        <p:spPr>
          <a:xfrm>
            <a:off x="906747" y="1974953"/>
            <a:ext cx="3163136" cy="2137380"/>
          </a:xfrm>
          <a:prstGeom prst="rect">
            <a:avLst/>
          </a:prstGeom>
          <a:noFill/>
        </p:spPr>
        <p:txBody>
          <a:bodyPr wrap="square">
            <a:spAutoFit/>
          </a:bodyPr>
          <a:lstStyle/>
          <a:p>
            <a:pPr marL="285750" lvl="0" indent="-285750" algn="just">
              <a:lnSpc>
                <a:spcPct val="125000"/>
              </a:lnSpc>
              <a:buFont typeface="Wingdings" panose="05000000000000000000" pitchFamily="2" charset="2"/>
              <a:buChar char="§"/>
            </a:pPr>
            <a:r>
              <a:rPr lang="en-US" sz="1800">
                <a:solidFill>
                  <a:srgbClr val="413E3E"/>
                </a:solidFill>
                <a:latin typeface="Times New Roman" panose="02020603050405020304" pitchFamily="18" charset="0"/>
                <a:cs typeface="Times New Roman" panose="02020603050405020304" pitchFamily="18" charset="0"/>
              </a:rPr>
              <a:t>Để đo tốc độ chuyển động, cần đo độ dài và đo thời gian. Để đo thời gian có thể dùng đồng hồ bấm giây hoặc cổng quang điện và đồng hồ đo thời gian hiện số.</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032743" y="1974953"/>
            <a:ext cx="3018181" cy="1444883"/>
          </a:xfrm>
          <a:prstGeom prst="rect">
            <a:avLst/>
          </a:prstGeom>
          <a:noFill/>
        </p:spPr>
        <p:txBody>
          <a:bodyPr wrap="square">
            <a:spAutoFit/>
          </a:bodyPr>
          <a:lstStyle/>
          <a:p>
            <a:pPr marL="285750" lvl="0" indent="-285750" algn="just">
              <a:lnSpc>
                <a:spcPct val="125000"/>
              </a:lnSpc>
              <a:buFont typeface="Wingdings" panose="05000000000000000000" pitchFamily="2" charset="2"/>
              <a:buChar char="§"/>
            </a:pPr>
            <a:r>
              <a:rPr lang="en-US" sz="1800">
                <a:solidFill>
                  <a:srgbClr val="413E3E"/>
                </a:solidFill>
                <a:latin typeface="Times New Roman" panose="02020603050405020304" pitchFamily="18" charset="0"/>
                <a:cs typeface="Times New Roman" panose="02020603050405020304" pitchFamily="18" charset="0"/>
              </a:rPr>
              <a:t>Các thiết bị bắn tốc độ được sử dụng để đo tốc độ của các phương tiện giao thông đường bộ.</a:t>
            </a:r>
            <a:endParaRPr lang="vi-VN" sz="1800">
              <a:solidFill>
                <a:srgbClr val="413E3E"/>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328" y="3513594"/>
            <a:ext cx="1055978" cy="1006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079;p62"/>
          <p:cNvSpPr txBox="1">
            <a:spLocks/>
          </p:cNvSpPr>
          <p:nvPr/>
        </p:nvSpPr>
        <p:spPr>
          <a:xfrm>
            <a:off x="2514125" y="540000"/>
            <a:ext cx="4115700" cy="61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500"/>
            </a:pPr>
            <a:endParaRPr lang="pt-PT" sz="3500" b="1">
              <a:solidFill>
                <a:schemeClr val="dk1"/>
              </a:solidFill>
              <a:latin typeface="Amatic SC"/>
              <a:ea typeface="Amatic SC"/>
              <a:cs typeface="Amatic SC"/>
              <a:sym typeface="Amatic SC"/>
            </a:endParaRPr>
          </a:p>
        </p:txBody>
      </p:sp>
      <p:sp>
        <p:nvSpPr>
          <p:cNvPr id="8" name="Rectangle 7"/>
          <p:cNvSpPr/>
          <p:nvPr/>
        </p:nvSpPr>
        <p:spPr>
          <a:xfrm>
            <a:off x="1317466" y="1264179"/>
            <a:ext cx="2456380" cy="369332"/>
          </a:xfrm>
          <a:prstGeom prst="rect">
            <a:avLst/>
          </a:prstGeom>
        </p:spPr>
        <p:txBody>
          <a:bodyPr wrap="square">
            <a:spAutoFit/>
          </a:bodyPr>
          <a:lstStyle/>
          <a:p>
            <a:pPr lvl="0" algn="just"/>
            <a:r>
              <a:rPr lang="en-US" sz="1800" b="1">
                <a:solidFill>
                  <a:srgbClr val="413E3E"/>
                </a:solidFill>
                <a:latin typeface="Times New Roman" panose="02020603050405020304" pitchFamily="18" charset="0"/>
                <a:cs typeface="Times New Roman" panose="02020603050405020304" pitchFamily="18" charset="0"/>
              </a:rPr>
              <a:t>Bài 1. </a:t>
            </a:r>
            <a:r>
              <a:rPr lang="en-US" sz="1800">
                <a:solidFill>
                  <a:srgbClr val="413E3E"/>
                </a:solidFill>
                <a:latin typeface="Times New Roman" panose="02020603050405020304" pitchFamily="18" charset="0"/>
                <a:cs typeface="Times New Roman" panose="02020603050405020304" pitchFamily="18" charset="0"/>
              </a:rPr>
              <a:t>Nối.</a:t>
            </a:r>
            <a:endParaRPr lang="vi-VN" sz="1800">
              <a:solidFill>
                <a:srgbClr val="413E3E"/>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177159" y="1683147"/>
            <a:ext cx="1665125" cy="1665125"/>
          </a:xfrm>
          <a:prstGeom prst="rect">
            <a:avLst/>
          </a:prstGeom>
        </p:spPr>
      </p:pic>
      <p:pic>
        <p:nvPicPr>
          <p:cNvPr id="10" name="Picture 9"/>
          <p:cNvPicPr>
            <a:picLocks noChangeAspect="1"/>
          </p:cNvPicPr>
          <p:nvPr/>
        </p:nvPicPr>
        <p:blipFill>
          <a:blip r:embed="rId3"/>
          <a:stretch>
            <a:fillRect/>
          </a:stretch>
        </p:blipFill>
        <p:spPr>
          <a:xfrm>
            <a:off x="3449233" y="1683147"/>
            <a:ext cx="2291248" cy="1665125"/>
          </a:xfrm>
          <a:prstGeom prst="rect">
            <a:avLst/>
          </a:prstGeom>
        </p:spPr>
      </p:pic>
      <p:pic>
        <p:nvPicPr>
          <p:cNvPr id="11" name="Picture 10"/>
          <p:cNvPicPr>
            <a:picLocks noChangeAspect="1"/>
          </p:cNvPicPr>
          <p:nvPr/>
        </p:nvPicPr>
        <p:blipFill>
          <a:blip r:embed="rId4"/>
          <a:stretch>
            <a:fillRect/>
          </a:stretch>
        </p:blipFill>
        <p:spPr>
          <a:xfrm>
            <a:off x="6407628" y="1683147"/>
            <a:ext cx="1951796" cy="1665125"/>
          </a:xfrm>
          <a:prstGeom prst="rect">
            <a:avLst/>
          </a:prstGeom>
        </p:spPr>
      </p:pic>
      <p:sp>
        <p:nvSpPr>
          <p:cNvPr id="12" name="Title 11"/>
          <p:cNvSpPr>
            <a:spLocks noGrp="1"/>
          </p:cNvSpPr>
          <p:nvPr>
            <p:ph type="title"/>
          </p:nvPr>
        </p:nvSpPr>
        <p:spPr>
          <a:xfrm>
            <a:off x="2545656" y="601943"/>
            <a:ext cx="3834900" cy="612600"/>
          </a:xfrm>
        </p:spPr>
        <p:txBody>
          <a:bodyPr/>
          <a:lstStyle/>
          <a:p>
            <a:pPr lvl="0"/>
            <a:r>
              <a:rPr lang="pt-PT">
                <a:solidFill>
                  <a:srgbClr val="413E3E"/>
                </a:solidFill>
              </a:rPr>
              <a:t>CỦNG CỐ</a:t>
            </a:r>
          </a:p>
        </p:txBody>
      </p:sp>
      <p:sp>
        <p:nvSpPr>
          <p:cNvPr id="15" name="Rectangle 14"/>
          <p:cNvSpPr/>
          <p:nvPr/>
        </p:nvSpPr>
        <p:spPr>
          <a:xfrm>
            <a:off x="1317466" y="3954652"/>
            <a:ext cx="1700840" cy="646331"/>
          </a:xfrm>
          <a:prstGeom prst="rect">
            <a:avLst/>
          </a:prstGeom>
          <a:solidFill>
            <a:schemeClr val="accent5">
              <a:lumMod val="40000"/>
              <a:lumOff val="60000"/>
            </a:schemeClr>
          </a:solidFill>
        </p:spPr>
        <p:txBody>
          <a:bodyPr wrap="square">
            <a:spAutoFit/>
          </a:bodyPr>
          <a:lstStyle/>
          <a:p>
            <a:pPr lvl="0" algn="ctr"/>
            <a:r>
              <a:rPr lang="en-US" sz="1800" i="1">
                <a:solidFill>
                  <a:srgbClr val="413E3E"/>
                </a:solidFill>
                <a:latin typeface="Times New Roman" panose="02020603050405020304" pitchFamily="18" charset="0"/>
                <a:cs typeface="Times New Roman" panose="02020603050405020304" pitchFamily="18" charset="0"/>
              </a:rPr>
              <a:t>Đồng hồ đo thời gian hiện số</a:t>
            </a:r>
            <a:endParaRPr lang="vi-VN" sz="1800" i="1">
              <a:solidFill>
                <a:srgbClr val="413E3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099726" y="3954654"/>
            <a:ext cx="1036910" cy="646331"/>
          </a:xfrm>
          <a:prstGeom prst="rect">
            <a:avLst/>
          </a:prstGeom>
          <a:solidFill>
            <a:schemeClr val="accent5">
              <a:lumMod val="40000"/>
              <a:lumOff val="60000"/>
            </a:schemeClr>
          </a:solidFill>
        </p:spPr>
        <p:txBody>
          <a:bodyPr wrap="square">
            <a:spAutoFit/>
          </a:bodyPr>
          <a:lstStyle/>
          <a:p>
            <a:pPr lvl="0" algn="just"/>
            <a:r>
              <a:rPr lang="en-US" sz="1800" i="1">
                <a:solidFill>
                  <a:srgbClr val="413E3E"/>
                </a:solidFill>
                <a:latin typeface="Times New Roman" panose="02020603050405020304" pitchFamily="18" charset="0"/>
                <a:cs typeface="Times New Roman" panose="02020603050405020304" pitchFamily="18" charset="0"/>
              </a:rPr>
              <a:t>Đồng hồ bấm giây</a:t>
            </a:r>
            <a:endParaRPr lang="vi-VN" sz="1800" i="1">
              <a:solidFill>
                <a:srgbClr val="413E3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768474" y="3954652"/>
            <a:ext cx="1230104" cy="646331"/>
          </a:xfrm>
          <a:prstGeom prst="rect">
            <a:avLst/>
          </a:prstGeom>
          <a:solidFill>
            <a:schemeClr val="accent5">
              <a:lumMod val="40000"/>
              <a:lumOff val="60000"/>
            </a:schemeClr>
          </a:solidFill>
        </p:spPr>
        <p:txBody>
          <a:bodyPr wrap="square">
            <a:spAutoFit/>
          </a:bodyPr>
          <a:lstStyle/>
          <a:p>
            <a:pPr lvl="0" algn="ctr"/>
            <a:r>
              <a:rPr lang="en-US" sz="1800" i="1">
                <a:solidFill>
                  <a:srgbClr val="413E3E"/>
                </a:solidFill>
                <a:latin typeface="Times New Roman" panose="02020603050405020304" pitchFamily="18" charset="0"/>
                <a:cs typeface="Times New Roman" panose="02020603050405020304" pitchFamily="18" charset="0"/>
              </a:rPr>
              <a:t>Cổng quang điện</a:t>
            </a:r>
            <a:endParaRPr lang="vi-VN" sz="1800" i="1">
              <a:solidFill>
                <a:srgbClr val="413E3E"/>
              </a:solidFill>
              <a:latin typeface="Times New Roman" panose="02020603050405020304" pitchFamily="18" charset="0"/>
              <a:cs typeface="Times New Roman" panose="02020603050405020304" pitchFamily="18" charset="0"/>
            </a:endParaRPr>
          </a:p>
        </p:txBody>
      </p:sp>
      <p:cxnSp>
        <p:nvCxnSpPr>
          <p:cNvPr id="19" name="Straight Connector 18"/>
          <p:cNvCxnSpPr>
            <a:stCxn id="9" idx="2"/>
            <a:endCxn id="16" idx="0"/>
          </p:cNvCxnSpPr>
          <p:nvPr/>
        </p:nvCxnSpPr>
        <p:spPr>
          <a:xfrm>
            <a:off x="2009722" y="3348272"/>
            <a:ext cx="2608459" cy="60638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0" idx="2"/>
            <a:endCxn id="15" idx="0"/>
          </p:cNvCxnSpPr>
          <p:nvPr/>
        </p:nvCxnSpPr>
        <p:spPr>
          <a:xfrm flipH="1">
            <a:off x="2167886" y="3348272"/>
            <a:ext cx="2426971" cy="6063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1" idx="2"/>
            <a:endCxn id="17" idx="0"/>
          </p:cNvCxnSpPr>
          <p:nvPr/>
        </p:nvCxnSpPr>
        <p:spPr>
          <a:xfrm>
            <a:off x="7383526" y="3348272"/>
            <a:ext cx="0" cy="6063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5334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50996" y="1253669"/>
            <a:ext cx="7041958" cy="873572"/>
          </a:xfrm>
          <a:prstGeom prst="rect">
            <a:avLst/>
          </a:prstGeom>
        </p:spPr>
        <p:txBody>
          <a:bodyPr wrap="square">
            <a:spAutoFit/>
          </a:bodyPr>
          <a:lstStyle/>
          <a:p>
            <a:pPr lvl="0" algn="just">
              <a:lnSpc>
                <a:spcPct val="150000"/>
              </a:lnSpc>
            </a:pPr>
            <a:r>
              <a:rPr lang="en-US" sz="1800" b="1">
                <a:solidFill>
                  <a:srgbClr val="413E3E"/>
                </a:solidFill>
                <a:latin typeface="Times New Roman" panose="02020603050405020304" pitchFamily="18" charset="0"/>
                <a:cs typeface="Times New Roman" panose="02020603050405020304" pitchFamily="18" charset="0"/>
              </a:rPr>
              <a:t>Bài 2. </a:t>
            </a:r>
            <a:r>
              <a:rPr lang="vi-VN" sz="1800">
                <a:solidFill>
                  <a:srgbClr val="413E3E"/>
                </a:solidFill>
                <a:latin typeface="Times New Roman" panose="02020603050405020304" pitchFamily="18" charset="0"/>
                <a:cs typeface="Times New Roman" panose="02020603050405020304" pitchFamily="18" charset="0"/>
              </a:rPr>
              <a:t>Dưới đây là bảng ghi kết quả đo tốc độ của một quả bóng lăn trên máng nghiêng dài 80 cm.</a:t>
            </a:r>
          </a:p>
        </p:txBody>
      </p:sp>
      <p:sp>
        <p:nvSpPr>
          <p:cNvPr id="12" name="Title 11"/>
          <p:cNvSpPr>
            <a:spLocks noGrp="1"/>
          </p:cNvSpPr>
          <p:nvPr>
            <p:ph type="title"/>
          </p:nvPr>
        </p:nvSpPr>
        <p:spPr>
          <a:xfrm>
            <a:off x="2020024" y="542875"/>
            <a:ext cx="5103900" cy="612600"/>
          </a:xfrm>
        </p:spPr>
        <p:txBody>
          <a:bodyPr/>
          <a:lstStyle/>
          <a:p>
            <a:pPr lvl="0"/>
            <a:r>
              <a:rPr lang="pt-PT">
                <a:solidFill>
                  <a:srgbClr val="413E3E"/>
                </a:solidFill>
              </a:rPr>
              <a:t>CỦNG CỐ</a:t>
            </a:r>
          </a:p>
        </p:txBody>
      </p:sp>
      <p:sp>
        <p:nvSpPr>
          <p:cNvPr id="14" name="Rectangle 13"/>
          <p:cNvSpPr/>
          <p:nvPr/>
        </p:nvSpPr>
        <p:spPr>
          <a:xfrm>
            <a:off x="1050996" y="3512588"/>
            <a:ext cx="6800232" cy="507831"/>
          </a:xfrm>
          <a:prstGeom prst="rect">
            <a:avLst/>
          </a:prstGeom>
        </p:spPr>
        <p:txBody>
          <a:bodyPr wrap="square">
            <a:spAutoFit/>
          </a:bodyPr>
          <a:lstStyle/>
          <a:p>
            <a:pPr lvl="0" algn="just">
              <a:lnSpc>
                <a:spcPct val="150000"/>
              </a:lnSpc>
            </a:pPr>
            <a:r>
              <a:rPr lang="vi-VN" sz="1800">
                <a:solidFill>
                  <a:srgbClr val="413E3E"/>
                </a:solidFill>
                <a:latin typeface="Times New Roman" panose="02020603050405020304" pitchFamily="18" charset="0"/>
                <a:cs typeface="Times New Roman" panose="02020603050405020304" pitchFamily="18" charset="0"/>
              </a:rPr>
              <a:t>Độ chia nhỏ nhất của đồng hồ bấm giây dùng trong thí nghiệm này là</a:t>
            </a:r>
            <a:r>
              <a:rPr lang="en-US" sz="1800">
                <a:solidFill>
                  <a:srgbClr val="413E3E"/>
                </a:solidFill>
                <a:latin typeface="Times New Roman" panose="02020603050405020304" pitchFamily="18" charset="0"/>
                <a:cs typeface="Times New Roman" panose="02020603050405020304" pitchFamily="18" charset="0"/>
              </a:rPr>
              <a:t>:</a:t>
            </a:r>
            <a:endParaRPr lang="vi-VN" sz="1800">
              <a:solidFill>
                <a:srgbClr val="413E3E"/>
              </a:solidFill>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33234" y="2202425"/>
            <a:ext cx="4877481" cy="1162212"/>
          </a:xfrm>
          <a:prstGeom prst="rect">
            <a:avLst/>
          </a:prstGeom>
        </p:spPr>
      </p:pic>
      <p:sp>
        <p:nvSpPr>
          <p:cNvPr id="3" name="Rectangle 2"/>
          <p:cNvSpPr/>
          <p:nvPr/>
        </p:nvSpPr>
        <p:spPr>
          <a:xfrm>
            <a:off x="1124606" y="4118613"/>
            <a:ext cx="6632028" cy="369332"/>
          </a:xfrm>
          <a:prstGeom prst="rect">
            <a:avLst/>
          </a:prstGeom>
        </p:spPr>
        <p:txBody>
          <a:bodyPr wrap="square">
            <a:spAutoFit/>
          </a:bodyPr>
          <a:lstStyle/>
          <a:p>
            <a:r>
              <a:rPr lang="en-US" sz="1800">
                <a:solidFill>
                  <a:schemeClr val="tx1">
                    <a:lumMod val="50000"/>
                  </a:schemeClr>
                </a:solidFill>
                <a:latin typeface="Times New Roman" panose="02020603050405020304" pitchFamily="18" charset="0"/>
                <a:cs typeface="Times New Roman" panose="02020603050405020304" pitchFamily="18" charset="0"/>
              </a:rPr>
              <a:t>A. 0,01 s.		B. 0,1 s.		C. 0,2 s.		D. 0,02 s.</a:t>
            </a:r>
          </a:p>
        </p:txBody>
      </p:sp>
      <p:sp>
        <p:nvSpPr>
          <p:cNvPr id="4" name="Oval 3"/>
          <p:cNvSpPr/>
          <p:nvPr/>
        </p:nvSpPr>
        <p:spPr>
          <a:xfrm>
            <a:off x="1103546" y="4087817"/>
            <a:ext cx="378373" cy="43092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6980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grpSp>
        <p:nvGrpSpPr>
          <p:cNvPr id="69" name="Google Shape;3042;p60"/>
          <p:cNvGrpSpPr/>
          <p:nvPr/>
        </p:nvGrpSpPr>
        <p:grpSpPr>
          <a:xfrm flipH="1">
            <a:off x="7401574" y="360143"/>
            <a:ext cx="439600" cy="913400"/>
            <a:chOff x="7212850" y="2109375"/>
            <a:chExt cx="439600" cy="913400"/>
          </a:xfrm>
        </p:grpSpPr>
        <p:sp>
          <p:nvSpPr>
            <p:cNvPr id="70" name="Google Shape;3043;p60"/>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44;p60"/>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45;p60"/>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46;p60"/>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Rectangle 73"/>
          <p:cNvSpPr/>
          <p:nvPr/>
        </p:nvSpPr>
        <p:spPr>
          <a:xfrm>
            <a:off x="1050996" y="1253669"/>
            <a:ext cx="7041958" cy="1704569"/>
          </a:xfrm>
          <a:prstGeom prst="rect">
            <a:avLst/>
          </a:prstGeom>
        </p:spPr>
        <p:txBody>
          <a:bodyPr wrap="square">
            <a:spAutoFit/>
          </a:bodyPr>
          <a:lstStyle/>
          <a:p>
            <a:pPr lvl="0" algn="just">
              <a:lnSpc>
                <a:spcPct val="150000"/>
              </a:lnSpc>
            </a:pPr>
            <a:r>
              <a:rPr lang="en-US" sz="1800" b="1">
                <a:solidFill>
                  <a:srgbClr val="413E3E"/>
                </a:solidFill>
                <a:latin typeface="Times New Roman" panose="02020603050405020304" pitchFamily="18" charset="0"/>
                <a:cs typeface="Times New Roman" panose="02020603050405020304" pitchFamily="18" charset="0"/>
              </a:rPr>
              <a:t>Bài 3. </a:t>
            </a:r>
            <a:r>
              <a:rPr lang="vi-VN" sz="1800">
                <a:solidFill>
                  <a:srgbClr val="413E3E"/>
                </a:solidFill>
                <a:latin typeface="Times New Roman" panose="02020603050405020304" pitchFamily="18" charset="0"/>
                <a:cs typeface="Times New Roman" panose="02020603050405020304" pitchFamily="18" charset="0"/>
              </a:rPr>
              <a:t>Một vận động viên chạy cự li 100 m trên sân vận động. Đồng hồ bấm giây cho biết thời gian vận động viên đó chạy từ vạch xuất phát tới vạch đích là 20 s.</a:t>
            </a:r>
          </a:p>
          <a:p>
            <a:pPr lvl="0" algn="just">
              <a:lnSpc>
                <a:spcPct val="150000"/>
              </a:lnSpc>
            </a:pPr>
            <a:r>
              <a:rPr lang="vi-VN" sz="1800">
                <a:solidFill>
                  <a:srgbClr val="413E3E"/>
                </a:solidFill>
                <a:latin typeface="Times New Roman" panose="02020603050405020304" pitchFamily="18" charset="0"/>
                <a:cs typeface="Times New Roman" panose="02020603050405020304" pitchFamily="18" charset="0"/>
              </a:rPr>
              <a:t>Vận tốc của vận động viên là</a:t>
            </a:r>
            <a:r>
              <a:rPr lang="en-US" sz="1800">
                <a:solidFill>
                  <a:srgbClr val="413E3E"/>
                </a:solidFill>
                <a:latin typeface="Times New Roman" panose="02020603050405020304" pitchFamily="18" charset="0"/>
                <a:cs typeface="Times New Roman" panose="02020603050405020304" pitchFamily="18" charset="0"/>
              </a:rPr>
              <a:t>            m/s</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75" name="Title 11"/>
          <p:cNvSpPr>
            <a:spLocks noGrp="1"/>
          </p:cNvSpPr>
          <p:nvPr>
            <p:ph type="title"/>
          </p:nvPr>
        </p:nvSpPr>
        <p:spPr>
          <a:xfrm>
            <a:off x="2020024" y="542875"/>
            <a:ext cx="5103900" cy="612600"/>
          </a:xfrm>
        </p:spPr>
        <p:txBody>
          <a:bodyPr/>
          <a:lstStyle/>
          <a:p>
            <a:pPr lvl="0"/>
            <a:r>
              <a:rPr lang="pt-PT">
                <a:solidFill>
                  <a:srgbClr val="413E3E"/>
                </a:solidFill>
              </a:rPr>
              <a:t>CỦNG CỐ</a:t>
            </a:r>
          </a:p>
        </p:txBody>
      </p:sp>
      <p:sp>
        <p:nvSpPr>
          <p:cNvPr id="4" name="Rectangle 3"/>
          <p:cNvSpPr/>
          <p:nvPr/>
        </p:nvSpPr>
        <p:spPr>
          <a:xfrm>
            <a:off x="3867807" y="2511972"/>
            <a:ext cx="557048" cy="49775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5098831" y="2398117"/>
            <a:ext cx="2994123" cy="1924793"/>
          </a:xfrm>
          <a:prstGeom prst="rect">
            <a:avLst/>
          </a:prstGeom>
        </p:spPr>
      </p:pic>
      <p:sp>
        <p:nvSpPr>
          <p:cNvPr id="6" name="Rectangle 5"/>
          <p:cNvSpPr/>
          <p:nvPr/>
        </p:nvSpPr>
        <p:spPr>
          <a:xfrm>
            <a:off x="3977054" y="2522319"/>
            <a:ext cx="338554" cy="461665"/>
          </a:xfrm>
          <a:prstGeom prst="rect">
            <a:avLst/>
          </a:prstGeom>
        </p:spPr>
        <p:txBody>
          <a:bodyPr wrap="none">
            <a:spAutoFit/>
          </a:bodyPr>
          <a:lstStyle/>
          <a:p>
            <a:r>
              <a:rPr lang="en-US" sz="2400" b="1">
                <a:solidFill>
                  <a:srgbClr val="C00000"/>
                </a:solidFill>
                <a:latin typeface="Times New Roman" panose="02020603050405020304" pitchFamily="18" charset="0"/>
                <a:cs typeface="Times New Roman" panose="02020603050405020304" pitchFamily="18" charset="0"/>
              </a:rPr>
              <a:t>5</a:t>
            </a:r>
            <a:endParaRPr lang="en-US" sz="1800" b="1">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sp>
        <p:nvSpPr>
          <p:cNvPr id="3079" name="Google Shape;3079;p62"/>
          <p:cNvSpPr txBox="1">
            <a:spLocks noGrp="1"/>
          </p:cNvSpPr>
          <p:nvPr>
            <p:ph type="title" idx="8"/>
          </p:nvPr>
        </p:nvSpPr>
        <p:spPr>
          <a:xfrm>
            <a:off x="2419943" y="362031"/>
            <a:ext cx="4115700" cy="6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CỦNG CỐ</a:t>
            </a:r>
            <a:endParaRPr/>
          </a:p>
        </p:txBody>
      </p:sp>
      <p:grpSp>
        <p:nvGrpSpPr>
          <p:cNvPr id="3084" name="Google Shape;3084;p62"/>
          <p:cNvGrpSpPr/>
          <p:nvPr/>
        </p:nvGrpSpPr>
        <p:grpSpPr>
          <a:xfrm>
            <a:off x="5086238" y="2983729"/>
            <a:ext cx="385019" cy="353163"/>
            <a:chOff x="4786589" y="2392953"/>
            <a:chExt cx="385019" cy="353163"/>
          </a:xfrm>
        </p:grpSpPr>
        <p:sp>
          <p:nvSpPr>
            <p:cNvPr id="3085" name="Google Shape;3085;p62"/>
            <p:cNvSpPr/>
            <p:nvPr/>
          </p:nvSpPr>
          <p:spPr>
            <a:xfrm>
              <a:off x="4794100" y="2499642"/>
              <a:ext cx="371880" cy="241472"/>
            </a:xfrm>
            <a:custGeom>
              <a:avLst/>
              <a:gdLst/>
              <a:ahLst/>
              <a:cxnLst/>
              <a:rect l="l" t="t" r="r" b="b"/>
              <a:pathLst>
                <a:path w="13813" h="8970" extrusionOk="0">
                  <a:moveTo>
                    <a:pt x="301" y="1"/>
                  </a:moveTo>
                  <a:cubicBezTo>
                    <a:pt x="116" y="1"/>
                    <a:pt x="0" y="94"/>
                    <a:pt x="0" y="279"/>
                  </a:cubicBezTo>
                  <a:lnTo>
                    <a:pt x="0" y="8692"/>
                  </a:lnTo>
                  <a:cubicBezTo>
                    <a:pt x="0" y="8877"/>
                    <a:pt x="116" y="8970"/>
                    <a:pt x="301" y="8970"/>
                  </a:cubicBezTo>
                  <a:lnTo>
                    <a:pt x="13442" y="8970"/>
                  </a:lnTo>
                  <a:cubicBezTo>
                    <a:pt x="13627" y="8970"/>
                    <a:pt x="13813" y="8877"/>
                    <a:pt x="13813" y="8692"/>
                  </a:cubicBezTo>
                  <a:lnTo>
                    <a:pt x="13813" y="279"/>
                  </a:lnTo>
                  <a:cubicBezTo>
                    <a:pt x="13813" y="94"/>
                    <a:pt x="13627" y="1"/>
                    <a:pt x="13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2"/>
            <p:cNvSpPr/>
            <p:nvPr/>
          </p:nvSpPr>
          <p:spPr>
            <a:xfrm>
              <a:off x="5140362" y="2499642"/>
              <a:ext cx="25603" cy="241472"/>
            </a:xfrm>
            <a:custGeom>
              <a:avLst/>
              <a:gdLst/>
              <a:ahLst/>
              <a:cxnLst/>
              <a:rect l="l" t="t" r="r" b="b"/>
              <a:pathLst>
                <a:path w="951" h="8970" extrusionOk="0">
                  <a:moveTo>
                    <a:pt x="0" y="1"/>
                  </a:moveTo>
                  <a:cubicBezTo>
                    <a:pt x="186" y="1"/>
                    <a:pt x="371" y="94"/>
                    <a:pt x="371" y="279"/>
                  </a:cubicBezTo>
                  <a:lnTo>
                    <a:pt x="371" y="8692"/>
                  </a:lnTo>
                  <a:cubicBezTo>
                    <a:pt x="371" y="8877"/>
                    <a:pt x="186" y="8970"/>
                    <a:pt x="0" y="8970"/>
                  </a:cubicBezTo>
                  <a:lnTo>
                    <a:pt x="580" y="8970"/>
                  </a:lnTo>
                  <a:cubicBezTo>
                    <a:pt x="765" y="8970"/>
                    <a:pt x="951" y="8877"/>
                    <a:pt x="951" y="8692"/>
                  </a:cubicBezTo>
                  <a:lnTo>
                    <a:pt x="951" y="279"/>
                  </a:lnTo>
                  <a:cubicBezTo>
                    <a:pt x="951" y="94"/>
                    <a:pt x="765" y="1"/>
                    <a:pt x="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2"/>
            <p:cNvSpPr/>
            <p:nvPr/>
          </p:nvSpPr>
          <p:spPr>
            <a:xfrm>
              <a:off x="4864580" y="2538327"/>
              <a:ext cx="96113" cy="85336"/>
            </a:xfrm>
            <a:custGeom>
              <a:avLst/>
              <a:gdLst/>
              <a:ahLst/>
              <a:cxnLst/>
              <a:rect l="l" t="t" r="r" b="b"/>
              <a:pathLst>
                <a:path w="3570" h="3170" extrusionOk="0">
                  <a:moveTo>
                    <a:pt x="974" y="1"/>
                  </a:moveTo>
                  <a:cubicBezTo>
                    <a:pt x="766" y="1"/>
                    <a:pt x="488" y="93"/>
                    <a:pt x="279" y="302"/>
                  </a:cubicBezTo>
                  <a:cubicBezTo>
                    <a:pt x="186" y="395"/>
                    <a:pt x="94" y="580"/>
                    <a:pt x="1" y="766"/>
                  </a:cubicBezTo>
                  <a:cubicBezTo>
                    <a:pt x="1" y="1067"/>
                    <a:pt x="1" y="1461"/>
                    <a:pt x="186" y="1739"/>
                  </a:cubicBezTo>
                  <a:cubicBezTo>
                    <a:pt x="279" y="1924"/>
                    <a:pt x="488" y="2133"/>
                    <a:pt x="673" y="2318"/>
                  </a:cubicBezTo>
                  <a:cubicBezTo>
                    <a:pt x="974" y="2504"/>
                    <a:pt x="1554" y="2990"/>
                    <a:pt x="1739" y="3083"/>
                  </a:cubicBezTo>
                  <a:cubicBezTo>
                    <a:pt x="1739" y="3141"/>
                    <a:pt x="1762" y="3170"/>
                    <a:pt x="1785" y="3170"/>
                  </a:cubicBezTo>
                  <a:cubicBezTo>
                    <a:pt x="1809" y="3170"/>
                    <a:pt x="1832" y="3141"/>
                    <a:pt x="1832" y="3083"/>
                  </a:cubicBezTo>
                  <a:cubicBezTo>
                    <a:pt x="2017" y="2990"/>
                    <a:pt x="2597" y="2504"/>
                    <a:pt x="2898" y="2318"/>
                  </a:cubicBezTo>
                  <a:cubicBezTo>
                    <a:pt x="3083" y="2133"/>
                    <a:pt x="3292" y="1924"/>
                    <a:pt x="3384" y="1739"/>
                  </a:cubicBezTo>
                  <a:cubicBezTo>
                    <a:pt x="3477" y="1461"/>
                    <a:pt x="3570" y="1067"/>
                    <a:pt x="3570" y="766"/>
                  </a:cubicBezTo>
                  <a:cubicBezTo>
                    <a:pt x="3477" y="580"/>
                    <a:pt x="3384" y="395"/>
                    <a:pt x="3292" y="302"/>
                  </a:cubicBezTo>
                  <a:cubicBezTo>
                    <a:pt x="3083" y="93"/>
                    <a:pt x="2805" y="1"/>
                    <a:pt x="2597" y="1"/>
                  </a:cubicBezTo>
                  <a:cubicBezTo>
                    <a:pt x="2226" y="1"/>
                    <a:pt x="2017" y="93"/>
                    <a:pt x="1832" y="395"/>
                  </a:cubicBezTo>
                  <a:lnTo>
                    <a:pt x="1739" y="395"/>
                  </a:lnTo>
                  <a:cubicBezTo>
                    <a:pt x="1554" y="93"/>
                    <a:pt x="1252"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2"/>
            <p:cNvSpPr/>
            <p:nvPr/>
          </p:nvSpPr>
          <p:spPr>
            <a:xfrm>
              <a:off x="4903266" y="2538327"/>
              <a:ext cx="57426" cy="85336"/>
            </a:xfrm>
            <a:custGeom>
              <a:avLst/>
              <a:gdLst/>
              <a:ahLst/>
              <a:cxnLst/>
              <a:rect l="l" t="t" r="r" b="b"/>
              <a:pathLst>
                <a:path w="2133" h="3170" extrusionOk="0">
                  <a:moveTo>
                    <a:pt x="1368" y="1"/>
                  </a:moveTo>
                  <a:cubicBezTo>
                    <a:pt x="1553" y="186"/>
                    <a:pt x="1646" y="302"/>
                    <a:pt x="1646" y="487"/>
                  </a:cubicBezTo>
                  <a:cubicBezTo>
                    <a:pt x="1739" y="881"/>
                    <a:pt x="1646" y="1159"/>
                    <a:pt x="1461" y="1461"/>
                  </a:cubicBezTo>
                  <a:cubicBezTo>
                    <a:pt x="1368" y="1739"/>
                    <a:pt x="1160" y="1924"/>
                    <a:pt x="974" y="2133"/>
                  </a:cubicBezTo>
                  <a:cubicBezTo>
                    <a:pt x="789" y="2318"/>
                    <a:pt x="209" y="2712"/>
                    <a:pt x="1" y="2898"/>
                  </a:cubicBezTo>
                  <a:cubicBezTo>
                    <a:pt x="117" y="2990"/>
                    <a:pt x="209" y="3083"/>
                    <a:pt x="302" y="3083"/>
                  </a:cubicBezTo>
                  <a:cubicBezTo>
                    <a:pt x="302" y="3141"/>
                    <a:pt x="325" y="3170"/>
                    <a:pt x="348" y="3170"/>
                  </a:cubicBezTo>
                  <a:cubicBezTo>
                    <a:pt x="372" y="3170"/>
                    <a:pt x="395" y="3141"/>
                    <a:pt x="395" y="3083"/>
                  </a:cubicBezTo>
                  <a:cubicBezTo>
                    <a:pt x="580" y="2990"/>
                    <a:pt x="1160" y="2504"/>
                    <a:pt x="1461" y="2318"/>
                  </a:cubicBezTo>
                  <a:cubicBezTo>
                    <a:pt x="1646" y="2133"/>
                    <a:pt x="1855" y="1924"/>
                    <a:pt x="1947" y="1739"/>
                  </a:cubicBezTo>
                  <a:cubicBezTo>
                    <a:pt x="2040" y="1461"/>
                    <a:pt x="2133" y="1067"/>
                    <a:pt x="2133" y="766"/>
                  </a:cubicBezTo>
                  <a:cubicBezTo>
                    <a:pt x="2040" y="580"/>
                    <a:pt x="1947" y="395"/>
                    <a:pt x="1855" y="302"/>
                  </a:cubicBezTo>
                  <a:cubicBezTo>
                    <a:pt x="1646" y="93"/>
                    <a:pt x="1553" y="1"/>
                    <a:pt x="1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2"/>
            <p:cNvSpPr/>
            <p:nvPr/>
          </p:nvSpPr>
          <p:spPr>
            <a:xfrm>
              <a:off x="4960662" y="2400464"/>
              <a:ext cx="36238" cy="33704"/>
            </a:xfrm>
            <a:custGeom>
              <a:avLst/>
              <a:gdLst/>
              <a:ahLst/>
              <a:cxnLst/>
              <a:rect l="l" t="t" r="r" b="b"/>
              <a:pathLst>
                <a:path w="1346" h="1252" extrusionOk="0">
                  <a:moveTo>
                    <a:pt x="673" y="0"/>
                  </a:moveTo>
                  <a:cubicBezTo>
                    <a:pt x="302" y="0"/>
                    <a:pt x="1" y="301"/>
                    <a:pt x="1" y="579"/>
                  </a:cubicBezTo>
                  <a:cubicBezTo>
                    <a:pt x="1" y="973"/>
                    <a:pt x="302" y="1251"/>
                    <a:pt x="673" y="1251"/>
                  </a:cubicBezTo>
                  <a:cubicBezTo>
                    <a:pt x="1067" y="1251"/>
                    <a:pt x="1345" y="973"/>
                    <a:pt x="1345" y="579"/>
                  </a:cubicBezTo>
                  <a:cubicBezTo>
                    <a:pt x="1345" y="301"/>
                    <a:pt x="1067" y="0"/>
                    <a:pt x="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62"/>
            <p:cNvSpPr/>
            <p:nvPr/>
          </p:nvSpPr>
          <p:spPr>
            <a:xfrm>
              <a:off x="4963166" y="2400464"/>
              <a:ext cx="33734" cy="33704"/>
            </a:xfrm>
            <a:custGeom>
              <a:avLst/>
              <a:gdLst/>
              <a:ahLst/>
              <a:cxnLst/>
              <a:rect l="l" t="t" r="r" b="b"/>
              <a:pathLst>
                <a:path w="1253" h="1252" extrusionOk="0">
                  <a:moveTo>
                    <a:pt x="789" y="0"/>
                  </a:moveTo>
                  <a:lnTo>
                    <a:pt x="789" y="0"/>
                  </a:lnTo>
                  <a:cubicBezTo>
                    <a:pt x="881" y="93"/>
                    <a:pt x="881" y="209"/>
                    <a:pt x="881" y="301"/>
                  </a:cubicBezTo>
                  <a:cubicBezTo>
                    <a:pt x="881" y="672"/>
                    <a:pt x="580" y="973"/>
                    <a:pt x="209" y="973"/>
                  </a:cubicBezTo>
                  <a:lnTo>
                    <a:pt x="1" y="973"/>
                  </a:lnTo>
                  <a:cubicBezTo>
                    <a:pt x="93" y="1159"/>
                    <a:pt x="395" y="1251"/>
                    <a:pt x="580" y="1251"/>
                  </a:cubicBezTo>
                  <a:cubicBezTo>
                    <a:pt x="974" y="1251"/>
                    <a:pt x="1252" y="973"/>
                    <a:pt x="1252" y="579"/>
                  </a:cubicBezTo>
                  <a:cubicBezTo>
                    <a:pt x="1252" y="301"/>
                    <a:pt x="1067" y="93"/>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62"/>
            <p:cNvSpPr/>
            <p:nvPr/>
          </p:nvSpPr>
          <p:spPr>
            <a:xfrm>
              <a:off x="4830902" y="2660630"/>
              <a:ext cx="38715" cy="46814"/>
            </a:xfrm>
            <a:custGeom>
              <a:avLst/>
              <a:gdLst/>
              <a:ahLst/>
              <a:cxnLst/>
              <a:rect l="l" t="t" r="r" b="b"/>
              <a:pathLst>
                <a:path w="1438" h="1739" extrusionOk="0">
                  <a:moveTo>
                    <a:pt x="858" y="0"/>
                  </a:moveTo>
                  <a:cubicBezTo>
                    <a:pt x="371" y="0"/>
                    <a:pt x="0" y="394"/>
                    <a:pt x="0" y="858"/>
                  </a:cubicBezTo>
                  <a:cubicBezTo>
                    <a:pt x="0" y="1344"/>
                    <a:pt x="371" y="1738"/>
                    <a:pt x="858" y="1738"/>
                  </a:cubicBezTo>
                  <a:cubicBezTo>
                    <a:pt x="1066" y="1738"/>
                    <a:pt x="1252" y="1645"/>
                    <a:pt x="1345" y="1553"/>
                  </a:cubicBezTo>
                  <a:cubicBezTo>
                    <a:pt x="1345" y="1553"/>
                    <a:pt x="1437" y="1553"/>
                    <a:pt x="1437" y="1437"/>
                  </a:cubicBezTo>
                  <a:lnTo>
                    <a:pt x="1437" y="1251"/>
                  </a:lnTo>
                  <a:lnTo>
                    <a:pt x="1252" y="1251"/>
                  </a:lnTo>
                  <a:lnTo>
                    <a:pt x="1159" y="1344"/>
                  </a:lnTo>
                  <a:cubicBezTo>
                    <a:pt x="1066" y="1437"/>
                    <a:pt x="951" y="1437"/>
                    <a:pt x="858" y="1437"/>
                  </a:cubicBezTo>
                  <a:cubicBezTo>
                    <a:pt x="580" y="1437"/>
                    <a:pt x="279" y="1159"/>
                    <a:pt x="279" y="858"/>
                  </a:cubicBezTo>
                  <a:cubicBezTo>
                    <a:pt x="279" y="579"/>
                    <a:pt x="580" y="278"/>
                    <a:pt x="858" y="278"/>
                  </a:cubicBezTo>
                  <a:cubicBezTo>
                    <a:pt x="951" y="278"/>
                    <a:pt x="1066" y="278"/>
                    <a:pt x="1159" y="394"/>
                  </a:cubicBezTo>
                  <a:lnTo>
                    <a:pt x="1345" y="394"/>
                  </a:lnTo>
                  <a:cubicBezTo>
                    <a:pt x="1437" y="278"/>
                    <a:pt x="1437" y="185"/>
                    <a:pt x="1345" y="185"/>
                  </a:cubicBezTo>
                  <a:cubicBezTo>
                    <a:pt x="1159" y="93"/>
                    <a:pt x="1066" y="0"/>
                    <a:pt x="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2"/>
            <p:cNvSpPr/>
            <p:nvPr/>
          </p:nvSpPr>
          <p:spPr>
            <a:xfrm>
              <a:off x="5015582" y="2660630"/>
              <a:ext cx="20623" cy="46814"/>
            </a:xfrm>
            <a:custGeom>
              <a:avLst/>
              <a:gdLst/>
              <a:ahLst/>
              <a:cxnLst/>
              <a:rect l="l" t="t" r="r" b="b"/>
              <a:pathLst>
                <a:path w="766" h="1739" extrusionOk="0">
                  <a:moveTo>
                    <a:pt x="186" y="0"/>
                  </a:moveTo>
                  <a:cubicBezTo>
                    <a:pt x="93" y="0"/>
                    <a:pt x="0" y="93"/>
                    <a:pt x="0" y="185"/>
                  </a:cubicBezTo>
                  <a:lnTo>
                    <a:pt x="0" y="1553"/>
                  </a:lnTo>
                  <a:cubicBezTo>
                    <a:pt x="0" y="1645"/>
                    <a:pt x="93" y="1738"/>
                    <a:pt x="186" y="1738"/>
                  </a:cubicBezTo>
                  <a:cubicBezTo>
                    <a:pt x="278" y="1738"/>
                    <a:pt x="278" y="1645"/>
                    <a:pt x="278" y="1553"/>
                  </a:cubicBezTo>
                  <a:lnTo>
                    <a:pt x="278" y="765"/>
                  </a:lnTo>
                  <a:cubicBezTo>
                    <a:pt x="278" y="672"/>
                    <a:pt x="371" y="579"/>
                    <a:pt x="464" y="487"/>
                  </a:cubicBezTo>
                  <a:lnTo>
                    <a:pt x="672" y="278"/>
                  </a:lnTo>
                  <a:cubicBezTo>
                    <a:pt x="765" y="278"/>
                    <a:pt x="765" y="185"/>
                    <a:pt x="765" y="93"/>
                  </a:cubicBezTo>
                  <a:cubicBezTo>
                    <a:pt x="703" y="93"/>
                    <a:pt x="683" y="52"/>
                    <a:pt x="648" y="52"/>
                  </a:cubicBezTo>
                  <a:cubicBezTo>
                    <a:pt x="631" y="52"/>
                    <a:pt x="611" y="62"/>
                    <a:pt x="580" y="93"/>
                  </a:cubicBezTo>
                  <a:cubicBezTo>
                    <a:pt x="580" y="93"/>
                    <a:pt x="464" y="93"/>
                    <a:pt x="278" y="185"/>
                  </a:cubicBezTo>
                  <a:cubicBezTo>
                    <a:pt x="278" y="93"/>
                    <a:pt x="278"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2"/>
            <p:cNvSpPr/>
            <p:nvPr/>
          </p:nvSpPr>
          <p:spPr>
            <a:xfrm>
              <a:off x="5093572" y="2660630"/>
              <a:ext cx="33707" cy="46814"/>
            </a:xfrm>
            <a:custGeom>
              <a:avLst/>
              <a:gdLst/>
              <a:ahLst/>
              <a:cxnLst/>
              <a:rect l="l" t="t" r="r" b="b"/>
              <a:pathLst>
                <a:path w="1252" h="1739" extrusionOk="0">
                  <a:moveTo>
                    <a:pt x="93" y="0"/>
                  </a:moveTo>
                  <a:cubicBezTo>
                    <a:pt x="0" y="0"/>
                    <a:pt x="0" y="93"/>
                    <a:pt x="0" y="93"/>
                  </a:cubicBezTo>
                  <a:lnTo>
                    <a:pt x="0" y="1553"/>
                  </a:lnTo>
                  <a:cubicBezTo>
                    <a:pt x="0" y="1645"/>
                    <a:pt x="0" y="1738"/>
                    <a:pt x="93" y="1738"/>
                  </a:cubicBezTo>
                  <a:cubicBezTo>
                    <a:pt x="186" y="1738"/>
                    <a:pt x="278" y="1645"/>
                    <a:pt x="278" y="1553"/>
                  </a:cubicBezTo>
                  <a:lnTo>
                    <a:pt x="278" y="858"/>
                  </a:lnTo>
                  <a:cubicBezTo>
                    <a:pt x="278" y="487"/>
                    <a:pt x="371" y="278"/>
                    <a:pt x="672" y="278"/>
                  </a:cubicBezTo>
                  <a:cubicBezTo>
                    <a:pt x="765" y="278"/>
                    <a:pt x="765" y="278"/>
                    <a:pt x="858" y="394"/>
                  </a:cubicBezTo>
                  <a:cubicBezTo>
                    <a:pt x="950" y="487"/>
                    <a:pt x="950" y="579"/>
                    <a:pt x="950" y="858"/>
                  </a:cubicBezTo>
                  <a:lnTo>
                    <a:pt x="950" y="1553"/>
                  </a:lnTo>
                  <a:cubicBezTo>
                    <a:pt x="950" y="1645"/>
                    <a:pt x="1043" y="1738"/>
                    <a:pt x="1159" y="1738"/>
                  </a:cubicBezTo>
                  <a:cubicBezTo>
                    <a:pt x="1159" y="1738"/>
                    <a:pt x="1252" y="1645"/>
                    <a:pt x="1252" y="1553"/>
                  </a:cubicBezTo>
                  <a:lnTo>
                    <a:pt x="1252" y="858"/>
                  </a:lnTo>
                  <a:cubicBezTo>
                    <a:pt x="1252" y="579"/>
                    <a:pt x="1159" y="278"/>
                    <a:pt x="1043" y="185"/>
                  </a:cubicBezTo>
                  <a:cubicBezTo>
                    <a:pt x="950" y="93"/>
                    <a:pt x="858" y="0"/>
                    <a:pt x="672" y="0"/>
                  </a:cubicBezTo>
                  <a:cubicBezTo>
                    <a:pt x="464" y="0"/>
                    <a:pt x="371" y="93"/>
                    <a:pt x="278" y="185"/>
                  </a:cubicBezTo>
                  <a:lnTo>
                    <a:pt x="278" y="93"/>
                  </a:lnTo>
                  <a:cubicBezTo>
                    <a:pt x="278" y="93"/>
                    <a:pt x="186"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2"/>
            <p:cNvSpPr/>
            <p:nvPr/>
          </p:nvSpPr>
          <p:spPr>
            <a:xfrm>
              <a:off x="4945075" y="2642512"/>
              <a:ext cx="5008" cy="64931"/>
            </a:xfrm>
            <a:custGeom>
              <a:avLst/>
              <a:gdLst/>
              <a:ahLst/>
              <a:cxnLst/>
              <a:rect l="l" t="t" r="r" b="b"/>
              <a:pathLst>
                <a:path w="186" h="2412" extrusionOk="0">
                  <a:moveTo>
                    <a:pt x="93" y="1"/>
                  </a:moveTo>
                  <a:cubicBezTo>
                    <a:pt x="0" y="1"/>
                    <a:pt x="0" y="1"/>
                    <a:pt x="0" y="94"/>
                  </a:cubicBezTo>
                  <a:lnTo>
                    <a:pt x="0" y="2226"/>
                  </a:lnTo>
                  <a:cubicBezTo>
                    <a:pt x="0" y="2318"/>
                    <a:pt x="0" y="2411"/>
                    <a:pt x="93" y="2411"/>
                  </a:cubicBezTo>
                  <a:cubicBezTo>
                    <a:pt x="186" y="2411"/>
                    <a:pt x="186" y="2318"/>
                    <a:pt x="186" y="2226"/>
                  </a:cubicBezTo>
                  <a:lnTo>
                    <a:pt x="186" y="94"/>
                  </a:lnTo>
                  <a:cubicBezTo>
                    <a:pt x="186" y="1"/>
                    <a:pt x="186"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2"/>
            <p:cNvSpPr/>
            <p:nvPr/>
          </p:nvSpPr>
          <p:spPr>
            <a:xfrm>
              <a:off x="4924480" y="2660630"/>
              <a:ext cx="5035" cy="46814"/>
            </a:xfrm>
            <a:custGeom>
              <a:avLst/>
              <a:gdLst/>
              <a:ahLst/>
              <a:cxnLst/>
              <a:rect l="l" t="t" r="r" b="b"/>
              <a:pathLst>
                <a:path w="187" h="1739" extrusionOk="0">
                  <a:moveTo>
                    <a:pt x="93" y="0"/>
                  </a:moveTo>
                  <a:cubicBezTo>
                    <a:pt x="1" y="0"/>
                    <a:pt x="1" y="0"/>
                    <a:pt x="1" y="93"/>
                  </a:cubicBezTo>
                  <a:lnTo>
                    <a:pt x="1" y="1553"/>
                  </a:lnTo>
                  <a:cubicBezTo>
                    <a:pt x="1" y="1645"/>
                    <a:pt x="1" y="1738"/>
                    <a:pt x="93" y="1738"/>
                  </a:cubicBezTo>
                  <a:cubicBezTo>
                    <a:pt x="186" y="1738"/>
                    <a:pt x="186" y="1645"/>
                    <a:pt x="186" y="1553"/>
                  </a:cubicBezTo>
                  <a:lnTo>
                    <a:pt x="186" y="93"/>
                  </a:lnTo>
                  <a:cubicBezTo>
                    <a:pt x="186" y="0"/>
                    <a:pt x="186"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2"/>
            <p:cNvSpPr/>
            <p:nvPr/>
          </p:nvSpPr>
          <p:spPr>
            <a:xfrm>
              <a:off x="4922003" y="2642512"/>
              <a:ext cx="9988" cy="10014"/>
            </a:xfrm>
            <a:custGeom>
              <a:avLst/>
              <a:gdLst/>
              <a:ahLst/>
              <a:cxnLst/>
              <a:rect l="l" t="t" r="r" b="b"/>
              <a:pathLst>
                <a:path w="371" h="372" extrusionOk="0">
                  <a:moveTo>
                    <a:pt x="185" y="1"/>
                  </a:moveTo>
                  <a:cubicBezTo>
                    <a:pt x="93" y="1"/>
                    <a:pt x="0" y="94"/>
                    <a:pt x="0" y="186"/>
                  </a:cubicBezTo>
                  <a:cubicBezTo>
                    <a:pt x="0" y="279"/>
                    <a:pt x="93" y="372"/>
                    <a:pt x="185" y="372"/>
                  </a:cubicBezTo>
                  <a:cubicBezTo>
                    <a:pt x="278" y="372"/>
                    <a:pt x="371" y="279"/>
                    <a:pt x="371" y="186"/>
                  </a:cubicBezTo>
                  <a:cubicBezTo>
                    <a:pt x="371" y="94"/>
                    <a:pt x="278"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2"/>
            <p:cNvSpPr/>
            <p:nvPr/>
          </p:nvSpPr>
          <p:spPr>
            <a:xfrm>
              <a:off x="4877691" y="2642512"/>
              <a:ext cx="33734" cy="64931"/>
            </a:xfrm>
            <a:custGeom>
              <a:avLst/>
              <a:gdLst/>
              <a:ahLst/>
              <a:cxnLst/>
              <a:rect l="l" t="t" r="r" b="b"/>
              <a:pathLst>
                <a:path w="1253" h="2412" extrusionOk="0">
                  <a:moveTo>
                    <a:pt x="186" y="1"/>
                  </a:moveTo>
                  <a:cubicBezTo>
                    <a:pt x="93" y="1"/>
                    <a:pt x="1" y="1"/>
                    <a:pt x="1" y="94"/>
                  </a:cubicBezTo>
                  <a:lnTo>
                    <a:pt x="1" y="2226"/>
                  </a:lnTo>
                  <a:cubicBezTo>
                    <a:pt x="1" y="2318"/>
                    <a:pt x="93" y="2411"/>
                    <a:pt x="186" y="2411"/>
                  </a:cubicBezTo>
                  <a:cubicBezTo>
                    <a:pt x="186" y="2411"/>
                    <a:pt x="279" y="2318"/>
                    <a:pt x="279" y="2226"/>
                  </a:cubicBezTo>
                  <a:lnTo>
                    <a:pt x="279" y="1531"/>
                  </a:lnTo>
                  <a:cubicBezTo>
                    <a:pt x="279" y="1160"/>
                    <a:pt x="487" y="951"/>
                    <a:pt x="673" y="951"/>
                  </a:cubicBezTo>
                  <a:cubicBezTo>
                    <a:pt x="765" y="951"/>
                    <a:pt x="858" y="1067"/>
                    <a:pt x="951" y="1160"/>
                  </a:cubicBezTo>
                  <a:cubicBezTo>
                    <a:pt x="1067" y="1252"/>
                    <a:pt x="1067" y="1345"/>
                    <a:pt x="1067" y="1531"/>
                  </a:cubicBezTo>
                  <a:lnTo>
                    <a:pt x="1067" y="2226"/>
                  </a:lnTo>
                  <a:cubicBezTo>
                    <a:pt x="1067" y="2318"/>
                    <a:pt x="1067" y="2411"/>
                    <a:pt x="1159" y="2411"/>
                  </a:cubicBezTo>
                  <a:cubicBezTo>
                    <a:pt x="1252" y="2411"/>
                    <a:pt x="1252" y="2318"/>
                    <a:pt x="1252" y="2226"/>
                  </a:cubicBezTo>
                  <a:lnTo>
                    <a:pt x="1252" y="1531"/>
                  </a:lnTo>
                  <a:cubicBezTo>
                    <a:pt x="1252" y="1160"/>
                    <a:pt x="1252" y="951"/>
                    <a:pt x="1067" y="858"/>
                  </a:cubicBezTo>
                  <a:cubicBezTo>
                    <a:pt x="951" y="766"/>
                    <a:pt x="858" y="673"/>
                    <a:pt x="673" y="673"/>
                  </a:cubicBezTo>
                  <a:cubicBezTo>
                    <a:pt x="580" y="673"/>
                    <a:pt x="371" y="766"/>
                    <a:pt x="279" y="858"/>
                  </a:cubicBezTo>
                  <a:lnTo>
                    <a:pt x="279" y="94"/>
                  </a:lnTo>
                  <a:cubicBezTo>
                    <a:pt x="279" y="1"/>
                    <a:pt x="186"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62"/>
            <p:cNvSpPr/>
            <p:nvPr/>
          </p:nvSpPr>
          <p:spPr>
            <a:xfrm>
              <a:off x="5036176" y="2660630"/>
              <a:ext cx="46818" cy="46814"/>
            </a:xfrm>
            <a:custGeom>
              <a:avLst/>
              <a:gdLst/>
              <a:ahLst/>
              <a:cxnLst/>
              <a:rect l="l" t="t" r="r" b="b"/>
              <a:pathLst>
                <a:path w="1739" h="1739" extrusionOk="0">
                  <a:moveTo>
                    <a:pt x="973" y="278"/>
                  </a:moveTo>
                  <a:cubicBezTo>
                    <a:pt x="1252" y="278"/>
                    <a:pt x="1437" y="487"/>
                    <a:pt x="1437" y="765"/>
                  </a:cubicBezTo>
                  <a:lnTo>
                    <a:pt x="487" y="765"/>
                  </a:lnTo>
                  <a:cubicBezTo>
                    <a:pt x="487" y="487"/>
                    <a:pt x="672" y="278"/>
                    <a:pt x="973" y="278"/>
                  </a:cubicBezTo>
                  <a:close/>
                  <a:moveTo>
                    <a:pt x="973" y="0"/>
                  </a:moveTo>
                  <a:cubicBezTo>
                    <a:pt x="765" y="0"/>
                    <a:pt x="487" y="93"/>
                    <a:pt x="394" y="278"/>
                  </a:cubicBezTo>
                  <a:cubicBezTo>
                    <a:pt x="0" y="672"/>
                    <a:pt x="185" y="1437"/>
                    <a:pt x="765" y="1645"/>
                  </a:cubicBezTo>
                  <a:cubicBezTo>
                    <a:pt x="858" y="1738"/>
                    <a:pt x="973" y="1738"/>
                    <a:pt x="1066" y="1738"/>
                  </a:cubicBezTo>
                  <a:cubicBezTo>
                    <a:pt x="1159" y="1738"/>
                    <a:pt x="1252" y="1738"/>
                    <a:pt x="1344" y="1645"/>
                  </a:cubicBezTo>
                  <a:cubicBezTo>
                    <a:pt x="1437" y="1645"/>
                    <a:pt x="1437" y="1553"/>
                    <a:pt x="1437" y="1437"/>
                  </a:cubicBezTo>
                  <a:cubicBezTo>
                    <a:pt x="1437" y="1344"/>
                    <a:pt x="1344" y="1344"/>
                    <a:pt x="1252" y="1344"/>
                  </a:cubicBezTo>
                  <a:cubicBezTo>
                    <a:pt x="1159" y="1437"/>
                    <a:pt x="1159" y="1437"/>
                    <a:pt x="1066" y="1437"/>
                  </a:cubicBezTo>
                  <a:cubicBezTo>
                    <a:pt x="765" y="1437"/>
                    <a:pt x="579" y="1251"/>
                    <a:pt x="487" y="1066"/>
                  </a:cubicBezTo>
                  <a:lnTo>
                    <a:pt x="1553" y="1066"/>
                  </a:lnTo>
                  <a:cubicBezTo>
                    <a:pt x="1646" y="1066"/>
                    <a:pt x="1646" y="1066"/>
                    <a:pt x="1646" y="973"/>
                  </a:cubicBezTo>
                  <a:cubicBezTo>
                    <a:pt x="1738" y="973"/>
                    <a:pt x="1738" y="858"/>
                    <a:pt x="1738" y="765"/>
                  </a:cubicBezTo>
                  <a:cubicBezTo>
                    <a:pt x="1738" y="394"/>
                    <a:pt x="134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2"/>
            <p:cNvSpPr/>
            <p:nvPr/>
          </p:nvSpPr>
          <p:spPr>
            <a:xfrm>
              <a:off x="4958185" y="2642512"/>
              <a:ext cx="46818" cy="64931"/>
            </a:xfrm>
            <a:custGeom>
              <a:avLst/>
              <a:gdLst/>
              <a:ahLst/>
              <a:cxnLst/>
              <a:rect l="l" t="t" r="r" b="b"/>
              <a:pathLst>
                <a:path w="1739" h="2412" extrusionOk="0">
                  <a:moveTo>
                    <a:pt x="858" y="951"/>
                  </a:moveTo>
                  <a:cubicBezTo>
                    <a:pt x="1159" y="951"/>
                    <a:pt x="1437" y="1252"/>
                    <a:pt x="1437" y="1531"/>
                  </a:cubicBezTo>
                  <a:cubicBezTo>
                    <a:pt x="1437" y="1832"/>
                    <a:pt x="1159" y="2110"/>
                    <a:pt x="858" y="2110"/>
                  </a:cubicBezTo>
                  <a:cubicBezTo>
                    <a:pt x="580" y="2110"/>
                    <a:pt x="278" y="1832"/>
                    <a:pt x="278" y="1531"/>
                  </a:cubicBezTo>
                  <a:cubicBezTo>
                    <a:pt x="278" y="1252"/>
                    <a:pt x="580" y="951"/>
                    <a:pt x="858" y="951"/>
                  </a:cubicBezTo>
                  <a:close/>
                  <a:moveTo>
                    <a:pt x="1646" y="1"/>
                  </a:moveTo>
                  <a:cubicBezTo>
                    <a:pt x="1553" y="1"/>
                    <a:pt x="1437" y="1"/>
                    <a:pt x="1437" y="94"/>
                  </a:cubicBezTo>
                  <a:lnTo>
                    <a:pt x="1437" y="858"/>
                  </a:lnTo>
                  <a:cubicBezTo>
                    <a:pt x="1252" y="766"/>
                    <a:pt x="1066" y="673"/>
                    <a:pt x="858" y="673"/>
                  </a:cubicBezTo>
                  <a:cubicBezTo>
                    <a:pt x="394" y="673"/>
                    <a:pt x="0" y="1067"/>
                    <a:pt x="0" y="1531"/>
                  </a:cubicBezTo>
                  <a:cubicBezTo>
                    <a:pt x="0" y="2017"/>
                    <a:pt x="394" y="2411"/>
                    <a:pt x="858" y="2411"/>
                  </a:cubicBezTo>
                  <a:cubicBezTo>
                    <a:pt x="1066" y="2411"/>
                    <a:pt x="1252" y="2318"/>
                    <a:pt x="1437" y="2110"/>
                  </a:cubicBezTo>
                  <a:lnTo>
                    <a:pt x="1437" y="2226"/>
                  </a:lnTo>
                  <a:cubicBezTo>
                    <a:pt x="1437" y="2318"/>
                    <a:pt x="1553" y="2411"/>
                    <a:pt x="1646" y="2411"/>
                  </a:cubicBezTo>
                  <a:cubicBezTo>
                    <a:pt x="1646" y="2411"/>
                    <a:pt x="1738" y="2318"/>
                    <a:pt x="1738" y="2226"/>
                  </a:cubicBezTo>
                  <a:lnTo>
                    <a:pt x="1738" y="94"/>
                  </a:lnTo>
                  <a:cubicBezTo>
                    <a:pt x="1738" y="1"/>
                    <a:pt x="1646" y="1"/>
                    <a:pt x="1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2"/>
            <p:cNvSpPr/>
            <p:nvPr/>
          </p:nvSpPr>
          <p:spPr>
            <a:xfrm>
              <a:off x="4971269" y="2551438"/>
              <a:ext cx="78021" cy="73007"/>
            </a:xfrm>
            <a:custGeom>
              <a:avLst/>
              <a:gdLst/>
              <a:ahLst/>
              <a:cxnLst/>
              <a:rect l="l" t="t" r="r" b="b"/>
              <a:pathLst>
                <a:path w="2898" h="2712" extrusionOk="0">
                  <a:moveTo>
                    <a:pt x="580" y="0"/>
                  </a:moveTo>
                  <a:cubicBezTo>
                    <a:pt x="488" y="0"/>
                    <a:pt x="488" y="93"/>
                    <a:pt x="488" y="186"/>
                  </a:cubicBezTo>
                  <a:lnTo>
                    <a:pt x="1" y="2503"/>
                  </a:lnTo>
                  <a:cubicBezTo>
                    <a:pt x="1" y="2596"/>
                    <a:pt x="94" y="2712"/>
                    <a:pt x="94" y="2712"/>
                  </a:cubicBezTo>
                  <a:cubicBezTo>
                    <a:pt x="186" y="2712"/>
                    <a:pt x="279" y="2596"/>
                    <a:pt x="279" y="2596"/>
                  </a:cubicBezTo>
                  <a:lnTo>
                    <a:pt x="673" y="580"/>
                  </a:lnTo>
                  <a:lnTo>
                    <a:pt x="1252" y="2596"/>
                  </a:lnTo>
                  <a:cubicBezTo>
                    <a:pt x="1252" y="2596"/>
                    <a:pt x="1345" y="2712"/>
                    <a:pt x="1438" y="2712"/>
                  </a:cubicBezTo>
                  <a:cubicBezTo>
                    <a:pt x="1530" y="2712"/>
                    <a:pt x="1530" y="2596"/>
                    <a:pt x="1646" y="2596"/>
                  </a:cubicBezTo>
                  <a:lnTo>
                    <a:pt x="2226" y="580"/>
                  </a:lnTo>
                  <a:lnTo>
                    <a:pt x="2596" y="2596"/>
                  </a:lnTo>
                  <a:cubicBezTo>
                    <a:pt x="2596" y="2596"/>
                    <a:pt x="2596" y="2712"/>
                    <a:pt x="2689" y="2712"/>
                  </a:cubicBezTo>
                  <a:cubicBezTo>
                    <a:pt x="2805" y="2712"/>
                    <a:pt x="2898" y="2596"/>
                    <a:pt x="2805" y="2503"/>
                  </a:cubicBezTo>
                  <a:lnTo>
                    <a:pt x="2411" y="186"/>
                  </a:lnTo>
                  <a:cubicBezTo>
                    <a:pt x="2411" y="93"/>
                    <a:pt x="2318" y="0"/>
                    <a:pt x="2226" y="0"/>
                  </a:cubicBezTo>
                  <a:cubicBezTo>
                    <a:pt x="2110" y="0"/>
                    <a:pt x="2017" y="93"/>
                    <a:pt x="2017" y="93"/>
                  </a:cubicBezTo>
                  <a:lnTo>
                    <a:pt x="1438" y="2225"/>
                  </a:lnTo>
                  <a:lnTo>
                    <a:pt x="766" y="93"/>
                  </a:lnTo>
                  <a:cubicBezTo>
                    <a:pt x="766" y="93"/>
                    <a:pt x="673"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2"/>
            <p:cNvSpPr/>
            <p:nvPr/>
          </p:nvSpPr>
          <p:spPr>
            <a:xfrm>
              <a:off x="5049260" y="2563418"/>
              <a:ext cx="49322" cy="86629"/>
            </a:xfrm>
            <a:custGeom>
              <a:avLst/>
              <a:gdLst/>
              <a:ahLst/>
              <a:cxnLst/>
              <a:rect l="l" t="t" r="r" b="b"/>
              <a:pathLst>
                <a:path w="1832" h="3218" extrusionOk="0">
                  <a:moveTo>
                    <a:pt x="183" y="1"/>
                  </a:moveTo>
                  <a:cubicBezTo>
                    <a:pt x="155" y="1"/>
                    <a:pt x="124" y="11"/>
                    <a:pt x="93" y="42"/>
                  </a:cubicBezTo>
                  <a:cubicBezTo>
                    <a:pt x="1" y="42"/>
                    <a:pt x="1" y="135"/>
                    <a:pt x="1" y="135"/>
                  </a:cubicBezTo>
                  <a:lnTo>
                    <a:pt x="766" y="2267"/>
                  </a:lnTo>
                  <a:lnTo>
                    <a:pt x="487" y="3032"/>
                  </a:lnTo>
                  <a:cubicBezTo>
                    <a:pt x="487" y="3124"/>
                    <a:pt x="487" y="3217"/>
                    <a:pt x="580" y="3217"/>
                  </a:cubicBezTo>
                  <a:cubicBezTo>
                    <a:pt x="673" y="3217"/>
                    <a:pt x="766" y="3217"/>
                    <a:pt x="766" y="3124"/>
                  </a:cubicBezTo>
                  <a:lnTo>
                    <a:pt x="1739" y="135"/>
                  </a:lnTo>
                  <a:cubicBezTo>
                    <a:pt x="1832" y="135"/>
                    <a:pt x="1739" y="42"/>
                    <a:pt x="1739" y="42"/>
                  </a:cubicBezTo>
                  <a:cubicBezTo>
                    <a:pt x="1708" y="11"/>
                    <a:pt x="1675" y="1"/>
                    <a:pt x="1644" y="1"/>
                  </a:cubicBezTo>
                  <a:cubicBezTo>
                    <a:pt x="1582" y="1"/>
                    <a:pt x="1530" y="42"/>
                    <a:pt x="1530" y="42"/>
                  </a:cubicBezTo>
                  <a:lnTo>
                    <a:pt x="858" y="1873"/>
                  </a:lnTo>
                  <a:lnTo>
                    <a:pt x="279" y="42"/>
                  </a:lnTo>
                  <a:cubicBezTo>
                    <a:pt x="279" y="42"/>
                    <a:pt x="238"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2"/>
            <p:cNvSpPr/>
            <p:nvPr/>
          </p:nvSpPr>
          <p:spPr>
            <a:xfrm>
              <a:off x="4786589" y="2392953"/>
              <a:ext cx="385019" cy="353163"/>
            </a:xfrm>
            <a:custGeom>
              <a:avLst/>
              <a:gdLst/>
              <a:ahLst/>
              <a:cxnLst/>
              <a:rect l="l" t="t" r="r" b="b"/>
              <a:pathLst>
                <a:path w="14301" h="13119" extrusionOk="0">
                  <a:moveTo>
                    <a:pt x="7139" y="488"/>
                  </a:moveTo>
                  <a:cubicBezTo>
                    <a:pt x="7440" y="488"/>
                    <a:pt x="7626" y="673"/>
                    <a:pt x="7626" y="858"/>
                  </a:cubicBezTo>
                  <a:cubicBezTo>
                    <a:pt x="7626" y="1160"/>
                    <a:pt x="7440" y="1345"/>
                    <a:pt x="7139" y="1345"/>
                  </a:cubicBezTo>
                  <a:cubicBezTo>
                    <a:pt x="6861" y="1345"/>
                    <a:pt x="6652" y="1160"/>
                    <a:pt x="6652" y="858"/>
                  </a:cubicBezTo>
                  <a:cubicBezTo>
                    <a:pt x="6652" y="673"/>
                    <a:pt x="6861" y="488"/>
                    <a:pt x="7139" y="488"/>
                  </a:cubicBezTo>
                  <a:close/>
                  <a:moveTo>
                    <a:pt x="7718" y="1530"/>
                  </a:moveTo>
                  <a:lnTo>
                    <a:pt x="10337" y="3755"/>
                  </a:lnTo>
                  <a:lnTo>
                    <a:pt x="3964" y="3755"/>
                  </a:lnTo>
                  <a:lnTo>
                    <a:pt x="6560" y="1530"/>
                  </a:lnTo>
                  <a:cubicBezTo>
                    <a:pt x="6652" y="1646"/>
                    <a:pt x="6954" y="1739"/>
                    <a:pt x="7139" y="1739"/>
                  </a:cubicBezTo>
                  <a:cubicBezTo>
                    <a:pt x="7440" y="1739"/>
                    <a:pt x="7626" y="1646"/>
                    <a:pt x="7718" y="1530"/>
                  </a:cubicBezTo>
                  <a:close/>
                  <a:moveTo>
                    <a:pt x="13721" y="4149"/>
                  </a:moveTo>
                  <a:cubicBezTo>
                    <a:pt x="13813" y="4149"/>
                    <a:pt x="13813" y="4242"/>
                    <a:pt x="13813" y="4242"/>
                  </a:cubicBezTo>
                  <a:lnTo>
                    <a:pt x="13813" y="12655"/>
                  </a:lnTo>
                  <a:cubicBezTo>
                    <a:pt x="13813" y="12747"/>
                    <a:pt x="13813" y="12747"/>
                    <a:pt x="13721" y="12747"/>
                  </a:cubicBezTo>
                  <a:lnTo>
                    <a:pt x="580" y="12747"/>
                  </a:lnTo>
                  <a:cubicBezTo>
                    <a:pt x="488" y="12747"/>
                    <a:pt x="488" y="12747"/>
                    <a:pt x="488" y="12655"/>
                  </a:cubicBezTo>
                  <a:lnTo>
                    <a:pt x="488" y="4242"/>
                  </a:lnTo>
                  <a:cubicBezTo>
                    <a:pt x="488" y="4242"/>
                    <a:pt x="488" y="4149"/>
                    <a:pt x="580" y="4149"/>
                  </a:cubicBezTo>
                  <a:close/>
                  <a:moveTo>
                    <a:pt x="7139" y="1"/>
                  </a:moveTo>
                  <a:cubicBezTo>
                    <a:pt x="6652" y="1"/>
                    <a:pt x="6281" y="372"/>
                    <a:pt x="6281" y="858"/>
                  </a:cubicBezTo>
                  <a:cubicBezTo>
                    <a:pt x="6281" y="951"/>
                    <a:pt x="6281" y="1067"/>
                    <a:pt x="6374" y="1160"/>
                  </a:cubicBezTo>
                  <a:lnTo>
                    <a:pt x="3385" y="3755"/>
                  </a:lnTo>
                  <a:lnTo>
                    <a:pt x="580" y="3755"/>
                  </a:lnTo>
                  <a:cubicBezTo>
                    <a:pt x="279" y="3755"/>
                    <a:pt x="1" y="3964"/>
                    <a:pt x="1" y="4242"/>
                  </a:cubicBezTo>
                  <a:lnTo>
                    <a:pt x="1" y="12655"/>
                  </a:lnTo>
                  <a:cubicBezTo>
                    <a:pt x="1" y="12933"/>
                    <a:pt x="279" y="13118"/>
                    <a:pt x="580" y="13118"/>
                  </a:cubicBezTo>
                  <a:lnTo>
                    <a:pt x="13721" y="13118"/>
                  </a:lnTo>
                  <a:cubicBezTo>
                    <a:pt x="13999" y="13118"/>
                    <a:pt x="14300" y="12933"/>
                    <a:pt x="14300" y="12655"/>
                  </a:cubicBezTo>
                  <a:lnTo>
                    <a:pt x="14300" y="4242"/>
                  </a:lnTo>
                  <a:cubicBezTo>
                    <a:pt x="14300" y="3964"/>
                    <a:pt x="13999" y="3755"/>
                    <a:pt x="13721" y="3755"/>
                  </a:cubicBezTo>
                  <a:lnTo>
                    <a:pt x="10917" y="3755"/>
                  </a:lnTo>
                  <a:lnTo>
                    <a:pt x="8020" y="1160"/>
                  </a:lnTo>
                  <a:lnTo>
                    <a:pt x="8020" y="858"/>
                  </a:lnTo>
                  <a:cubicBezTo>
                    <a:pt x="8020" y="372"/>
                    <a:pt x="7626" y="1"/>
                    <a:pt x="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2"/>
            <p:cNvSpPr/>
            <p:nvPr/>
          </p:nvSpPr>
          <p:spPr>
            <a:xfrm>
              <a:off x="4856477" y="2533347"/>
              <a:ext cx="112348" cy="96104"/>
            </a:xfrm>
            <a:custGeom>
              <a:avLst/>
              <a:gdLst/>
              <a:ahLst/>
              <a:cxnLst/>
              <a:rect l="l" t="t" r="r" b="b"/>
              <a:pathLst>
                <a:path w="4173" h="3570" extrusionOk="0">
                  <a:moveTo>
                    <a:pt x="1275" y="0"/>
                  </a:moveTo>
                  <a:cubicBezTo>
                    <a:pt x="974" y="0"/>
                    <a:pt x="696" y="93"/>
                    <a:pt x="487" y="278"/>
                  </a:cubicBezTo>
                  <a:cubicBezTo>
                    <a:pt x="302" y="487"/>
                    <a:pt x="209" y="672"/>
                    <a:pt x="116" y="858"/>
                  </a:cubicBezTo>
                  <a:cubicBezTo>
                    <a:pt x="1" y="1344"/>
                    <a:pt x="209" y="1738"/>
                    <a:pt x="302" y="2017"/>
                  </a:cubicBezTo>
                  <a:cubicBezTo>
                    <a:pt x="395" y="2225"/>
                    <a:pt x="580" y="2503"/>
                    <a:pt x="881" y="2689"/>
                  </a:cubicBezTo>
                  <a:cubicBezTo>
                    <a:pt x="1067" y="2897"/>
                    <a:pt x="1646" y="3268"/>
                    <a:pt x="1947" y="3477"/>
                  </a:cubicBezTo>
                  <a:cubicBezTo>
                    <a:pt x="1947" y="3569"/>
                    <a:pt x="2040" y="3569"/>
                    <a:pt x="2040" y="3569"/>
                  </a:cubicBezTo>
                  <a:cubicBezTo>
                    <a:pt x="2133" y="3569"/>
                    <a:pt x="2225" y="3569"/>
                    <a:pt x="2225" y="3477"/>
                  </a:cubicBezTo>
                  <a:cubicBezTo>
                    <a:pt x="2527" y="3268"/>
                    <a:pt x="3013" y="2897"/>
                    <a:pt x="3291" y="2689"/>
                  </a:cubicBezTo>
                  <a:cubicBezTo>
                    <a:pt x="3384" y="2596"/>
                    <a:pt x="3384" y="2503"/>
                    <a:pt x="3291" y="2411"/>
                  </a:cubicBezTo>
                  <a:cubicBezTo>
                    <a:pt x="3291" y="2364"/>
                    <a:pt x="3245" y="2341"/>
                    <a:pt x="3187" y="2341"/>
                  </a:cubicBezTo>
                  <a:cubicBezTo>
                    <a:pt x="3129" y="2341"/>
                    <a:pt x="3060" y="2364"/>
                    <a:pt x="3013" y="2411"/>
                  </a:cubicBezTo>
                  <a:cubicBezTo>
                    <a:pt x="2805" y="2596"/>
                    <a:pt x="2318" y="2990"/>
                    <a:pt x="2040" y="3083"/>
                  </a:cubicBezTo>
                  <a:cubicBezTo>
                    <a:pt x="1855" y="2897"/>
                    <a:pt x="1368" y="2503"/>
                    <a:pt x="1067" y="2318"/>
                  </a:cubicBezTo>
                  <a:cubicBezTo>
                    <a:pt x="881" y="2225"/>
                    <a:pt x="789" y="2017"/>
                    <a:pt x="696" y="1831"/>
                  </a:cubicBezTo>
                  <a:cubicBezTo>
                    <a:pt x="580" y="1646"/>
                    <a:pt x="487" y="1252"/>
                    <a:pt x="487" y="951"/>
                  </a:cubicBezTo>
                  <a:cubicBezTo>
                    <a:pt x="580" y="858"/>
                    <a:pt x="696" y="672"/>
                    <a:pt x="789" y="580"/>
                  </a:cubicBezTo>
                  <a:cubicBezTo>
                    <a:pt x="881" y="487"/>
                    <a:pt x="1067" y="371"/>
                    <a:pt x="1275" y="371"/>
                  </a:cubicBezTo>
                  <a:cubicBezTo>
                    <a:pt x="1553" y="371"/>
                    <a:pt x="1739" y="487"/>
                    <a:pt x="1855" y="672"/>
                  </a:cubicBezTo>
                  <a:cubicBezTo>
                    <a:pt x="1947" y="765"/>
                    <a:pt x="2040" y="765"/>
                    <a:pt x="2040" y="765"/>
                  </a:cubicBezTo>
                  <a:cubicBezTo>
                    <a:pt x="2133" y="765"/>
                    <a:pt x="2225" y="765"/>
                    <a:pt x="2225" y="672"/>
                  </a:cubicBezTo>
                  <a:cubicBezTo>
                    <a:pt x="2434" y="487"/>
                    <a:pt x="2619" y="371"/>
                    <a:pt x="2898" y="371"/>
                  </a:cubicBezTo>
                  <a:cubicBezTo>
                    <a:pt x="3106" y="371"/>
                    <a:pt x="3291" y="487"/>
                    <a:pt x="3384" y="580"/>
                  </a:cubicBezTo>
                  <a:cubicBezTo>
                    <a:pt x="3477" y="672"/>
                    <a:pt x="3593" y="858"/>
                    <a:pt x="3593" y="951"/>
                  </a:cubicBezTo>
                  <a:cubicBezTo>
                    <a:pt x="3685" y="1252"/>
                    <a:pt x="3593" y="1646"/>
                    <a:pt x="3477" y="1831"/>
                  </a:cubicBezTo>
                  <a:cubicBezTo>
                    <a:pt x="3384" y="1924"/>
                    <a:pt x="3477" y="2017"/>
                    <a:pt x="3593" y="2109"/>
                  </a:cubicBezTo>
                  <a:cubicBezTo>
                    <a:pt x="3685" y="2109"/>
                    <a:pt x="3778" y="2109"/>
                    <a:pt x="3871" y="2017"/>
                  </a:cubicBezTo>
                  <a:cubicBezTo>
                    <a:pt x="3964" y="1738"/>
                    <a:pt x="4172" y="1344"/>
                    <a:pt x="4056" y="858"/>
                  </a:cubicBezTo>
                  <a:cubicBezTo>
                    <a:pt x="3964" y="672"/>
                    <a:pt x="3871" y="487"/>
                    <a:pt x="3685" y="278"/>
                  </a:cubicBezTo>
                  <a:cubicBezTo>
                    <a:pt x="3477" y="93"/>
                    <a:pt x="3199" y="0"/>
                    <a:pt x="2898" y="0"/>
                  </a:cubicBezTo>
                  <a:cubicBezTo>
                    <a:pt x="2619" y="0"/>
                    <a:pt x="2318" y="93"/>
                    <a:pt x="2040" y="278"/>
                  </a:cubicBezTo>
                  <a:cubicBezTo>
                    <a:pt x="1855" y="93"/>
                    <a:pt x="1553"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4" name="Google Shape;3104;p62"/>
          <p:cNvGrpSpPr/>
          <p:nvPr/>
        </p:nvGrpSpPr>
        <p:grpSpPr>
          <a:xfrm>
            <a:off x="5071240" y="3960439"/>
            <a:ext cx="384992" cy="384337"/>
            <a:chOff x="3975533" y="2951971"/>
            <a:chExt cx="384992" cy="384337"/>
          </a:xfrm>
        </p:grpSpPr>
        <p:sp>
          <p:nvSpPr>
            <p:cNvPr id="3105" name="Google Shape;3105;p62"/>
            <p:cNvSpPr/>
            <p:nvPr/>
          </p:nvSpPr>
          <p:spPr>
            <a:xfrm>
              <a:off x="3980513" y="2956979"/>
              <a:ext cx="374384" cy="371846"/>
            </a:xfrm>
            <a:custGeom>
              <a:avLst/>
              <a:gdLst/>
              <a:ahLst/>
              <a:cxnLst/>
              <a:rect l="l" t="t" r="r" b="b"/>
              <a:pathLst>
                <a:path w="13906" h="13813" extrusionOk="0">
                  <a:moveTo>
                    <a:pt x="6953" y="0"/>
                  </a:moveTo>
                  <a:cubicBezTo>
                    <a:pt x="3106" y="0"/>
                    <a:pt x="1" y="3082"/>
                    <a:pt x="1" y="6953"/>
                  </a:cubicBezTo>
                  <a:cubicBezTo>
                    <a:pt x="1" y="10707"/>
                    <a:pt x="3106" y="13813"/>
                    <a:pt x="6953" y="13813"/>
                  </a:cubicBezTo>
                  <a:cubicBezTo>
                    <a:pt x="10823" y="13813"/>
                    <a:pt x="13906" y="10707"/>
                    <a:pt x="13906" y="6953"/>
                  </a:cubicBezTo>
                  <a:cubicBezTo>
                    <a:pt x="13906" y="3082"/>
                    <a:pt x="10823" y="0"/>
                    <a:pt x="6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2"/>
            <p:cNvSpPr/>
            <p:nvPr/>
          </p:nvSpPr>
          <p:spPr>
            <a:xfrm>
              <a:off x="4084698" y="2970062"/>
              <a:ext cx="270194" cy="358763"/>
            </a:xfrm>
            <a:custGeom>
              <a:avLst/>
              <a:gdLst/>
              <a:ahLst/>
              <a:cxnLst/>
              <a:rect l="l" t="t" r="r" b="b"/>
              <a:pathLst>
                <a:path w="10036" h="13327" extrusionOk="0">
                  <a:moveTo>
                    <a:pt x="5702" y="1"/>
                  </a:moveTo>
                  <a:cubicBezTo>
                    <a:pt x="7927" y="1160"/>
                    <a:pt x="9456" y="3477"/>
                    <a:pt x="9456" y="6165"/>
                  </a:cubicBezTo>
                  <a:cubicBezTo>
                    <a:pt x="9456" y="10036"/>
                    <a:pt x="6374" y="13118"/>
                    <a:pt x="2597" y="13118"/>
                  </a:cubicBezTo>
                  <a:cubicBezTo>
                    <a:pt x="1646" y="13118"/>
                    <a:pt x="766" y="12933"/>
                    <a:pt x="1" y="12654"/>
                  </a:cubicBezTo>
                  <a:lnTo>
                    <a:pt x="1" y="12654"/>
                  </a:lnTo>
                  <a:cubicBezTo>
                    <a:pt x="858" y="13118"/>
                    <a:pt x="1924" y="13327"/>
                    <a:pt x="3083" y="13327"/>
                  </a:cubicBezTo>
                  <a:cubicBezTo>
                    <a:pt x="6953" y="13327"/>
                    <a:pt x="10036" y="10221"/>
                    <a:pt x="10036" y="6467"/>
                  </a:cubicBezTo>
                  <a:cubicBezTo>
                    <a:pt x="10036" y="3570"/>
                    <a:pt x="8205" y="1067"/>
                    <a:pt x="5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2"/>
            <p:cNvSpPr/>
            <p:nvPr/>
          </p:nvSpPr>
          <p:spPr>
            <a:xfrm>
              <a:off x="4053524" y="3159749"/>
              <a:ext cx="229003" cy="102646"/>
            </a:xfrm>
            <a:custGeom>
              <a:avLst/>
              <a:gdLst/>
              <a:ahLst/>
              <a:cxnLst/>
              <a:rect l="l" t="t" r="r" b="b"/>
              <a:pathLst>
                <a:path w="8506" h="3813" extrusionOk="0">
                  <a:moveTo>
                    <a:pt x="580" y="0"/>
                  </a:moveTo>
                  <a:cubicBezTo>
                    <a:pt x="278" y="0"/>
                    <a:pt x="0" y="278"/>
                    <a:pt x="93" y="579"/>
                  </a:cubicBezTo>
                  <a:cubicBezTo>
                    <a:pt x="278" y="1646"/>
                    <a:pt x="858" y="2318"/>
                    <a:pt x="1437" y="2804"/>
                  </a:cubicBezTo>
                  <a:cubicBezTo>
                    <a:pt x="2260" y="3476"/>
                    <a:pt x="3250" y="3812"/>
                    <a:pt x="4241" y="3812"/>
                  </a:cubicBezTo>
                  <a:cubicBezTo>
                    <a:pt x="5232" y="3812"/>
                    <a:pt x="6223" y="3476"/>
                    <a:pt x="7045" y="2804"/>
                  </a:cubicBezTo>
                  <a:cubicBezTo>
                    <a:pt x="7717" y="2318"/>
                    <a:pt x="8204" y="1646"/>
                    <a:pt x="8390" y="579"/>
                  </a:cubicBezTo>
                  <a:cubicBezTo>
                    <a:pt x="8505" y="278"/>
                    <a:pt x="8204" y="0"/>
                    <a:pt x="7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2"/>
            <p:cNvSpPr/>
            <p:nvPr/>
          </p:nvSpPr>
          <p:spPr>
            <a:xfrm>
              <a:off x="4133991" y="3159749"/>
              <a:ext cx="148531" cy="103131"/>
            </a:xfrm>
            <a:custGeom>
              <a:avLst/>
              <a:gdLst/>
              <a:ahLst/>
              <a:cxnLst/>
              <a:rect l="l" t="t" r="r" b="b"/>
              <a:pathLst>
                <a:path w="5517" h="3831" extrusionOk="0">
                  <a:moveTo>
                    <a:pt x="4937" y="0"/>
                  </a:moveTo>
                  <a:cubicBezTo>
                    <a:pt x="5030" y="93"/>
                    <a:pt x="5030" y="186"/>
                    <a:pt x="5030" y="278"/>
                  </a:cubicBezTo>
                  <a:cubicBezTo>
                    <a:pt x="4821" y="1344"/>
                    <a:pt x="4242" y="2132"/>
                    <a:pt x="3570" y="2712"/>
                  </a:cubicBezTo>
                  <a:cubicBezTo>
                    <a:pt x="2812" y="3395"/>
                    <a:pt x="1789" y="3725"/>
                    <a:pt x="772" y="3725"/>
                  </a:cubicBezTo>
                  <a:cubicBezTo>
                    <a:pt x="513" y="3725"/>
                    <a:pt x="254" y="3704"/>
                    <a:pt x="1" y="3662"/>
                  </a:cubicBezTo>
                  <a:lnTo>
                    <a:pt x="1" y="3662"/>
                  </a:lnTo>
                  <a:cubicBezTo>
                    <a:pt x="418" y="3774"/>
                    <a:pt x="834" y="3830"/>
                    <a:pt x="1242" y="3830"/>
                  </a:cubicBezTo>
                  <a:cubicBezTo>
                    <a:pt x="2260" y="3830"/>
                    <a:pt x="3229" y="3483"/>
                    <a:pt x="4056" y="2804"/>
                  </a:cubicBezTo>
                  <a:cubicBezTo>
                    <a:pt x="4728" y="2318"/>
                    <a:pt x="5215" y="1646"/>
                    <a:pt x="5401" y="579"/>
                  </a:cubicBezTo>
                  <a:cubicBezTo>
                    <a:pt x="5516" y="278"/>
                    <a:pt x="5215" y="0"/>
                    <a:pt x="4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2"/>
            <p:cNvSpPr/>
            <p:nvPr/>
          </p:nvSpPr>
          <p:spPr>
            <a:xfrm>
              <a:off x="4089706" y="3198408"/>
              <a:ext cx="156016" cy="63989"/>
            </a:xfrm>
            <a:custGeom>
              <a:avLst/>
              <a:gdLst/>
              <a:ahLst/>
              <a:cxnLst/>
              <a:rect l="l" t="t" r="r" b="b"/>
              <a:pathLst>
                <a:path w="5795" h="2377" extrusionOk="0">
                  <a:moveTo>
                    <a:pt x="1553" y="1"/>
                  </a:moveTo>
                  <a:cubicBezTo>
                    <a:pt x="788" y="1"/>
                    <a:pt x="93" y="580"/>
                    <a:pt x="0" y="1368"/>
                  </a:cubicBezTo>
                  <a:lnTo>
                    <a:pt x="93" y="1368"/>
                  </a:lnTo>
                  <a:cubicBezTo>
                    <a:pt x="916" y="2040"/>
                    <a:pt x="1906" y="2376"/>
                    <a:pt x="2897" y="2376"/>
                  </a:cubicBezTo>
                  <a:cubicBezTo>
                    <a:pt x="3888" y="2376"/>
                    <a:pt x="4879" y="2040"/>
                    <a:pt x="5701" y="1368"/>
                  </a:cubicBezTo>
                  <a:lnTo>
                    <a:pt x="5794" y="1368"/>
                  </a:lnTo>
                  <a:cubicBezTo>
                    <a:pt x="5701" y="580"/>
                    <a:pt x="5029" y="1"/>
                    <a:pt x="4265" y="1"/>
                  </a:cubicBezTo>
                  <a:cubicBezTo>
                    <a:pt x="3778" y="1"/>
                    <a:pt x="3384" y="210"/>
                    <a:pt x="3106" y="488"/>
                  </a:cubicBezTo>
                  <a:cubicBezTo>
                    <a:pt x="3048" y="534"/>
                    <a:pt x="2973" y="557"/>
                    <a:pt x="2900" y="557"/>
                  </a:cubicBezTo>
                  <a:cubicBezTo>
                    <a:pt x="2828" y="557"/>
                    <a:pt x="2758" y="534"/>
                    <a:pt x="2712" y="488"/>
                  </a:cubicBezTo>
                  <a:cubicBezTo>
                    <a:pt x="2411" y="210"/>
                    <a:pt x="20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2"/>
            <p:cNvSpPr/>
            <p:nvPr/>
          </p:nvSpPr>
          <p:spPr>
            <a:xfrm>
              <a:off x="4133991" y="3222125"/>
              <a:ext cx="111728" cy="41834"/>
            </a:xfrm>
            <a:custGeom>
              <a:avLst/>
              <a:gdLst/>
              <a:ahLst/>
              <a:cxnLst/>
              <a:rect l="l" t="t" r="r" b="b"/>
              <a:pathLst>
                <a:path w="4150" h="1554" extrusionOk="0">
                  <a:moveTo>
                    <a:pt x="1" y="1345"/>
                  </a:moveTo>
                  <a:cubicBezTo>
                    <a:pt x="38" y="1351"/>
                    <a:pt x="75" y="1357"/>
                    <a:pt x="112" y="1362"/>
                  </a:cubicBezTo>
                  <a:lnTo>
                    <a:pt x="112" y="1362"/>
                  </a:lnTo>
                  <a:cubicBezTo>
                    <a:pt x="106" y="1357"/>
                    <a:pt x="100" y="1351"/>
                    <a:pt x="93" y="1345"/>
                  </a:cubicBezTo>
                  <a:close/>
                  <a:moveTo>
                    <a:pt x="3964" y="1"/>
                  </a:moveTo>
                  <a:cubicBezTo>
                    <a:pt x="3871" y="93"/>
                    <a:pt x="3778" y="279"/>
                    <a:pt x="3570" y="395"/>
                  </a:cubicBezTo>
                  <a:cubicBezTo>
                    <a:pt x="2812" y="1078"/>
                    <a:pt x="1789" y="1408"/>
                    <a:pt x="772" y="1408"/>
                  </a:cubicBezTo>
                  <a:cubicBezTo>
                    <a:pt x="551" y="1408"/>
                    <a:pt x="330" y="1393"/>
                    <a:pt x="112" y="1362"/>
                  </a:cubicBezTo>
                  <a:lnTo>
                    <a:pt x="112" y="1362"/>
                  </a:lnTo>
                  <a:cubicBezTo>
                    <a:pt x="201" y="1437"/>
                    <a:pt x="308" y="1437"/>
                    <a:pt x="395" y="1437"/>
                  </a:cubicBezTo>
                  <a:cubicBezTo>
                    <a:pt x="580" y="1553"/>
                    <a:pt x="881" y="1553"/>
                    <a:pt x="1160" y="1553"/>
                  </a:cubicBezTo>
                  <a:cubicBezTo>
                    <a:pt x="1461" y="1553"/>
                    <a:pt x="1646" y="1553"/>
                    <a:pt x="1924" y="1437"/>
                  </a:cubicBezTo>
                  <a:lnTo>
                    <a:pt x="2133" y="1437"/>
                  </a:lnTo>
                  <a:cubicBezTo>
                    <a:pt x="2318" y="1437"/>
                    <a:pt x="2504" y="1345"/>
                    <a:pt x="2620" y="1345"/>
                  </a:cubicBezTo>
                  <a:cubicBezTo>
                    <a:pt x="2898" y="1252"/>
                    <a:pt x="3199" y="1159"/>
                    <a:pt x="3384" y="974"/>
                  </a:cubicBezTo>
                  <a:cubicBezTo>
                    <a:pt x="3662" y="858"/>
                    <a:pt x="3871" y="673"/>
                    <a:pt x="4149" y="487"/>
                  </a:cubicBezTo>
                  <a:cubicBezTo>
                    <a:pt x="4149" y="279"/>
                    <a:pt x="4056" y="93"/>
                    <a:pt x="3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2"/>
            <p:cNvSpPr/>
            <p:nvPr/>
          </p:nvSpPr>
          <p:spPr>
            <a:xfrm>
              <a:off x="3975533" y="2951971"/>
              <a:ext cx="384992" cy="384337"/>
            </a:xfrm>
            <a:custGeom>
              <a:avLst/>
              <a:gdLst/>
              <a:ahLst/>
              <a:cxnLst/>
              <a:rect l="l" t="t" r="r" b="b"/>
              <a:pathLst>
                <a:path w="14300" h="14277" extrusionOk="0">
                  <a:moveTo>
                    <a:pt x="7138" y="1"/>
                  </a:moveTo>
                  <a:cubicBezTo>
                    <a:pt x="6373" y="1"/>
                    <a:pt x="5609" y="94"/>
                    <a:pt x="4821" y="372"/>
                  </a:cubicBezTo>
                  <a:cubicBezTo>
                    <a:pt x="4728" y="372"/>
                    <a:pt x="4635" y="464"/>
                    <a:pt x="4728" y="673"/>
                  </a:cubicBezTo>
                  <a:cubicBezTo>
                    <a:pt x="4728" y="766"/>
                    <a:pt x="4821" y="766"/>
                    <a:pt x="4913" y="766"/>
                  </a:cubicBezTo>
                  <a:cubicBezTo>
                    <a:pt x="5701" y="464"/>
                    <a:pt x="6373" y="372"/>
                    <a:pt x="7138" y="372"/>
                  </a:cubicBezTo>
                  <a:cubicBezTo>
                    <a:pt x="8969" y="372"/>
                    <a:pt x="10614" y="1044"/>
                    <a:pt x="11866" y="2318"/>
                  </a:cubicBezTo>
                  <a:cubicBezTo>
                    <a:pt x="13141" y="3662"/>
                    <a:pt x="13905" y="5308"/>
                    <a:pt x="13905" y="7139"/>
                  </a:cubicBezTo>
                  <a:cubicBezTo>
                    <a:pt x="13905" y="8877"/>
                    <a:pt x="13141" y="10615"/>
                    <a:pt x="11866" y="11866"/>
                  </a:cubicBezTo>
                  <a:cubicBezTo>
                    <a:pt x="10614" y="13118"/>
                    <a:pt x="8969" y="13790"/>
                    <a:pt x="7138" y="13790"/>
                  </a:cubicBezTo>
                  <a:cubicBezTo>
                    <a:pt x="5307" y="13790"/>
                    <a:pt x="3662" y="13118"/>
                    <a:pt x="2410" y="11866"/>
                  </a:cubicBezTo>
                  <a:cubicBezTo>
                    <a:pt x="1159" y="10615"/>
                    <a:pt x="394" y="8877"/>
                    <a:pt x="394" y="7139"/>
                  </a:cubicBezTo>
                  <a:cubicBezTo>
                    <a:pt x="394" y="5887"/>
                    <a:pt x="765" y="4636"/>
                    <a:pt x="1437" y="3570"/>
                  </a:cubicBezTo>
                  <a:cubicBezTo>
                    <a:pt x="2132" y="2504"/>
                    <a:pt x="2990" y="1623"/>
                    <a:pt x="4056" y="1160"/>
                  </a:cubicBezTo>
                  <a:cubicBezTo>
                    <a:pt x="4241" y="1044"/>
                    <a:pt x="4241" y="951"/>
                    <a:pt x="4149" y="858"/>
                  </a:cubicBezTo>
                  <a:cubicBezTo>
                    <a:pt x="4149" y="793"/>
                    <a:pt x="4102" y="727"/>
                    <a:pt x="4042" y="727"/>
                  </a:cubicBezTo>
                  <a:cubicBezTo>
                    <a:pt x="4018" y="727"/>
                    <a:pt x="3990" y="738"/>
                    <a:pt x="3963" y="766"/>
                  </a:cubicBezTo>
                  <a:cubicBezTo>
                    <a:pt x="2804" y="1345"/>
                    <a:pt x="1738" y="2202"/>
                    <a:pt x="1066" y="3361"/>
                  </a:cubicBezTo>
                  <a:cubicBezTo>
                    <a:pt x="394" y="4427"/>
                    <a:pt x="0" y="5795"/>
                    <a:pt x="0" y="7139"/>
                  </a:cubicBezTo>
                  <a:cubicBezTo>
                    <a:pt x="0" y="8970"/>
                    <a:pt x="765" y="10800"/>
                    <a:pt x="2132" y="12168"/>
                  </a:cubicBezTo>
                  <a:cubicBezTo>
                    <a:pt x="3477" y="13512"/>
                    <a:pt x="5215" y="14277"/>
                    <a:pt x="7138" y="14277"/>
                  </a:cubicBezTo>
                  <a:cubicBezTo>
                    <a:pt x="9085" y="14277"/>
                    <a:pt x="10823" y="13512"/>
                    <a:pt x="12167" y="12168"/>
                  </a:cubicBezTo>
                  <a:cubicBezTo>
                    <a:pt x="13511" y="10800"/>
                    <a:pt x="14299" y="8970"/>
                    <a:pt x="14299" y="7139"/>
                  </a:cubicBezTo>
                  <a:cubicBezTo>
                    <a:pt x="14299" y="5215"/>
                    <a:pt x="13511" y="3361"/>
                    <a:pt x="12167" y="2017"/>
                  </a:cubicBezTo>
                  <a:cubicBezTo>
                    <a:pt x="10823" y="673"/>
                    <a:pt x="9085" y="1"/>
                    <a:pt x="7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2"/>
            <p:cNvSpPr/>
            <p:nvPr/>
          </p:nvSpPr>
          <p:spPr>
            <a:xfrm>
              <a:off x="4048516" y="3154742"/>
              <a:ext cx="238991" cy="114195"/>
            </a:xfrm>
            <a:custGeom>
              <a:avLst/>
              <a:gdLst/>
              <a:ahLst/>
              <a:cxnLst/>
              <a:rect l="l" t="t" r="r" b="b"/>
              <a:pathLst>
                <a:path w="8877" h="4242" extrusionOk="0">
                  <a:moveTo>
                    <a:pt x="8112" y="372"/>
                  </a:moveTo>
                  <a:cubicBezTo>
                    <a:pt x="8205" y="372"/>
                    <a:pt x="8297" y="372"/>
                    <a:pt x="8297" y="464"/>
                  </a:cubicBezTo>
                  <a:cubicBezTo>
                    <a:pt x="8390" y="580"/>
                    <a:pt x="8390" y="673"/>
                    <a:pt x="8390" y="673"/>
                  </a:cubicBezTo>
                  <a:cubicBezTo>
                    <a:pt x="8297" y="1438"/>
                    <a:pt x="7903" y="2017"/>
                    <a:pt x="7417" y="2596"/>
                  </a:cubicBezTo>
                  <a:cubicBezTo>
                    <a:pt x="7324" y="2318"/>
                    <a:pt x="7231" y="2110"/>
                    <a:pt x="7046" y="1924"/>
                  </a:cubicBezTo>
                  <a:cubicBezTo>
                    <a:pt x="7000" y="1878"/>
                    <a:pt x="6924" y="1855"/>
                    <a:pt x="6861" y="1855"/>
                  </a:cubicBezTo>
                  <a:cubicBezTo>
                    <a:pt x="6797" y="1855"/>
                    <a:pt x="6745" y="1878"/>
                    <a:pt x="6745" y="1924"/>
                  </a:cubicBezTo>
                  <a:cubicBezTo>
                    <a:pt x="6652" y="2017"/>
                    <a:pt x="6652" y="2110"/>
                    <a:pt x="6745" y="2202"/>
                  </a:cubicBezTo>
                  <a:cubicBezTo>
                    <a:pt x="6953" y="2411"/>
                    <a:pt x="7046" y="2596"/>
                    <a:pt x="7139" y="2898"/>
                  </a:cubicBezTo>
                  <a:cubicBezTo>
                    <a:pt x="6374" y="3477"/>
                    <a:pt x="5401" y="3848"/>
                    <a:pt x="4427" y="3848"/>
                  </a:cubicBezTo>
                  <a:cubicBezTo>
                    <a:pt x="3662" y="3848"/>
                    <a:pt x="2898" y="3662"/>
                    <a:pt x="2202" y="3176"/>
                  </a:cubicBezTo>
                  <a:cubicBezTo>
                    <a:pt x="2110" y="3176"/>
                    <a:pt x="2017" y="3083"/>
                    <a:pt x="1832" y="2990"/>
                  </a:cubicBezTo>
                  <a:cubicBezTo>
                    <a:pt x="1832" y="2898"/>
                    <a:pt x="1832" y="2898"/>
                    <a:pt x="1739" y="2898"/>
                  </a:cubicBezTo>
                  <a:cubicBezTo>
                    <a:pt x="1924" y="2202"/>
                    <a:pt x="2504" y="1832"/>
                    <a:pt x="3083" y="1832"/>
                  </a:cubicBezTo>
                  <a:cubicBezTo>
                    <a:pt x="3477" y="1832"/>
                    <a:pt x="3848" y="2017"/>
                    <a:pt x="4149" y="2202"/>
                  </a:cubicBezTo>
                  <a:cubicBezTo>
                    <a:pt x="4242" y="2318"/>
                    <a:pt x="4335" y="2411"/>
                    <a:pt x="4427" y="2411"/>
                  </a:cubicBezTo>
                  <a:cubicBezTo>
                    <a:pt x="4520" y="2411"/>
                    <a:pt x="4636" y="2318"/>
                    <a:pt x="4728" y="2202"/>
                  </a:cubicBezTo>
                  <a:cubicBezTo>
                    <a:pt x="5007" y="2017"/>
                    <a:pt x="5401" y="1832"/>
                    <a:pt x="5795" y="1832"/>
                  </a:cubicBezTo>
                  <a:lnTo>
                    <a:pt x="5980" y="1832"/>
                  </a:lnTo>
                  <a:cubicBezTo>
                    <a:pt x="6073" y="1832"/>
                    <a:pt x="6165" y="1832"/>
                    <a:pt x="6165" y="1623"/>
                  </a:cubicBezTo>
                  <a:cubicBezTo>
                    <a:pt x="6258" y="1530"/>
                    <a:pt x="6165" y="1438"/>
                    <a:pt x="6073" y="1438"/>
                  </a:cubicBezTo>
                  <a:lnTo>
                    <a:pt x="5795" y="1438"/>
                  </a:lnTo>
                  <a:cubicBezTo>
                    <a:pt x="5308" y="1438"/>
                    <a:pt x="4821" y="1623"/>
                    <a:pt x="4427" y="1924"/>
                  </a:cubicBezTo>
                  <a:cubicBezTo>
                    <a:pt x="4056" y="1623"/>
                    <a:pt x="3662" y="1438"/>
                    <a:pt x="3083" y="1438"/>
                  </a:cubicBezTo>
                  <a:cubicBezTo>
                    <a:pt x="2411" y="1438"/>
                    <a:pt x="1739" y="1924"/>
                    <a:pt x="1438" y="2596"/>
                  </a:cubicBezTo>
                  <a:cubicBezTo>
                    <a:pt x="951" y="2017"/>
                    <a:pt x="580" y="1438"/>
                    <a:pt x="464" y="673"/>
                  </a:cubicBezTo>
                  <a:cubicBezTo>
                    <a:pt x="464" y="673"/>
                    <a:pt x="464" y="580"/>
                    <a:pt x="580" y="464"/>
                  </a:cubicBezTo>
                  <a:cubicBezTo>
                    <a:pt x="580" y="372"/>
                    <a:pt x="673" y="372"/>
                    <a:pt x="766" y="372"/>
                  </a:cubicBezTo>
                  <a:close/>
                  <a:moveTo>
                    <a:pt x="766" y="1"/>
                  </a:moveTo>
                  <a:cubicBezTo>
                    <a:pt x="580" y="1"/>
                    <a:pt x="372" y="93"/>
                    <a:pt x="186" y="186"/>
                  </a:cubicBezTo>
                  <a:cubicBezTo>
                    <a:pt x="93" y="372"/>
                    <a:pt x="1" y="580"/>
                    <a:pt x="93" y="765"/>
                  </a:cubicBezTo>
                  <a:cubicBezTo>
                    <a:pt x="279" y="1739"/>
                    <a:pt x="766" y="2596"/>
                    <a:pt x="1530" y="3176"/>
                  </a:cubicBezTo>
                  <a:cubicBezTo>
                    <a:pt x="2318" y="3848"/>
                    <a:pt x="3361" y="4242"/>
                    <a:pt x="4427" y="4242"/>
                  </a:cubicBezTo>
                  <a:cubicBezTo>
                    <a:pt x="5493" y="4242"/>
                    <a:pt x="6559" y="3848"/>
                    <a:pt x="7417" y="3176"/>
                  </a:cubicBezTo>
                  <a:cubicBezTo>
                    <a:pt x="8205" y="2596"/>
                    <a:pt x="8576" y="1739"/>
                    <a:pt x="8784" y="765"/>
                  </a:cubicBezTo>
                  <a:cubicBezTo>
                    <a:pt x="8877" y="580"/>
                    <a:pt x="8784" y="372"/>
                    <a:pt x="8691" y="186"/>
                  </a:cubicBezTo>
                  <a:cubicBezTo>
                    <a:pt x="8483" y="93"/>
                    <a:pt x="8297" y="1"/>
                    <a:pt x="8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2"/>
            <p:cNvSpPr/>
            <p:nvPr/>
          </p:nvSpPr>
          <p:spPr>
            <a:xfrm>
              <a:off x="4084698" y="3068648"/>
              <a:ext cx="41838" cy="46814"/>
            </a:xfrm>
            <a:custGeom>
              <a:avLst/>
              <a:gdLst/>
              <a:ahLst/>
              <a:cxnLst/>
              <a:rect l="l" t="t" r="r" b="b"/>
              <a:pathLst>
                <a:path w="1554" h="1739" extrusionOk="0">
                  <a:moveTo>
                    <a:pt x="766" y="1"/>
                  </a:moveTo>
                  <a:cubicBezTo>
                    <a:pt x="279" y="1"/>
                    <a:pt x="1" y="395"/>
                    <a:pt x="1" y="765"/>
                  </a:cubicBezTo>
                  <a:lnTo>
                    <a:pt x="1" y="1553"/>
                  </a:lnTo>
                  <a:cubicBezTo>
                    <a:pt x="1" y="1646"/>
                    <a:pt x="94" y="1739"/>
                    <a:pt x="186" y="1739"/>
                  </a:cubicBezTo>
                  <a:cubicBezTo>
                    <a:pt x="279" y="1739"/>
                    <a:pt x="395" y="1646"/>
                    <a:pt x="395" y="1553"/>
                  </a:cubicBezTo>
                  <a:lnTo>
                    <a:pt x="395" y="765"/>
                  </a:lnTo>
                  <a:cubicBezTo>
                    <a:pt x="395" y="580"/>
                    <a:pt x="580" y="395"/>
                    <a:pt x="766" y="395"/>
                  </a:cubicBezTo>
                  <a:cubicBezTo>
                    <a:pt x="974" y="395"/>
                    <a:pt x="1160" y="580"/>
                    <a:pt x="1160" y="765"/>
                  </a:cubicBezTo>
                  <a:lnTo>
                    <a:pt x="1160" y="1553"/>
                  </a:lnTo>
                  <a:cubicBezTo>
                    <a:pt x="1160" y="1646"/>
                    <a:pt x="1252" y="1739"/>
                    <a:pt x="1345" y="1739"/>
                  </a:cubicBezTo>
                  <a:cubicBezTo>
                    <a:pt x="1438" y="1739"/>
                    <a:pt x="1554" y="1646"/>
                    <a:pt x="1554" y="1553"/>
                  </a:cubicBezTo>
                  <a:lnTo>
                    <a:pt x="1554" y="765"/>
                  </a:lnTo>
                  <a:cubicBezTo>
                    <a:pt x="1554" y="395"/>
                    <a:pt x="1160"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2"/>
            <p:cNvSpPr/>
            <p:nvPr/>
          </p:nvSpPr>
          <p:spPr>
            <a:xfrm>
              <a:off x="4204498" y="3068648"/>
              <a:ext cx="41218" cy="46814"/>
            </a:xfrm>
            <a:custGeom>
              <a:avLst/>
              <a:gdLst/>
              <a:ahLst/>
              <a:cxnLst/>
              <a:rect l="l" t="t" r="r" b="b"/>
              <a:pathLst>
                <a:path w="1531" h="1739" extrusionOk="0">
                  <a:moveTo>
                    <a:pt x="765" y="1"/>
                  </a:moveTo>
                  <a:cubicBezTo>
                    <a:pt x="279" y="1"/>
                    <a:pt x="1" y="395"/>
                    <a:pt x="1" y="765"/>
                  </a:cubicBezTo>
                  <a:lnTo>
                    <a:pt x="1" y="1553"/>
                  </a:lnTo>
                  <a:cubicBezTo>
                    <a:pt x="1" y="1646"/>
                    <a:pt x="93" y="1739"/>
                    <a:pt x="186" y="1739"/>
                  </a:cubicBezTo>
                  <a:cubicBezTo>
                    <a:pt x="279" y="1739"/>
                    <a:pt x="371" y="1646"/>
                    <a:pt x="371" y="1553"/>
                  </a:cubicBezTo>
                  <a:lnTo>
                    <a:pt x="371" y="765"/>
                  </a:lnTo>
                  <a:cubicBezTo>
                    <a:pt x="371" y="580"/>
                    <a:pt x="580" y="395"/>
                    <a:pt x="765" y="395"/>
                  </a:cubicBezTo>
                  <a:cubicBezTo>
                    <a:pt x="951" y="395"/>
                    <a:pt x="1159" y="580"/>
                    <a:pt x="1159" y="765"/>
                  </a:cubicBezTo>
                  <a:lnTo>
                    <a:pt x="1159" y="1553"/>
                  </a:lnTo>
                  <a:cubicBezTo>
                    <a:pt x="1159" y="1646"/>
                    <a:pt x="1252" y="1739"/>
                    <a:pt x="1345" y="1739"/>
                  </a:cubicBezTo>
                  <a:cubicBezTo>
                    <a:pt x="1437" y="1739"/>
                    <a:pt x="1530" y="1646"/>
                    <a:pt x="1530" y="1553"/>
                  </a:cubicBezTo>
                  <a:lnTo>
                    <a:pt x="1530" y="765"/>
                  </a:lnTo>
                  <a:cubicBezTo>
                    <a:pt x="1530" y="395"/>
                    <a:pt x="1159"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5" name="Google Shape;3115;p62"/>
          <p:cNvGrpSpPr/>
          <p:nvPr/>
        </p:nvGrpSpPr>
        <p:grpSpPr>
          <a:xfrm>
            <a:off x="3712508" y="2994712"/>
            <a:ext cx="298894" cy="381833"/>
            <a:chOff x="5644462" y="2951971"/>
            <a:chExt cx="298894" cy="381833"/>
          </a:xfrm>
        </p:grpSpPr>
        <p:sp>
          <p:nvSpPr>
            <p:cNvPr id="3116" name="Google Shape;3116;p62"/>
            <p:cNvSpPr/>
            <p:nvPr/>
          </p:nvSpPr>
          <p:spPr>
            <a:xfrm>
              <a:off x="5662876" y="3162226"/>
              <a:ext cx="140105" cy="167846"/>
            </a:xfrm>
            <a:custGeom>
              <a:avLst/>
              <a:gdLst/>
              <a:ahLst/>
              <a:cxnLst/>
              <a:rect l="l" t="t" r="r" b="b"/>
              <a:pathLst>
                <a:path w="5204" h="6235" extrusionOk="0">
                  <a:moveTo>
                    <a:pt x="2608" y="1"/>
                  </a:moveTo>
                  <a:lnTo>
                    <a:pt x="82" y="4636"/>
                  </a:lnTo>
                  <a:cubicBezTo>
                    <a:pt x="1" y="4797"/>
                    <a:pt x="61" y="5047"/>
                    <a:pt x="277" y="5047"/>
                  </a:cubicBezTo>
                  <a:cubicBezTo>
                    <a:pt x="309" y="5047"/>
                    <a:pt x="344" y="5042"/>
                    <a:pt x="383" y="5030"/>
                  </a:cubicBezTo>
                  <a:lnTo>
                    <a:pt x="1333" y="5030"/>
                  </a:lnTo>
                  <a:cubicBezTo>
                    <a:pt x="1542" y="5030"/>
                    <a:pt x="1634" y="5123"/>
                    <a:pt x="1634" y="5123"/>
                  </a:cubicBezTo>
                  <a:lnTo>
                    <a:pt x="2214" y="6096"/>
                  </a:lnTo>
                  <a:cubicBezTo>
                    <a:pt x="2260" y="6189"/>
                    <a:pt x="2359" y="6235"/>
                    <a:pt x="2457" y="6235"/>
                  </a:cubicBezTo>
                  <a:cubicBezTo>
                    <a:pt x="2556" y="6235"/>
                    <a:pt x="2654" y="6189"/>
                    <a:pt x="2700" y="6096"/>
                  </a:cubicBezTo>
                  <a:lnTo>
                    <a:pt x="5203" y="1461"/>
                  </a:lnTo>
                  <a:lnTo>
                    <a:pt x="3859" y="673"/>
                  </a:lnTo>
                  <a:lnTo>
                    <a:pt x="2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2"/>
            <p:cNvSpPr/>
            <p:nvPr/>
          </p:nvSpPr>
          <p:spPr>
            <a:xfrm>
              <a:off x="5719976" y="3193427"/>
              <a:ext cx="83002" cy="136646"/>
            </a:xfrm>
            <a:custGeom>
              <a:avLst/>
              <a:gdLst/>
              <a:ahLst/>
              <a:cxnLst/>
              <a:rect l="l" t="t" r="r" b="b"/>
              <a:pathLst>
                <a:path w="3083" h="5076" extrusionOk="0">
                  <a:moveTo>
                    <a:pt x="2596" y="1"/>
                  </a:moveTo>
                  <a:lnTo>
                    <a:pt x="185" y="4543"/>
                  </a:lnTo>
                  <a:cubicBezTo>
                    <a:pt x="93" y="4636"/>
                    <a:pt x="0" y="4728"/>
                    <a:pt x="0" y="4728"/>
                  </a:cubicBezTo>
                  <a:lnTo>
                    <a:pt x="93" y="4937"/>
                  </a:lnTo>
                  <a:cubicBezTo>
                    <a:pt x="139" y="5030"/>
                    <a:pt x="238" y="5076"/>
                    <a:pt x="336" y="5076"/>
                  </a:cubicBezTo>
                  <a:cubicBezTo>
                    <a:pt x="435" y="5076"/>
                    <a:pt x="533" y="5030"/>
                    <a:pt x="579" y="4937"/>
                  </a:cubicBezTo>
                  <a:lnTo>
                    <a:pt x="3082" y="302"/>
                  </a:lnTo>
                  <a:lnTo>
                    <a:pt x="2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2"/>
            <p:cNvSpPr/>
            <p:nvPr/>
          </p:nvSpPr>
          <p:spPr>
            <a:xfrm>
              <a:off x="5784856" y="3162226"/>
              <a:ext cx="140078" cy="167846"/>
            </a:xfrm>
            <a:custGeom>
              <a:avLst/>
              <a:gdLst/>
              <a:ahLst/>
              <a:cxnLst/>
              <a:rect l="l" t="t" r="r" b="b"/>
              <a:pathLst>
                <a:path w="5203" h="6235" extrusionOk="0">
                  <a:moveTo>
                    <a:pt x="2596" y="1"/>
                  </a:moveTo>
                  <a:lnTo>
                    <a:pt x="1252" y="673"/>
                  </a:lnTo>
                  <a:lnTo>
                    <a:pt x="0" y="1461"/>
                  </a:lnTo>
                  <a:lnTo>
                    <a:pt x="2503" y="6096"/>
                  </a:lnTo>
                  <a:cubicBezTo>
                    <a:pt x="2550" y="6189"/>
                    <a:pt x="2648" y="6235"/>
                    <a:pt x="2747" y="6235"/>
                  </a:cubicBezTo>
                  <a:cubicBezTo>
                    <a:pt x="2845" y="6235"/>
                    <a:pt x="2944" y="6189"/>
                    <a:pt x="2990" y="6096"/>
                  </a:cubicBezTo>
                  <a:lnTo>
                    <a:pt x="3569" y="5123"/>
                  </a:lnTo>
                  <a:cubicBezTo>
                    <a:pt x="3569" y="5123"/>
                    <a:pt x="3662" y="5030"/>
                    <a:pt x="3755" y="5030"/>
                  </a:cubicBezTo>
                  <a:lnTo>
                    <a:pt x="4821" y="5030"/>
                  </a:lnTo>
                  <a:cubicBezTo>
                    <a:pt x="4847" y="5042"/>
                    <a:pt x="4874" y="5047"/>
                    <a:pt x="4899" y="5047"/>
                  </a:cubicBezTo>
                  <a:cubicBezTo>
                    <a:pt x="5072" y="5047"/>
                    <a:pt x="5203" y="4797"/>
                    <a:pt x="5122" y="4636"/>
                  </a:cubicBezTo>
                  <a:lnTo>
                    <a:pt x="2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2"/>
            <p:cNvSpPr/>
            <p:nvPr/>
          </p:nvSpPr>
          <p:spPr>
            <a:xfrm>
              <a:off x="5842253" y="3162226"/>
              <a:ext cx="82679" cy="135892"/>
            </a:xfrm>
            <a:custGeom>
              <a:avLst/>
              <a:gdLst/>
              <a:ahLst/>
              <a:cxnLst/>
              <a:rect l="l" t="t" r="r" b="b"/>
              <a:pathLst>
                <a:path w="3071" h="5048" extrusionOk="0">
                  <a:moveTo>
                    <a:pt x="464" y="1"/>
                  </a:moveTo>
                  <a:lnTo>
                    <a:pt x="0" y="302"/>
                  </a:lnTo>
                  <a:lnTo>
                    <a:pt x="2411" y="4821"/>
                  </a:lnTo>
                  <a:cubicBezTo>
                    <a:pt x="2503" y="4937"/>
                    <a:pt x="2503" y="5030"/>
                    <a:pt x="2411" y="5030"/>
                  </a:cubicBezTo>
                  <a:lnTo>
                    <a:pt x="2689" y="5030"/>
                  </a:lnTo>
                  <a:cubicBezTo>
                    <a:pt x="2715" y="5042"/>
                    <a:pt x="2742" y="5047"/>
                    <a:pt x="2767" y="5047"/>
                  </a:cubicBezTo>
                  <a:cubicBezTo>
                    <a:pt x="2940" y="5047"/>
                    <a:pt x="3071" y="4797"/>
                    <a:pt x="2990" y="4636"/>
                  </a:cubicBezTo>
                  <a:lnTo>
                    <a:pt x="4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2"/>
            <p:cNvSpPr/>
            <p:nvPr/>
          </p:nvSpPr>
          <p:spPr>
            <a:xfrm>
              <a:off x="5649469" y="2956979"/>
              <a:ext cx="288905" cy="288259"/>
            </a:xfrm>
            <a:custGeom>
              <a:avLst/>
              <a:gdLst/>
              <a:ahLst/>
              <a:cxnLst/>
              <a:rect l="l" t="t" r="r" b="b"/>
              <a:pathLst>
                <a:path w="10731" h="10708" extrusionOk="0">
                  <a:moveTo>
                    <a:pt x="5307" y="0"/>
                  </a:moveTo>
                  <a:cubicBezTo>
                    <a:pt x="4937" y="0"/>
                    <a:pt x="4543" y="186"/>
                    <a:pt x="4265" y="487"/>
                  </a:cubicBezTo>
                  <a:cubicBezTo>
                    <a:pt x="4183" y="552"/>
                    <a:pt x="4066" y="618"/>
                    <a:pt x="3972" y="618"/>
                  </a:cubicBezTo>
                  <a:cubicBezTo>
                    <a:pt x="3933" y="618"/>
                    <a:pt x="3898" y="607"/>
                    <a:pt x="3871" y="580"/>
                  </a:cubicBezTo>
                  <a:cubicBezTo>
                    <a:pt x="3726" y="546"/>
                    <a:pt x="3570" y="524"/>
                    <a:pt x="3415" y="524"/>
                  </a:cubicBezTo>
                  <a:cubicBezTo>
                    <a:pt x="3148" y="524"/>
                    <a:pt x="2888" y="589"/>
                    <a:pt x="2712" y="765"/>
                  </a:cubicBezTo>
                  <a:cubicBezTo>
                    <a:pt x="2318" y="974"/>
                    <a:pt x="2040" y="1344"/>
                    <a:pt x="1947" y="1738"/>
                  </a:cubicBezTo>
                  <a:cubicBezTo>
                    <a:pt x="1947" y="1831"/>
                    <a:pt x="1831" y="1924"/>
                    <a:pt x="1646" y="2016"/>
                  </a:cubicBezTo>
                  <a:cubicBezTo>
                    <a:pt x="1252" y="2132"/>
                    <a:pt x="974" y="2318"/>
                    <a:pt x="672" y="2712"/>
                  </a:cubicBezTo>
                  <a:cubicBezTo>
                    <a:pt x="487" y="3082"/>
                    <a:pt x="487" y="3476"/>
                    <a:pt x="580" y="3870"/>
                  </a:cubicBezTo>
                  <a:cubicBezTo>
                    <a:pt x="580" y="4056"/>
                    <a:pt x="580" y="4149"/>
                    <a:pt x="487" y="4334"/>
                  </a:cubicBezTo>
                  <a:cubicBezTo>
                    <a:pt x="209" y="4543"/>
                    <a:pt x="0" y="4913"/>
                    <a:pt x="0" y="5400"/>
                  </a:cubicBezTo>
                  <a:cubicBezTo>
                    <a:pt x="0" y="5794"/>
                    <a:pt x="209" y="6188"/>
                    <a:pt x="487" y="6466"/>
                  </a:cubicBezTo>
                  <a:cubicBezTo>
                    <a:pt x="580" y="6559"/>
                    <a:pt x="580" y="6767"/>
                    <a:pt x="580" y="6860"/>
                  </a:cubicBezTo>
                  <a:cubicBezTo>
                    <a:pt x="487" y="7231"/>
                    <a:pt x="487" y="7718"/>
                    <a:pt x="788" y="8019"/>
                  </a:cubicBezTo>
                  <a:cubicBezTo>
                    <a:pt x="974" y="8390"/>
                    <a:pt x="1252" y="8691"/>
                    <a:pt x="1646" y="8784"/>
                  </a:cubicBezTo>
                  <a:cubicBezTo>
                    <a:pt x="1831" y="8784"/>
                    <a:pt x="1947" y="8876"/>
                    <a:pt x="2040" y="9085"/>
                  </a:cubicBezTo>
                  <a:cubicBezTo>
                    <a:pt x="2132" y="9456"/>
                    <a:pt x="2318" y="9757"/>
                    <a:pt x="2712" y="10035"/>
                  </a:cubicBezTo>
                  <a:cubicBezTo>
                    <a:pt x="2937" y="10155"/>
                    <a:pt x="3156" y="10206"/>
                    <a:pt x="3375" y="10206"/>
                  </a:cubicBezTo>
                  <a:cubicBezTo>
                    <a:pt x="3538" y="10206"/>
                    <a:pt x="3702" y="10177"/>
                    <a:pt x="3871" y="10128"/>
                  </a:cubicBezTo>
                  <a:cubicBezTo>
                    <a:pt x="4056" y="10128"/>
                    <a:pt x="4149" y="10128"/>
                    <a:pt x="4265" y="10244"/>
                  </a:cubicBezTo>
                  <a:cubicBezTo>
                    <a:pt x="4543" y="10522"/>
                    <a:pt x="4937" y="10707"/>
                    <a:pt x="5423" y="10707"/>
                  </a:cubicBezTo>
                  <a:cubicBezTo>
                    <a:pt x="5794" y="10707"/>
                    <a:pt x="6188" y="10522"/>
                    <a:pt x="6466" y="10244"/>
                  </a:cubicBezTo>
                  <a:cubicBezTo>
                    <a:pt x="6582" y="10128"/>
                    <a:pt x="6767" y="10128"/>
                    <a:pt x="6860" y="10128"/>
                  </a:cubicBezTo>
                  <a:cubicBezTo>
                    <a:pt x="7011" y="10172"/>
                    <a:pt x="7158" y="10199"/>
                    <a:pt x="7305" y="10199"/>
                  </a:cubicBezTo>
                  <a:cubicBezTo>
                    <a:pt x="7541" y="10199"/>
                    <a:pt x="7776" y="10128"/>
                    <a:pt x="8019" y="9942"/>
                  </a:cubicBezTo>
                  <a:cubicBezTo>
                    <a:pt x="8413" y="9757"/>
                    <a:pt x="8691" y="9456"/>
                    <a:pt x="8784" y="9085"/>
                  </a:cubicBezTo>
                  <a:cubicBezTo>
                    <a:pt x="8784" y="8876"/>
                    <a:pt x="8900" y="8784"/>
                    <a:pt x="9085" y="8691"/>
                  </a:cubicBezTo>
                  <a:cubicBezTo>
                    <a:pt x="9479" y="8598"/>
                    <a:pt x="9757" y="8390"/>
                    <a:pt x="9942" y="8019"/>
                  </a:cubicBezTo>
                  <a:cubicBezTo>
                    <a:pt x="10244" y="7625"/>
                    <a:pt x="10244" y="7231"/>
                    <a:pt x="10151" y="6860"/>
                  </a:cubicBezTo>
                  <a:cubicBezTo>
                    <a:pt x="10058" y="6651"/>
                    <a:pt x="10151" y="6559"/>
                    <a:pt x="10244" y="6466"/>
                  </a:cubicBezTo>
                  <a:cubicBezTo>
                    <a:pt x="10522" y="6188"/>
                    <a:pt x="10730" y="5794"/>
                    <a:pt x="10730" y="5307"/>
                  </a:cubicBezTo>
                  <a:cubicBezTo>
                    <a:pt x="10730" y="4913"/>
                    <a:pt x="10522" y="4543"/>
                    <a:pt x="10244" y="4241"/>
                  </a:cubicBezTo>
                  <a:cubicBezTo>
                    <a:pt x="10151" y="4149"/>
                    <a:pt x="10058" y="3963"/>
                    <a:pt x="10151" y="3870"/>
                  </a:cubicBezTo>
                  <a:cubicBezTo>
                    <a:pt x="10244" y="3476"/>
                    <a:pt x="10244" y="3082"/>
                    <a:pt x="9942" y="2712"/>
                  </a:cubicBezTo>
                  <a:cubicBezTo>
                    <a:pt x="9757" y="2318"/>
                    <a:pt x="9363" y="2016"/>
                    <a:pt x="8992" y="1924"/>
                  </a:cubicBezTo>
                  <a:cubicBezTo>
                    <a:pt x="8900" y="1924"/>
                    <a:pt x="8784" y="1831"/>
                    <a:pt x="8691" y="1646"/>
                  </a:cubicBezTo>
                  <a:cubicBezTo>
                    <a:pt x="8598" y="1252"/>
                    <a:pt x="8413" y="974"/>
                    <a:pt x="8019" y="765"/>
                  </a:cubicBezTo>
                  <a:cubicBezTo>
                    <a:pt x="7769" y="589"/>
                    <a:pt x="7529" y="524"/>
                    <a:pt x="7286" y="524"/>
                  </a:cubicBezTo>
                  <a:cubicBezTo>
                    <a:pt x="7145" y="524"/>
                    <a:pt x="7004" y="546"/>
                    <a:pt x="6860" y="580"/>
                  </a:cubicBezTo>
                  <a:cubicBezTo>
                    <a:pt x="6806" y="607"/>
                    <a:pt x="6759" y="618"/>
                    <a:pt x="6716" y="618"/>
                  </a:cubicBezTo>
                  <a:cubicBezTo>
                    <a:pt x="6610" y="618"/>
                    <a:pt x="6521" y="552"/>
                    <a:pt x="6373" y="487"/>
                  </a:cubicBezTo>
                  <a:cubicBezTo>
                    <a:pt x="6188" y="186"/>
                    <a:pt x="5794" y="0"/>
                    <a:pt x="53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2"/>
            <p:cNvSpPr/>
            <p:nvPr/>
          </p:nvSpPr>
          <p:spPr>
            <a:xfrm>
              <a:off x="5836626" y="3011252"/>
              <a:ext cx="101740" cy="220313"/>
            </a:xfrm>
            <a:custGeom>
              <a:avLst/>
              <a:gdLst/>
              <a:ahLst/>
              <a:cxnLst/>
              <a:rect l="l" t="t" r="r" b="b"/>
              <a:pathLst>
                <a:path w="3779" h="8184" extrusionOk="0">
                  <a:moveTo>
                    <a:pt x="2226" y="0"/>
                  </a:moveTo>
                  <a:lnTo>
                    <a:pt x="2226" y="0"/>
                  </a:lnTo>
                  <a:cubicBezTo>
                    <a:pt x="2318" y="116"/>
                    <a:pt x="2411" y="209"/>
                    <a:pt x="2527" y="302"/>
                  </a:cubicBezTo>
                  <a:cubicBezTo>
                    <a:pt x="2805" y="788"/>
                    <a:pt x="2712" y="1553"/>
                    <a:pt x="2620" y="1947"/>
                  </a:cubicBezTo>
                  <a:cubicBezTo>
                    <a:pt x="2620" y="2133"/>
                    <a:pt x="2620" y="2225"/>
                    <a:pt x="2712" y="2434"/>
                  </a:cubicBezTo>
                  <a:cubicBezTo>
                    <a:pt x="2990" y="2619"/>
                    <a:pt x="3199" y="2897"/>
                    <a:pt x="3199" y="3291"/>
                  </a:cubicBezTo>
                  <a:cubicBezTo>
                    <a:pt x="3292" y="3593"/>
                    <a:pt x="2990" y="3963"/>
                    <a:pt x="2712" y="4265"/>
                  </a:cubicBezTo>
                  <a:cubicBezTo>
                    <a:pt x="2620" y="4357"/>
                    <a:pt x="2620" y="4543"/>
                    <a:pt x="2620" y="4635"/>
                  </a:cubicBezTo>
                  <a:cubicBezTo>
                    <a:pt x="2805" y="5215"/>
                    <a:pt x="2712" y="6003"/>
                    <a:pt x="2133" y="6281"/>
                  </a:cubicBezTo>
                  <a:cubicBezTo>
                    <a:pt x="1948" y="6374"/>
                    <a:pt x="1739" y="6374"/>
                    <a:pt x="1646" y="6489"/>
                  </a:cubicBezTo>
                  <a:cubicBezTo>
                    <a:pt x="1461" y="6489"/>
                    <a:pt x="1368" y="6582"/>
                    <a:pt x="1252" y="6768"/>
                  </a:cubicBezTo>
                  <a:cubicBezTo>
                    <a:pt x="1160" y="7162"/>
                    <a:pt x="881" y="7741"/>
                    <a:pt x="488" y="7926"/>
                  </a:cubicBezTo>
                  <a:cubicBezTo>
                    <a:pt x="302" y="8019"/>
                    <a:pt x="94" y="8112"/>
                    <a:pt x="1" y="8112"/>
                  </a:cubicBezTo>
                  <a:cubicBezTo>
                    <a:pt x="116" y="8156"/>
                    <a:pt x="259" y="8183"/>
                    <a:pt x="406" y="8183"/>
                  </a:cubicBezTo>
                  <a:cubicBezTo>
                    <a:pt x="644" y="8183"/>
                    <a:pt x="895" y="8112"/>
                    <a:pt x="1067" y="7926"/>
                  </a:cubicBezTo>
                  <a:cubicBezTo>
                    <a:pt x="1461" y="7741"/>
                    <a:pt x="1739" y="7440"/>
                    <a:pt x="1832" y="7069"/>
                  </a:cubicBezTo>
                  <a:cubicBezTo>
                    <a:pt x="1832" y="6860"/>
                    <a:pt x="1948" y="6768"/>
                    <a:pt x="2133" y="6675"/>
                  </a:cubicBezTo>
                  <a:cubicBezTo>
                    <a:pt x="2527" y="6582"/>
                    <a:pt x="2805" y="6374"/>
                    <a:pt x="2990" y="6003"/>
                  </a:cubicBezTo>
                  <a:cubicBezTo>
                    <a:pt x="3292" y="5609"/>
                    <a:pt x="3292" y="5215"/>
                    <a:pt x="3199" y="4844"/>
                  </a:cubicBezTo>
                  <a:cubicBezTo>
                    <a:pt x="3106" y="4635"/>
                    <a:pt x="3199" y="4543"/>
                    <a:pt x="3292" y="4450"/>
                  </a:cubicBezTo>
                  <a:cubicBezTo>
                    <a:pt x="3570" y="4172"/>
                    <a:pt x="3778" y="3778"/>
                    <a:pt x="3778" y="3291"/>
                  </a:cubicBezTo>
                  <a:cubicBezTo>
                    <a:pt x="3778" y="2897"/>
                    <a:pt x="3570" y="2527"/>
                    <a:pt x="3292" y="2225"/>
                  </a:cubicBezTo>
                  <a:cubicBezTo>
                    <a:pt x="3199" y="2133"/>
                    <a:pt x="3106" y="1947"/>
                    <a:pt x="3199" y="1854"/>
                  </a:cubicBezTo>
                  <a:cubicBezTo>
                    <a:pt x="3292" y="1460"/>
                    <a:pt x="3292" y="1066"/>
                    <a:pt x="2990" y="696"/>
                  </a:cubicBezTo>
                  <a:cubicBezTo>
                    <a:pt x="2805" y="302"/>
                    <a:pt x="2527" y="116"/>
                    <a:pt x="2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2"/>
            <p:cNvSpPr/>
            <p:nvPr/>
          </p:nvSpPr>
          <p:spPr>
            <a:xfrm>
              <a:off x="5693755" y="3001264"/>
              <a:ext cx="200303" cy="200285"/>
            </a:xfrm>
            <a:custGeom>
              <a:avLst/>
              <a:gdLst/>
              <a:ahLst/>
              <a:cxnLst/>
              <a:rect l="l" t="t" r="r" b="b"/>
              <a:pathLst>
                <a:path w="7440" h="7440" extrusionOk="0">
                  <a:moveTo>
                    <a:pt x="3662" y="1"/>
                  </a:moveTo>
                  <a:cubicBezTo>
                    <a:pt x="1646" y="1"/>
                    <a:pt x="1" y="1646"/>
                    <a:pt x="1" y="3755"/>
                  </a:cubicBezTo>
                  <a:cubicBezTo>
                    <a:pt x="1" y="5794"/>
                    <a:pt x="1646" y="7440"/>
                    <a:pt x="3662" y="7440"/>
                  </a:cubicBezTo>
                  <a:cubicBezTo>
                    <a:pt x="5795" y="7440"/>
                    <a:pt x="7440" y="5794"/>
                    <a:pt x="7440" y="3755"/>
                  </a:cubicBezTo>
                  <a:cubicBezTo>
                    <a:pt x="7440" y="1646"/>
                    <a:pt x="5795" y="1"/>
                    <a:pt x="3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2"/>
            <p:cNvSpPr/>
            <p:nvPr/>
          </p:nvSpPr>
          <p:spPr>
            <a:xfrm>
              <a:off x="5748674" y="3006271"/>
              <a:ext cx="145382" cy="195278"/>
            </a:xfrm>
            <a:custGeom>
              <a:avLst/>
              <a:gdLst/>
              <a:ahLst/>
              <a:cxnLst/>
              <a:rect l="l" t="t" r="r" b="b"/>
              <a:pathLst>
                <a:path w="5400" h="7254" extrusionOk="0">
                  <a:moveTo>
                    <a:pt x="2781" y="0"/>
                  </a:moveTo>
                  <a:lnTo>
                    <a:pt x="2781" y="0"/>
                  </a:lnTo>
                  <a:cubicBezTo>
                    <a:pt x="4056" y="579"/>
                    <a:pt x="4913" y="1831"/>
                    <a:pt x="4913" y="3291"/>
                  </a:cubicBezTo>
                  <a:cubicBezTo>
                    <a:pt x="4913" y="5400"/>
                    <a:pt x="3175" y="7045"/>
                    <a:pt x="1159" y="7045"/>
                  </a:cubicBezTo>
                  <a:cubicBezTo>
                    <a:pt x="765" y="7045"/>
                    <a:pt x="371" y="6953"/>
                    <a:pt x="0" y="6860"/>
                  </a:cubicBezTo>
                  <a:lnTo>
                    <a:pt x="0" y="6860"/>
                  </a:lnTo>
                  <a:cubicBezTo>
                    <a:pt x="464" y="7138"/>
                    <a:pt x="1043" y="7254"/>
                    <a:pt x="1622" y="7254"/>
                  </a:cubicBezTo>
                  <a:cubicBezTo>
                    <a:pt x="3755" y="7254"/>
                    <a:pt x="5400" y="5608"/>
                    <a:pt x="5400" y="3569"/>
                  </a:cubicBezTo>
                  <a:cubicBezTo>
                    <a:pt x="5400" y="1831"/>
                    <a:pt x="4334" y="487"/>
                    <a:pt x="2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2"/>
            <p:cNvSpPr/>
            <p:nvPr/>
          </p:nvSpPr>
          <p:spPr>
            <a:xfrm>
              <a:off x="5644462" y="2951971"/>
              <a:ext cx="298894" cy="381833"/>
            </a:xfrm>
            <a:custGeom>
              <a:avLst/>
              <a:gdLst/>
              <a:ahLst/>
              <a:cxnLst/>
              <a:rect l="l" t="t" r="r" b="b"/>
              <a:pathLst>
                <a:path w="11102" h="14184" extrusionOk="0">
                  <a:moveTo>
                    <a:pt x="5493" y="372"/>
                  </a:moveTo>
                  <a:cubicBezTo>
                    <a:pt x="5887" y="372"/>
                    <a:pt x="6189" y="580"/>
                    <a:pt x="6467" y="766"/>
                  </a:cubicBezTo>
                  <a:cubicBezTo>
                    <a:pt x="6602" y="901"/>
                    <a:pt x="6751" y="987"/>
                    <a:pt x="6893" y="987"/>
                  </a:cubicBezTo>
                  <a:cubicBezTo>
                    <a:pt x="6945" y="987"/>
                    <a:pt x="6996" y="976"/>
                    <a:pt x="7046" y="951"/>
                  </a:cubicBezTo>
                  <a:cubicBezTo>
                    <a:pt x="7162" y="924"/>
                    <a:pt x="7275" y="913"/>
                    <a:pt x="7385" y="913"/>
                  </a:cubicBezTo>
                  <a:cubicBezTo>
                    <a:pt x="7651" y="913"/>
                    <a:pt x="7899" y="978"/>
                    <a:pt x="8112" y="1044"/>
                  </a:cubicBezTo>
                  <a:cubicBezTo>
                    <a:pt x="8390" y="1252"/>
                    <a:pt x="8599" y="1530"/>
                    <a:pt x="8692" y="1924"/>
                  </a:cubicBezTo>
                  <a:cubicBezTo>
                    <a:pt x="8784" y="2110"/>
                    <a:pt x="8970" y="2318"/>
                    <a:pt x="9178" y="2411"/>
                  </a:cubicBezTo>
                  <a:cubicBezTo>
                    <a:pt x="9549" y="2411"/>
                    <a:pt x="9850" y="2689"/>
                    <a:pt x="9943" y="2990"/>
                  </a:cubicBezTo>
                  <a:cubicBezTo>
                    <a:pt x="10128" y="3268"/>
                    <a:pt x="10244" y="3662"/>
                    <a:pt x="10128" y="3941"/>
                  </a:cubicBezTo>
                  <a:cubicBezTo>
                    <a:pt x="10036" y="4242"/>
                    <a:pt x="10128" y="4427"/>
                    <a:pt x="10244" y="4636"/>
                  </a:cubicBezTo>
                  <a:cubicBezTo>
                    <a:pt x="10522" y="4821"/>
                    <a:pt x="10708" y="5215"/>
                    <a:pt x="10708" y="5493"/>
                  </a:cubicBezTo>
                  <a:cubicBezTo>
                    <a:pt x="10708" y="5887"/>
                    <a:pt x="10522" y="6258"/>
                    <a:pt x="10337" y="6467"/>
                  </a:cubicBezTo>
                  <a:cubicBezTo>
                    <a:pt x="10128" y="6652"/>
                    <a:pt x="10036" y="6837"/>
                    <a:pt x="10128" y="7139"/>
                  </a:cubicBezTo>
                  <a:cubicBezTo>
                    <a:pt x="10244" y="7417"/>
                    <a:pt x="10128" y="7811"/>
                    <a:pt x="10036" y="8112"/>
                  </a:cubicBezTo>
                  <a:cubicBezTo>
                    <a:pt x="9850" y="8390"/>
                    <a:pt x="9549" y="8576"/>
                    <a:pt x="9178" y="8691"/>
                  </a:cubicBezTo>
                  <a:cubicBezTo>
                    <a:pt x="8970" y="8784"/>
                    <a:pt x="8784" y="8970"/>
                    <a:pt x="8692" y="9155"/>
                  </a:cubicBezTo>
                  <a:cubicBezTo>
                    <a:pt x="8692" y="9549"/>
                    <a:pt x="8390" y="9850"/>
                    <a:pt x="8112" y="10036"/>
                  </a:cubicBezTo>
                  <a:cubicBezTo>
                    <a:pt x="7899" y="10101"/>
                    <a:pt x="7651" y="10167"/>
                    <a:pt x="7418" y="10167"/>
                  </a:cubicBezTo>
                  <a:cubicBezTo>
                    <a:pt x="7321" y="10167"/>
                    <a:pt x="7227" y="10155"/>
                    <a:pt x="7139" y="10128"/>
                  </a:cubicBezTo>
                  <a:cubicBezTo>
                    <a:pt x="7064" y="10103"/>
                    <a:pt x="6995" y="10092"/>
                    <a:pt x="6929" y="10092"/>
                  </a:cubicBezTo>
                  <a:cubicBezTo>
                    <a:pt x="6751" y="10092"/>
                    <a:pt x="6602" y="10178"/>
                    <a:pt x="6467" y="10314"/>
                  </a:cubicBezTo>
                  <a:cubicBezTo>
                    <a:pt x="6281" y="10522"/>
                    <a:pt x="5887" y="10708"/>
                    <a:pt x="5609" y="10708"/>
                  </a:cubicBezTo>
                  <a:cubicBezTo>
                    <a:pt x="5215" y="10708"/>
                    <a:pt x="4821" y="10522"/>
                    <a:pt x="4636" y="10314"/>
                  </a:cubicBezTo>
                  <a:cubicBezTo>
                    <a:pt x="4543" y="10128"/>
                    <a:pt x="4335" y="10128"/>
                    <a:pt x="4149" y="10128"/>
                  </a:cubicBezTo>
                  <a:lnTo>
                    <a:pt x="3964" y="10128"/>
                  </a:lnTo>
                  <a:cubicBezTo>
                    <a:pt x="3839" y="10167"/>
                    <a:pt x="3702" y="10189"/>
                    <a:pt x="3564" y="10189"/>
                  </a:cubicBezTo>
                  <a:cubicBezTo>
                    <a:pt x="3367" y="10189"/>
                    <a:pt x="3167" y="10144"/>
                    <a:pt x="2990" y="10036"/>
                  </a:cubicBezTo>
                  <a:cubicBezTo>
                    <a:pt x="2712" y="9850"/>
                    <a:pt x="2504" y="9549"/>
                    <a:pt x="2411" y="9155"/>
                  </a:cubicBezTo>
                  <a:cubicBezTo>
                    <a:pt x="2318" y="8970"/>
                    <a:pt x="2133" y="8784"/>
                    <a:pt x="1924" y="8784"/>
                  </a:cubicBezTo>
                  <a:cubicBezTo>
                    <a:pt x="1554" y="8691"/>
                    <a:pt x="1252" y="8483"/>
                    <a:pt x="1067" y="8112"/>
                  </a:cubicBezTo>
                  <a:cubicBezTo>
                    <a:pt x="974" y="7811"/>
                    <a:pt x="858" y="7417"/>
                    <a:pt x="974" y="7139"/>
                  </a:cubicBezTo>
                  <a:cubicBezTo>
                    <a:pt x="1067" y="6953"/>
                    <a:pt x="974" y="6652"/>
                    <a:pt x="766" y="6467"/>
                  </a:cubicBezTo>
                  <a:cubicBezTo>
                    <a:pt x="580" y="6258"/>
                    <a:pt x="395" y="5887"/>
                    <a:pt x="395" y="5586"/>
                  </a:cubicBezTo>
                  <a:cubicBezTo>
                    <a:pt x="395" y="5215"/>
                    <a:pt x="580" y="4914"/>
                    <a:pt x="766" y="4636"/>
                  </a:cubicBezTo>
                  <a:cubicBezTo>
                    <a:pt x="974" y="4427"/>
                    <a:pt x="1067" y="4242"/>
                    <a:pt x="974" y="4056"/>
                  </a:cubicBezTo>
                  <a:cubicBezTo>
                    <a:pt x="858" y="3662"/>
                    <a:pt x="858" y="3268"/>
                    <a:pt x="1067" y="2990"/>
                  </a:cubicBezTo>
                  <a:cubicBezTo>
                    <a:pt x="1252" y="2689"/>
                    <a:pt x="1554" y="2504"/>
                    <a:pt x="1924" y="2411"/>
                  </a:cubicBezTo>
                  <a:cubicBezTo>
                    <a:pt x="2133" y="2318"/>
                    <a:pt x="2318" y="2110"/>
                    <a:pt x="2318" y="1924"/>
                  </a:cubicBezTo>
                  <a:cubicBezTo>
                    <a:pt x="2411" y="1530"/>
                    <a:pt x="2596" y="1252"/>
                    <a:pt x="2990" y="1160"/>
                  </a:cubicBezTo>
                  <a:cubicBezTo>
                    <a:pt x="3213" y="1006"/>
                    <a:pt x="3472" y="915"/>
                    <a:pt x="3714" y="915"/>
                  </a:cubicBezTo>
                  <a:cubicBezTo>
                    <a:pt x="3801" y="915"/>
                    <a:pt x="3885" y="927"/>
                    <a:pt x="3964" y="951"/>
                  </a:cubicBezTo>
                  <a:cubicBezTo>
                    <a:pt x="4018" y="978"/>
                    <a:pt x="4082" y="989"/>
                    <a:pt x="4151" y="989"/>
                  </a:cubicBezTo>
                  <a:cubicBezTo>
                    <a:pt x="4316" y="989"/>
                    <a:pt x="4505" y="924"/>
                    <a:pt x="4636" y="858"/>
                  </a:cubicBezTo>
                  <a:cubicBezTo>
                    <a:pt x="4821" y="580"/>
                    <a:pt x="5215" y="372"/>
                    <a:pt x="5493" y="372"/>
                  </a:cubicBezTo>
                  <a:close/>
                  <a:moveTo>
                    <a:pt x="2318" y="10036"/>
                  </a:moveTo>
                  <a:cubicBezTo>
                    <a:pt x="2411" y="10128"/>
                    <a:pt x="2596" y="10221"/>
                    <a:pt x="2805" y="10430"/>
                  </a:cubicBezTo>
                  <a:cubicBezTo>
                    <a:pt x="3034" y="10544"/>
                    <a:pt x="3308" y="10623"/>
                    <a:pt x="3598" y="10623"/>
                  </a:cubicBezTo>
                  <a:cubicBezTo>
                    <a:pt x="3777" y="10623"/>
                    <a:pt x="3963" y="10593"/>
                    <a:pt x="4149" y="10522"/>
                  </a:cubicBezTo>
                  <a:cubicBezTo>
                    <a:pt x="4149" y="10522"/>
                    <a:pt x="4242" y="10522"/>
                    <a:pt x="4335" y="10615"/>
                  </a:cubicBezTo>
                  <a:cubicBezTo>
                    <a:pt x="4451" y="10708"/>
                    <a:pt x="4636" y="10800"/>
                    <a:pt x="4729" y="10893"/>
                  </a:cubicBezTo>
                  <a:lnTo>
                    <a:pt x="3176" y="13790"/>
                  </a:lnTo>
                  <a:lnTo>
                    <a:pt x="3083" y="13790"/>
                  </a:lnTo>
                  <a:lnTo>
                    <a:pt x="2504" y="12840"/>
                  </a:lnTo>
                  <a:cubicBezTo>
                    <a:pt x="2411" y="12747"/>
                    <a:pt x="2226" y="12631"/>
                    <a:pt x="2133" y="12631"/>
                  </a:cubicBezTo>
                  <a:lnTo>
                    <a:pt x="974" y="12631"/>
                  </a:lnTo>
                  <a:lnTo>
                    <a:pt x="974" y="12539"/>
                  </a:lnTo>
                  <a:lnTo>
                    <a:pt x="2318" y="10036"/>
                  </a:lnTo>
                  <a:close/>
                  <a:moveTo>
                    <a:pt x="5493" y="1"/>
                  </a:moveTo>
                  <a:cubicBezTo>
                    <a:pt x="5030" y="1"/>
                    <a:pt x="4636" y="186"/>
                    <a:pt x="4242" y="580"/>
                  </a:cubicBezTo>
                  <a:lnTo>
                    <a:pt x="4057" y="580"/>
                  </a:lnTo>
                  <a:cubicBezTo>
                    <a:pt x="3906" y="536"/>
                    <a:pt x="3741" y="508"/>
                    <a:pt x="3570" y="508"/>
                  </a:cubicBezTo>
                  <a:cubicBezTo>
                    <a:pt x="3293" y="508"/>
                    <a:pt x="2998" y="580"/>
                    <a:pt x="2712" y="766"/>
                  </a:cubicBezTo>
                  <a:cubicBezTo>
                    <a:pt x="2318" y="951"/>
                    <a:pt x="2017" y="1345"/>
                    <a:pt x="1924" y="1832"/>
                  </a:cubicBezTo>
                  <a:cubicBezTo>
                    <a:pt x="1924" y="1924"/>
                    <a:pt x="1832" y="1924"/>
                    <a:pt x="1832" y="2017"/>
                  </a:cubicBezTo>
                  <a:cubicBezTo>
                    <a:pt x="1345" y="2110"/>
                    <a:pt x="974" y="2411"/>
                    <a:pt x="673" y="2782"/>
                  </a:cubicBezTo>
                  <a:cubicBezTo>
                    <a:pt x="488" y="3176"/>
                    <a:pt x="395" y="3662"/>
                    <a:pt x="580" y="4149"/>
                  </a:cubicBezTo>
                  <a:cubicBezTo>
                    <a:pt x="580" y="4242"/>
                    <a:pt x="580" y="4242"/>
                    <a:pt x="488" y="4335"/>
                  </a:cubicBezTo>
                  <a:cubicBezTo>
                    <a:pt x="186" y="4636"/>
                    <a:pt x="1" y="5099"/>
                    <a:pt x="1" y="5586"/>
                  </a:cubicBezTo>
                  <a:cubicBezTo>
                    <a:pt x="1" y="6073"/>
                    <a:pt x="186" y="6467"/>
                    <a:pt x="488" y="6837"/>
                  </a:cubicBezTo>
                  <a:cubicBezTo>
                    <a:pt x="580" y="6837"/>
                    <a:pt x="580" y="6953"/>
                    <a:pt x="580" y="7046"/>
                  </a:cubicBezTo>
                  <a:cubicBezTo>
                    <a:pt x="488" y="7417"/>
                    <a:pt x="488" y="7904"/>
                    <a:pt x="766" y="8390"/>
                  </a:cubicBezTo>
                  <a:cubicBezTo>
                    <a:pt x="974" y="8784"/>
                    <a:pt x="1345" y="9062"/>
                    <a:pt x="1832" y="9155"/>
                  </a:cubicBezTo>
                  <a:cubicBezTo>
                    <a:pt x="1924" y="9155"/>
                    <a:pt x="1924" y="9271"/>
                    <a:pt x="1924" y="9271"/>
                  </a:cubicBezTo>
                  <a:cubicBezTo>
                    <a:pt x="2017" y="9364"/>
                    <a:pt x="2017" y="9456"/>
                    <a:pt x="2017" y="9549"/>
                  </a:cubicBezTo>
                  <a:lnTo>
                    <a:pt x="580" y="12353"/>
                  </a:lnTo>
                  <a:cubicBezTo>
                    <a:pt x="488" y="12539"/>
                    <a:pt x="488" y="12747"/>
                    <a:pt x="580" y="12840"/>
                  </a:cubicBezTo>
                  <a:cubicBezTo>
                    <a:pt x="673" y="13025"/>
                    <a:pt x="858" y="13118"/>
                    <a:pt x="1067" y="13118"/>
                  </a:cubicBezTo>
                  <a:lnTo>
                    <a:pt x="2133" y="13025"/>
                  </a:lnTo>
                  <a:lnTo>
                    <a:pt x="2133" y="13118"/>
                  </a:lnTo>
                  <a:lnTo>
                    <a:pt x="2712" y="13999"/>
                  </a:lnTo>
                  <a:cubicBezTo>
                    <a:pt x="2805" y="14091"/>
                    <a:pt x="2898" y="14184"/>
                    <a:pt x="3083" y="14184"/>
                  </a:cubicBezTo>
                  <a:cubicBezTo>
                    <a:pt x="3292" y="14184"/>
                    <a:pt x="3477" y="14091"/>
                    <a:pt x="3570" y="13999"/>
                  </a:cubicBezTo>
                  <a:lnTo>
                    <a:pt x="5123" y="11102"/>
                  </a:lnTo>
                  <a:lnTo>
                    <a:pt x="5980" y="11102"/>
                  </a:lnTo>
                  <a:lnTo>
                    <a:pt x="6281" y="11588"/>
                  </a:lnTo>
                  <a:cubicBezTo>
                    <a:pt x="6281" y="11654"/>
                    <a:pt x="6328" y="11719"/>
                    <a:pt x="6420" y="11719"/>
                  </a:cubicBezTo>
                  <a:cubicBezTo>
                    <a:pt x="6459" y="11719"/>
                    <a:pt x="6505" y="11708"/>
                    <a:pt x="6559" y="11681"/>
                  </a:cubicBezTo>
                  <a:cubicBezTo>
                    <a:pt x="6652" y="11588"/>
                    <a:pt x="6652" y="11472"/>
                    <a:pt x="6559" y="11380"/>
                  </a:cubicBezTo>
                  <a:lnTo>
                    <a:pt x="6374" y="10893"/>
                  </a:lnTo>
                  <a:cubicBezTo>
                    <a:pt x="6467" y="10800"/>
                    <a:pt x="6652" y="10708"/>
                    <a:pt x="6768" y="10615"/>
                  </a:cubicBezTo>
                  <a:cubicBezTo>
                    <a:pt x="6861" y="10522"/>
                    <a:pt x="6953" y="10522"/>
                    <a:pt x="7046" y="10522"/>
                  </a:cubicBezTo>
                  <a:cubicBezTo>
                    <a:pt x="7187" y="10555"/>
                    <a:pt x="7339" y="10577"/>
                    <a:pt x="7494" y="10577"/>
                  </a:cubicBezTo>
                  <a:cubicBezTo>
                    <a:pt x="7773" y="10577"/>
                    <a:pt x="8059" y="10508"/>
                    <a:pt x="8298" y="10314"/>
                  </a:cubicBezTo>
                  <a:cubicBezTo>
                    <a:pt x="8506" y="10221"/>
                    <a:pt x="8692" y="10128"/>
                    <a:pt x="8784" y="10036"/>
                  </a:cubicBezTo>
                  <a:lnTo>
                    <a:pt x="10128" y="12539"/>
                  </a:lnTo>
                  <a:lnTo>
                    <a:pt x="10128" y="12631"/>
                  </a:lnTo>
                  <a:lnTo>
                    <a:pt x="8970" y="12631"/>
                  </a:lnTo>
                  <a:cubicBezTo>
                    <a:pt x="8877" y="12631"/>
                    <a:pt x="8692" y="12747"/>
                    <a:pt x="8599" y="12840"/>
                  </a:cubicBezTo>
                  <a:lnTo>
                    <a:pt x="8019" y="13790"/>
                  </a:lnTo>
                  <a:lnTo>
                    <a:pt x="7927" y="13790"/>
                  </a:lnTo>
                  <a:lnTo>
                    <a:pt x="7046" y="12260"/>
                  </a:lnTo>
                  <a:cubicBezTo>
                    <a:pt x="7046" y="12195"/>
                    <a:pt x="6955" y="12119"/>
                    <a:pt x="6869" y="12119"/>
                  </a:cubicBezTo>
                  <a:cubicBezTo>
                    <a:pt x="6832" y="12119"/>
                    <a:pt x="6796" y="12133"/>
                    <a:pt x="6768" y="12168"/>
                  </a:cubicBezTo>
                  <a:cubicBezTo>
                    <a:pt x="6652" y="12260"/>
                    <a:pt x="6652" y="12353"/>
                    <a:pt x="6652" y="12446"/>
                  </a:cubicBezTo>
                  <a:lnTo>
                    <a:pt x="7533" y="13999"/>
                  </a:lnTo>
                  <a:cubicBezTo>
                    <a:pt x="7626" y="14091"/>
                    <a:pt x="7811" y="14184"/>
                    <a:pt x="7927" y="14184"/>
                  </a:cubicBezTo>
                  <a:lnTo>
                    <a:pt x="8019" y="14184"/>
                  </a:lnTo>
                  <a:cubicBezTo>
                    <a:pt x="8112" y="14184"/>
                    <a:pt x="8298" y="14091"/>
                    <a:pt x="8390" y="13999"/>
                  </a:cubicBezTo>
                  <a:lnTo>
                    <a:pt x="8877" y="13118"/>
                  </a:lnTo>
                  <a:lnTo>
                    <a:pt x="8970" y="13025"/>
                  </a:lnTo>
                  <a:lnTo>
                    <a:pt x="10036" y="13118"/>
                  </a:lnTo>
                  <a:cubicBezTo>
                    <a:pt x="10244" y="13118"/>
                    <a:pt x="10430" y="13025"/>
                    <a:pt x="10522" y="12840"/>
                  </a:cubicBezTo>
                  <a:cubicBezTo>
                    <a:pt x="10615" y="12747"/>
                    <a:pt x="10615" y="12539"/>
                    <a:pt x="10522" y="12353"/>
                  </a:cubicBezTo>
                  <a:lnTo>
                    <a:pt x="8970" y="9642"/>
                  </a:lnTo>
                  <a:cubicBezTo>
                    <a:pt x="9086" y="9549"/>
                    <a:pt x="9086" y="9364"/>
                    <a:pt x="9178" y="9271"/>
                  </a:cubicBezTo>
                  <a:cubicBezTo>
                    <a:pt x="9178" y="9155"/>
                    <a:pt x="9178" y="9155"/>
                    <a:pt x="9271" y="9155"/>
                  </a:cubicBezTo>
                  <a:cubicBezTo>
                    <a:pt x="9758" y="8970"/>
                    <a:pt x="10128" y="8691"/>
                    <a:pt x="10337" y="8297"/>
                  </a:cubicBezTo>
                  <a:cubicBezTo>
                    <a:pt x="10615" y="7904"/>
                    <a:pt x="10615" y="7417"/>
                    <a:pt x="10522" y="6953"/>
                  </a:cubicBezTo>
                  <a:cubicBezTo>
                    <a:pt x="10522" y="6953"/>
                    <a:pt x="10522" y="6837"/>
                    <a:pt x="10615" y="6745"/>
                  </a:cubicBezTo>
                  <a:cubicBezTo>
                    <a:pt x="10916" y="6467"/>
                    <a:pt x="11102" y="5980"/>
                    <a:pt x="11102" y="5493"/>
                  </a:cubicBezTo>
                  <a:cubicBezTo>
                    <a:pt x="11102" y="5007"/>
                    <a:pt x="10916" y="4636"/>
                    <a:pt x="10522" y="4335"/>
                  </a:cubicBezTo>
                  <a:lnTo>
                    <a:pt x="10522" y="4056"/>
                  </a:lnTo>
                  <a:cubicBezTo>
                    <a:pt x="10615" y="3662"/>
                    <a:pt x="10615" y="3176"/>
                    <a:pt x="10337" y="2782"/>
                  </a:cubicBezTo>
                  <a:cubicBezTo>
                    <a:pt x="10128" y="2318"/>
                    <a:pt x="9758" y="2017"/>
                    <a:pt x="9271" y="1924"/>
                  </a:cubicBezTo>
                  <a:cubicBezTo>
                    <a:pt x="9178" y="1924"/>
                    <a:pt x="9178" y="1924"/>
                    <a:pt x="9086" y="1832"/>
                  </a:cubicBezTo>
                  <a:cubicBezTo>
                    <a:pt x="8970" y="1345"/>
                    <a:pt x="8692" y="951"/>
                    <a:pt x="8298" y="766"/>
                  </a:cubicBezTo>
                  <a:cubicBezTo>
                    <a:pt x="8069" y="580"/>
                    <a:pt x="7796" y="508"/>
                    <a:pt x="7506" y="508"/>
                  </a:cubicBezTo>
                  <a:cubicBezTo>
                    <a:pt x="7326" y="508"/>
                    <a:pt x="7140" y="536"/>
                    <a:pt x="6953" y="580"/>
                  </a:cubicBezTo>
                  <a:cubicBezTo>
                    <a:pt x="6861" y="580"/>
                    <a:pt x="6861" y="580"/>
                    <a:pt x="6768" y="464"/>
                  </a:cubicBezTo>
                  <a:cubicBezTo>
                    <a:pt x="6467" y="186"/>
                    <a:pt x="5980" y="1"/>
                    <a:pt x="5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2"/>
            <p:cNvSpPr/>
            <p:nvPr/>
          </p:nvSpPr>
          <p:spPr>
            <a:xfrm>
              <a:off x="5686271" y="2995664"/>
              <a:ext cx="212795" cy="213368"/>
            </a:xfrm>
            <a:custGeom>
              <a:avLst/>
              <a:gdLst/>
              <a:ahLst/>
              <a:cxnLst/>
              <a:rect l="l" t="t" r="r" b="b"/>
              <a:pathLst>
                <a:path w="7904" h="7926" extrusionOk="0">
                  <a:moveTo>
                    <a:pt x="3940" y="0"/>
                  </a:moveTo>
                  <a:cubicBezTo>
                    <a:pt x="1831" y="0"/>
                    <a:pt x="1" y="1738"/>
                    <a:pt x="1" y="3963"/>
                  </a:cubicBezTo>
                  <a:cubicBezTo>
                    <a:pt x="1" y="6095"/>
                    <a:pt x="1831" y="7926"/>
                    <a:pt x="3940" y="7926"/>
                  </a:cubicBezTo>
                  <a:cubicBezTo>
                    <a:pt x="6165" y="7926"/>
                    <a:pt x="7903" y="6095"/>
                    <a:pt x="7903" y="3963"/>
                  </a:cubicBezTo>
                  <a:cubicBezTo>
                    <a:pt x="7903" y="3291"/>
                    <a:pt x="7811" y="2712"/>
                    <a:pt x="7533" y="2132"/>
                  </a:cubicBezTo>
                  <a:cubicBezTo>
                    <a:pt x="7533" y="2039"/>
                    <a:pt x="7324" y="2039"/>
                    <a:pt x="7231" y="2039"/>
                  </a:cubicBezTo>
                  <a:cubicBezTo>
                    <a:pt x="7139" y="2132"/>
                    <a:pt x="7139" y="2225"/>
                    <a:pt x="7139" y="2318"/>
                  </a:cubicBezTo>
                  <a:cubicBezTo>
                    <a:pt x="7417" y="2804"/>
                    <a:pt x="7533" y="3384"/>
                    <a:pt x="7533" y="3963"/>
                  </a:cubicBezTo>
                  <a:cubicBezTo>
                    <a:pt x="7533" y="5910"/>
                    <a:pt x="5980" y="7439"/>
                    <a:pt x="3940" y="7439"/>
                  </a:cubicBezTo>
                  <a:cubicBezTo>
                    <a:pt x="2017" y="7439"/>
                    <a:pt x="464" y="5910"/>
                    <a:pt x="464" y="3963"/>
                  </a:cubicBezTo>
                  <a:cubicBezTo>
                    <a:pt x="464" y="1947"/>
                    <a:pt x="2017" y="394"/>
                    <a:pt x="3940" y="394"/>
                  </a:cubicBezTo>
                  <a:cubicBezTo>
                    <a:pt x="5006" y="394"/>
                    <a:pt x="5980" y="788"/>
                    <a:pt x="6652" y="1553"/>
                  </a:cubicBezTo>
                  <a:cubicBezTo>
                    <a:pt x="6745" y="1645"/>
                    <a:pt x="6837" y="1645"/>
                    <a:pt x="6953" y="1645"/>
                  </a:cubicBezTo>
                  <a:cubicBezTo>
                    <a:pt x="7046" y="1553"/>
                    <a:pt x="7046" y="1367"/>
                    <a:pt x="6953" y="1275"/>
                  </a:cubicBezTo>
                  <a:cubicBezTo>
                    <a:pt x="6165" y="487"/>
                    <a:pt x="5099" y="0"/>
                    <a:pt x="3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2"/>
            <p:cNvSpPr/>
            <p:nvPr/>
          </p:nvSpPr>
          <p:spPr>
            <a:xfrm>
              <a:off x="5764262" y="3050557"/>
              <a:ext cx="23100" cy="44310"/>
            </a:xfrm>
            <a:custGeom>
              <a:avLst/>
              <a:gdLst/>
              <a:ahLst/>
              <a:cxnLst/>
              <a:rect l="l" t="t" r="r" b="b"/>
              <a:pathLst>
                <a:path w="858" h="1646" extrusionOk="0">
                  <a:moveTo>
                    <a:pt x="93" y="0"/>
                  </a:moveTo>
                  <a:lnTo>
                    <a:pt x="1" y="93"/>
                  </a:lnTo>
                  <a:lnTo>
                    <a:pt x="1" y="1553"/>
                  </a:lnTo>
                  <a:cubicBezTo>
                    <a:pt x="1" y="1646"/>
                    <a:pt x="93" y="1646"/>
                    <a:pt x="93" y="1646"/>
                  </a:cubicBezTo>
                  <a:lnTo>
                    <a:pt x="673" y="1646"/>
                  </a:lnTo>
                  <a:cubicBezTo>
                    <a:pt x="765" y="1646"/>
                    <a:pt x="858" y="1646"/>
                    <a:pt x="858" y="1553"/>
                  </a:cubicBezTo>
                  <a:cubicBezTo>
                    <a:pt x="858" y="1437"/>
                    <a:pt x="765" y="1345"/>
                    <a:pt x="673" y="1345"/>
                  </a:cubicBezTo>
                  <a:lnTo>
                    <a:pt x="279" y="1345"/>
                  </a:lnTo>
                  <a:lnTo>
                    <a:pt x="279" y="974"/>
                  </a:lnTo>
                  <a:lnTo>
                    <a:pt x="673" y="974"/>
                  </a:lnTo>
                  <a:cubicBezTo>
                    <a:pt x="765" y="974"/>
                    <a:pt x="765" y="858"/>
                    <a:pt x="765" y="858"/>
                  </a:cubicBezTo>
                  <a:cubicBezTo>
                    <a:pt x="765" y="765"/>
                    <a:pt x="765" y="673"/>
                    <a:pt x="673" y="673"/>
                  </a:cubicBezTo>
                  <a:lnTo>
                    <a:pt x="279" y="673"/>
                  </a:lnTo>
                  <a:lnTo>
                    <a:pt x="279" y="279"/>
                  </a:lnTo>
                  <a:lnTo>
                    <a:pt x="673" y="279"/>
                  </a:lnTo>
                  <a:cubicBezTo>
                    <a:pt x="765" y="279"/>
                    <a:pt x="858" y="186"/>
                    <a:pt x="858" y="93"/>
                  </a:cubicBezTo>
                  <a:cubicBezTo>
                    <a:pt x="858" y="93"/>
                    <a:pt x="765"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2"/>
            <p:cNvSpPr/>
            <p:nvPr/>
          </p:nvSpPr>
          <p:spPr>
            <a:xfrm>
              <a:off x="5727460" y="3050557"/>
              <a:ext cx="28726" cy="44310"/>
            </a:xfrm>
            <a:custGeom>
              <a:avLst/>
              <a:gdLst/>
              <a:ahLst/>
              <a:cxnLst/>
              <a:rect l="l" t="t" r="r" b="b"/>
              <a:pathLst>
                <a:path w="1067" h="1646" extrusionOk="0">
                  <a:moveTo>
                    <a:pt x="487" y="279"/>
                  </a:moveTo>
                  <a:cubicBezTo>
                    <a:pt x="580" y="279"/>
                    <a:pt x="672" y="394"/>
                    <a:pt x="672" y="487"/>
                  </a:cubicBezTo>
                  <a:cubicBezTo>
                    <a:pt x="672" y="580"/>
                    <a:pt x="580" y="673"/>
                    <a:pt x="487" y="673"/>
                  </a:cubicBezTo>
                  <a:lnTo>
                    <a:pt x="209" y="673"/>
                  </a:lnTo>
                  <a:lnTo>
                    <a:pt x="209" y="279"/>
                  </a:lnTo>
                  <a:close/>
                  <a:moveTo>
                    <a:pt x="580" y="858"/>
                  </a:moveTo>
                  <a:cubicBezTo>
                    <a:pt x="672" y="858"/>
                    <a:pt x="881" y="1067"/>
                    <a:pt x="881" y="1159"/>
                  </a:cubicBezTo>
                  <a:cubicBezTo>
                    <a:pt x="881" y="1252"/>
                    <a:pt x="672" y="1345"/>
                    <a:pt x="580" y="1345"/>
                  </a:cubicBezTo>
                  <a:lnTo>
                    <a:pt x="209" y="1345"/>
                  </a:lnTo>
                  <a:lnTo>
                    <a:pt x="209" y="858"/>
                  </a:lnTo>
                  <a:close/>
                  <a:moveTo>
                    <a:pt x="93" y="0"/>
                  </a:moveTo>
                  <a:cubicBezTo>
                    <a:pt x="0" y="0"/>
                    <a:pt x="0" y="0"/>
                    <a:pt x="0" y="93"/>
                  </a:cubicBezTo>
                  <a:lnTo>
                    <a:pt x="0" y="1553"/>
                  </a:lnTo>
                  <a:lnTo>
                    <a:pt x="0" y="1646"/>
                  </a:lnTo>
                  <a:lnTo>
                    <a:pt x="580" y="1646"/>
                  </a:lnTo>
                  <a:cubicBezTo>
                    <a:pt x="881" y="1646"/>
                    <a:pt x="1066" y="1437"/>
                    <a:pt x="1066" y="1159"/>
                  </a:cubicBezTo>
                  <a:cubicBezTo>
                    <a:pt x="1066" y="974"/>
                    <a:pt x="1066" y="858"/>
                    <a:pt x="881" y="765"/>
                  </a:cubicBezTo>
                  <a:cubicBezTo>
                    <a:pt x="974" y="673"/>
                    <a:pt x="974" y="580"/>
                    <a:pt x="974" y="487"/>
                  </a:cubicBezTo>
                  <a:cubicBezTo>
                    <a:pt x="974" y="186"/>
                    <a:pt x="788" y="0"/>
                    <a:pt x="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2"/>
            <p:cNvSpPr/>
            <p:nvPr/>
          </p:nvSpPr>
          <p:spPr>
            <a:xfrm>
              <a:off x="5792341" y="3050045"/>
              <a:ext cx="34353" cy="44822"/>
            </a:xfrm>
            <a:custGeom>
              <a:avLst/>
              <a:gdLst/>
              <a:ahLst/>
              <a:cxnLst/>
              <a:rect l="l" t="t" r="r" b="b"/>
              <a:pathLst>
                <a:path w="1276" h="1665" extrusionOk="0">
                  <a:moveTo>
                    <a:pt x="648" y="1"/>
                  </a:moveTo>
                  <a:cubicBezTo>
                    <a:pt x="597" y="1"/>
                    <a:pt x="543" y="6"/>
                    <a:pt x="487" y="19"/>
                  </a:cubicBezTo>
                  <a:cubicBezTo>
                    <a:pt x="302" y="112"/>
                    <a:pt x="116" y="205"/>
                    <a:pt x="116" y="413"/>
                  </a:cubicBezTo>
                  <a:cubicBezTo>
                    <a:pt x="116" y="784"/>
                    <a:pt x="487" y="877"/>
                    <a:pt x="788" y="993"/>
                  </a:cubicBezTo>
                  <a:cubicBezTo>
                    <a:pt x="881" y="1086"/>
                    <a:pt x="974" y="1178"/>
                    <a:pt x="974" y="1178"/>
                  </a:cubicBezTo>
                  <a:cubicBezTo>
                    <a:pt x="974" y="1271"/>
                    <a:pt x="881" y="1364"/>
                    <a:pt x="696" y="1364"/>
                  </a:cubicBezTo>
                  <a:cubicBezTo>
                    <a:pt x="487" y="1364"/>
                    <a:pt x="394" y="1364"/>
                    <a:pt x="302" y="1271"/>
                  </a:cubicBezTo>
                  <a:cubicBezTo>
                    <a:pt x="255" y="1225"/>
                    <a:pt x="209" y="1201"/>
                    <a:pt x="174" y="1201"/>
                  </a:cubicBezTo>
                  <a:cubicBezTo>
                    <a:pt x="139" y="1201"/>
                    <a:pt x="116" y="1225"/>
                    <a:pt x="116" y="1271"/>
                  </a:cubicBezTo>
                  <a:cubicBezTo>
                    <a:pt x="0" y="1271"/>
                    <a:pt x="0" y="1364"/>
                    <a:pt x="116" y="1456"/>
                  </a:cubicBezTo>
                  <a:cubicBezTo>
                    <a:pt x="209" y="1572"/>
                    <a:pt x="487" y="1665"/>
                    <a:pt x="696" y="1665"/>
                  </a:cubicBezTo>
                  <a:cubicBezTo>
                    <a:pt x="974" y="1665"/>
                    <a:pt x="1159" y="1456"/>
                    <a:pt x="1275" y="1271"/>
                  </a:cubicBezTo>
                  <a:cubicBezTo>
                    <a:pt x="1275" y="1086"/>
                    <a:pt x="1159" y="877"/>
                    <a:pt x="881" y="692"/>
                  </a:cubicBezTo>
                  <a:cubicBezTo>
                    <a:pt x="696" y="692"/>
                    <a:pt x="487" y="599"/>
                    <a:pt x="487" y="599"/>
                  </a:cubicBezTo>
                  <a:cubicBezTo>
                    <a:pt x="394" y="506"/>
                    <a:pt x="394" y="506"/>
                    <a:pt x="394" y="413"/>
                  </a:cubicBezTo>
                  <a:cubicBezTo>
                    <a:pt x="394" y="413"/>
                    <a:pt x="487" y="298"/>
                    <a:pt x="580" y="298"/>
                  </a:cubicBezTo>
                  <a:cubicBezTo>
                    <a:pt x="618" y="281"/>
                    <a:pt x="655" y="274"/>
                    <a:pt x="690" y="274"/>
                  </a:cubicBezTo>
                  <a:cubicBezTo>
                    <a:pt x="850" y="274"/>
                    <a:pt x="974" y="413"/>
                    <a:pt x="974" y="413"/>
                  </a:cubicBezTo>
                  <a:lnTo>
                    <a:pt x="1159" y="413"/>
                  </a:lnTo>
                  <a:lnTo>
                    <a:pt x="1159" y="205"/>
                  </a:lnTo>
                  <a:cubicBezTo>
                    <a:pt x="1159" y="205"/>
                    <a:pt x="955"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2"/>
            <p:cNvSpPr/>
            <p:nvPr/>
          </p:nvSpPr>
          <p:spPr>
            <a:xfrm>
              <a:off x="5831646" y="3050557"/>
              <a:ext cx="28726" cy="44310"/>
            </a:xfrm>
            <a:custGeom>
              <a:avLst/>
              <a:gdLst/>
              <a:ahLst/>
              <a:cxnLst/>
              <a:rect l="l" t="t" r="r" b="b"/>
              <a:pathLst>
                <a:path w="1067" h="1646" extrusionOk="0">
                  <a:moveTo>
                    <a:pt x="186" y="0"/>
                  </a:moveTo>
                  <a:cubicBezTo>
                    <a:pt x="93" y="0"/>
                    <a:pt x="0" y="0"/>
                    <a:pt x="0" y="93"/>
                  </a:cubicBezTo>
                  <a:cubicBezTo>
                    <a:pt x="0" y="186"/>
                    <a:pt x="93" y="279"/>
                    <a:pt x="186" y="279"/>
                  </a:cubicBezTo>
                  <a:lnTo>
                    <a:pt x="394" y="279"/>
                  </a:lnTo>
                  <a:lnTo>
                    <a:pt x="394" y="1553"/>
                  </a:lnTo>
                  <a:cubicBezTo>
                    <a:pt x="394" y="1646"/>
                    <a:pt x="487" y="1646"/>
                    <a:pt x="580" y="1646"/>
                  </a:cubicBezTo>
                  <a:cubicBezTo>
                    <a:pt x="673" y="1646"/>
                    <a:pt x="673" y="1646"/>
                    <a:pt x="673" y="1553"/>
                  </a:cubicBezTo>
                  <a:lnTo>
                    <a:pt x="673" y="279"/>
                  </a:lnTo>
                  <a:lnTo>
                    <a:pt x="974" y="279"/>
                  </a:lnTo>
                  <a:cubicBezTo>
                    <a:pt x="1066" y="279"/>
                    <a:pt x="1066" y="186"/>
                    <a:pt x="1066" y="93"/>
                  </a:cubicBezTo>
                  <a:cubicBezTo>
                    <a:pt x="1066" y="0"/>
                    <a:pt x="1066" y="0"/>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2"/>
            <p:cNvSpPr/>
            <p:nvPr/>
          </p:nvSpPr>
          <p:spPr>
            <a:xfrm>
              <a:off x="5823542" y="3107953"/>
              <a:ext cx="34326" cy="43691"/>
            </a:xfrm>
            <a:custGeom>
              <a:avLst/>
              <a:gdLst/>
              <a:ahLst/>
              <a:cxnLst/>
              <a:rect l="l" t="t" r="r" b="b"/>
              <a:pathLst>
                <a:path w="1275" h="1623" extrusionOk="0">
                  <a:moveTo>
                    <a:pt x="116" y="1"/>
                  </a:moveTo>
                  <a:cubicBezTo>
                    <a:pt x="0" y="1"/>
                    <a:pt x="0" y="93"/>
                    <a:pt x="0" y="93"/>
                  </a:cubicBezTo>
                  <a:lnTo>
                    <a:pt x="0" y="1530"/>
                  </a:lnTo>
                  <a:cubicBezTo>
                    <a:pt x="0" y="1623"/>
                    <a:pt x="116" y="1623"/>
                    <a:pt x="116" y="1623"/>
                  </a:cubicBezTo>
                  <a:cubicBezTo>
                    <a:pt x="209" y="1623"/>
                    <a:pt x="301" y="1623"/>
                    <a:pt x="301" y="1530"/>
                  </a:cubicBezTo>
                  <a:lnTo>
                    <a:pt x="301" y="580"/>
                  </a:lnTo>
                  <a:lnTo>
                    <a:pt x="974" y="1530"/>
                  </a:lnTo>
                  <a:cubicBezTo>
                    <a:pt x="1066" y="1623"/>
                    <a:pt x="1066" y="1623"/>
                    <a:pt x="1159" y="1623"/>
                  </a:cubicBezTo>
                  <a:cubicBezTo>
                    <a:pt x="1275" y="1623"/>
                    <a:pt x="1275" y="1530"/>
                    <a:pt x="1275" y="1437"/>
                  </a:cubicBezTo>
                  <a:lnTo>
                    <a:pt x="1275" y="93"/>
                  </a:lnTo>
                  <a:cubicBezTo>
                    <a:pt x="1275" y="1"/>
                    <a:pt x="1275" y="1"/>
                    <a:pt x="1159" y="1"/>
                  </a:cubicBezTo>
                  <a:cubicBezTo>
                    <a:pt x="1066" y="1"/>
                    <a:pt x="974" y="1"/>
                    <a:pt x="974" y="93"/>
                  </a:cubicBezTo>
                  <a:lnTo>
                    <a:pt x="974" y="1159"/>
                  </a:lnTo>
                  <a:lnTo>
                    <a:pt x="3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2"/>
            <p:cNvSpPr/>
            <p:nvPr/>
          </p:nvSpPr>
          <p:spPr>
            <a:xfrm>
              <a:off x="5727460" y="3107253"/>
              <a:ext cx="33707" cy="44391"/>
            </a:xfrm>
            <a:custGeom>
              <a:avLst/>
              <a:gdLst/>
              <a:ahLst/>
              <a:cxnLst/>
              <a:rect l="l" t="t" r="r" b="b"/>
              <a:pathLst>
                <a:path w="1252" h="1649" extrusionOk="0">
                  <a:moveTo>
                    <a:pt x="668" y="0"/>
                  </a:moveTo>
                  <a:cubicBezTo>
                    <a:pt x="611" y="0"/>
                    <a:pt x="550" y="8"/>
                    <a:pt x="487" y="27"/>
                  </a:cubicBezTo>
                  <a:cubicBezTo>
                    <a:pt x="301" y="119"/>
                    <a:pt x="209" y="212"/>
                    <a:pt x="93" y="397"/>
                  </a:cubicBezTo>
                  <a:cubicBezTo>
                    <a:pt x="93" y="490"/>
                    <a:pt x="93" y="606"/>
                    <a:pt x="209" y="606"/>
                  </a:cubicBezTo>
                  <a:cubicBezTo>
                    <a:pt x="301" y="884"/>
                    <a:pt x="580" y="884"/>
                    <a:pt x="788" y="977"/>
                  </a:cubicBezTo>
                  <a:cubicBezTo>
                    <a:pt x="881" y="1069"/>
                    <a:pt x="974" y="1185"/>
                    <a:pt x="974" y="1278"/>
                  </a:cubicBezTo>
                  <a:cubicBezTo>
                    <a:pt x="974" y="1278"/>
                    <a:pt x="881" y="1463"/>
                    <a:pt x="672" y="1463"/>
                  </a:cubicBezTo>
                  <a:cubicBezTo>
                    <a:pt x="580" y="1463"/>
                    <a:pt x="394" y="1371"/>
                    <a:pt x="301" y="1278"/>
                  </a:cubicBezTo>
                  <a:cubicBezTo>
                    <a:pt x="301" y="1232"/>
                    <a:pt x="278" y="1209"/>
                    <a:pt x="241" y="1209"/>
                  </a:cubicBezTo>
                  <a:cubicBezTo>
                    <a:pt x="203" y="1209"/>
                    <a:pt x="151" y="1232"/>
                    <a:pt x="93" y="1278"/>
                  </a:cubicBezTo>
                  <a:cubicBezTo>
                    <a:pt x="0" y="1278"/>
                    <a:pt x="0" y="1371"/>
                    <a:pt x="93" y="1463"/>
                  </a:cubicBezTo>
                  <a:cubicBezTo>
                    <a:pt x="209" y="1556"/>
                    <a:pt x="487" y="1649"/>
                    <a:pt x="672" y="1649"/>
                  </a:cubicBezTo>
                  <a:cubicBezTo>
                    <a:pt x="974" y="1649"/>
                    <a:pt x="1252" y="1556"/>
                    <a:pt x="1252" y="1278"/>
                  </a:cubicBezTo>
                  <a:cubicBezTo>
                    <a:pt x="1252" y="1069"/>
                    <a:pt x="1159" y="884"/>
                    <a:pt x="881" y="699"/>
                  </a:cubicBezTo>
                  <a:cubicBezTo>
                    <a:pt x="672" y="699"/>
                    <a:pt x="487" y="606"/>
                    <a:pt x="487" y="606"/>
                  </a:cubicBezTo>
                  <a:cubicBezTo>
                    <a:pt x="394" y="490"/>
                    <a:pt x="394" y="490"/>
                    <a:pt x="394" y="397"/>
                  </a:cubicBezTo>
                  <a:cubicBezTo>
                    <a:pt x="394" y="397"/>
                    <a:pt x="487" y="305"/>
                    <a:pt x="580" y="305"/>
                  </a:cubicBezTo>
                  <a:cubicBezTo>
                    <a:pt x="621" y="286"/>
                    <a:pt x="662" y="279"/>
                    <a:pt x="701" y="279"/>
                  </a:cubicBezTo>
                  <a:cubicBezTo>
                    <a:pt x="855" y="279"/>
                    <a:pt x="974" y="397"/>
                    <a:pt x="974" y="397"/>
                  </a:cubicBezTo>
                  <a:lnTo>
                    <a:pt x="1159" y="397"/>
                  </a:lnTo>
                  <a:cubicBezTo>
                    <a:pt x="1252" y="305"/>
                    <a:pt x="1252" y="212"/>
                    <a:pt x="1159" y="212"/>
                  </a:cubicBezTo>
                  <a:cubicBezTo>
                    <a:pt x="1159" y="212"/>
                    <a:pt x="963"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2"/>
            <p:cNvSpPr/>
            <p:nvPr/>
          </p:nvSpPr>
          <p:spPr>
            <a:xfrm>
              <a:off x="5769242" y="3107953"/>
              <a:ext cx="44341" cy="43691"/>
            </a:xfrm>
            <a:custGeom>
              <a:avLst/>
              <a:gdLst/>
              <a:ahLst/>
              <a:cxnLst/>
              <a:rect l="l" t="t" r="r" b="b"/>
              <a:pathLst>
                <a:path w="1647" h="1623" extrusionOk="0">
                  <a:moveTo>
                    <a:pt x="858" y="279"/>
                  </a:moveTo>
                  <a:cubicBezTo>
                    <a:pt x="1160" y="279"/>
                    <a:pt x="1438" y="464"/>
                    <a:pt x="1438" y="858"/>
                  </a:cubicBezTo>
                  <a:cubicBezTo>
                    <a:pt x="1438" y="1159"/>
                    <a:pt x="1160" y="1437"/>
                    <a:pt x="858" y="1437"/>
                  </a:cubicBezTo>
                  <a:cubicBezTo>
                    <a:pt x="488" y="1437"/>
                    <a:pt x="279" y="1159"/>
                    <a:pt x="279" y="858"/>
                  </a:cubicBezTo>
                  <a:cubicBezTo>
                    <a:pt x="279" y="464"/>
                    <a:pt x="488" y="279"/>
                    <a:pt x="858" y="279"/>
                  </a:cubicBezTo>
                  <a:close/>
                  <a:moveTo>
                    <a:pt x="858" y="1"/>
                  </a:moveTo>
                  <a:cubicBezTo>
                    <a:pt x="395" y="1"/>
                    <a:pt x="1" y="371"/>
                    <a:pt x="1" y="858"/>
                  </a:cubicBezTo>
                  <a:cubicBezTo>
                    <a:pt x="1" y="1252"/>
                    <a:pt x="395" y="1623"/>
                    <a:pt x="858" y="1623"/>
                  </a:cubicBezTo>
                  <a:cubicBezTo>
                    <a:pt x="1252" y="1623"/>
                    <a:pt x="1646" y="1252"/>
                    <a:pt x="1646" y="858"/>
                  </a:cubicBezTo>
                  <a:cubicBezTo>
                    <a:pt x="1646" y="371"/>
                    <a:pt x="1252"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3" name="Google Shape;3133;p62"/>
          <p:cNvGrpSpPr/>
          <p:nvPr/>
        </p:nvGrpSpPr>
        <p:grpSpPr>
          <a:xfrm>
            <a:off x="3683782" y="3961678"/>
            <a:ext cx="353169" cy="381833"/>
            <a:chOff x="8044008" y="2951971"/>
            <a:chExt cx="353169" cy="381833"/>
          </a:xfrm>
        </p:grpSpPr>
        <p:sp>
          <p:nvSpPr>
            <p:cNvPr id="3134" name="Google Shape;3134;p62"/>
            <p:cNvSpPr/>
            <p:nvPr/>
          </p:nvSpPr>
          <p:spPr>
            <a:xfrm>
              <a:off x="8049015" y="2956979"/>
              <a:ext cx="343181" cy="371846"/>
            </a:xfrm>
            <a:custGeom>
              <a:avLst/>
              <a:gdLst/>
              <a:ahLst/>
              <a:cxnLst/>
              <a:rect l="l" t="t" r="r" b="b"/>
              <a:pathLst>
                <a:path w="12747" h="13813" extrusionOk="0">
                  <a:moveTo>
                    <a:pt x="0" y="0"/>
                  </a:moveTo>
                  <a:lnTo>
                    <a:pt x="0" y="13813"/>
                  </a:lnTo>
                  <a:lnTo>
                    <a:pt x="12746" y="13813"/>
                  </a:lnTo>
                  <a:lnTo>
                    <a:pt x="127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2"/>
            <p:cNvSpPr/>
            <p:nvPr/>
          </p:nvSpPr>
          <p:spPr>
            <a:xfrm>
              <a:off x="8376566" y="2956979"/>
              <a:ext cx="15615" cy="371846"/>
            </a:xfrm>
            <a:custGeom>
              <a:avLst/>
              <a:gdLst/>
              <a:ahLst/>
              <a:cxnLst/>
              <a:rect l="l" t="t" r="r" b="b"/>
              <a:pathLst>
                <a:path w="580" h="13813" extrusionOk="0">
                  <a:moveTo>
                    <a:pt x="0" y="0"/>
                  </a:moveTo>
                  <a:lnTo>
                    <a:pt x="0" y="13813"/>
                  </a:lnTo>
                  <a:lnTo>
                    <a:pt x="579" y="13813"/>
                  </a:lnTo>
                  <a:lnTo>
                    <a:pt x="5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2"/>
            <p:cNvSpPr/>
            <p:nvPr/>
          </p:nvSpPr>
          <p:spPr>
            <a:xfrm>
              <a:off x="8049015" y="2956979"/>
              <a:ext cx="343181" cy="41807"/>
            </a:xfrm>
            <a:custGeom>
              <a:avLst/>
              <a:gdLst/>
              <a:ahLst/>
              <a:cxnLst/>
              <a:rect l="l" t="t" r="r" b="b"/>
              <a:pathLst>
                <a:path w="12747" h="1553" extrusionOk="0">
                  <a:moveTo>
                    <a:pt x="0" y="0"/>
                  </a:moveTo>
                  <a:lnTo>
                    <a:pt x="1460" y="1553"/>
                  </a:lnTo>
                  <a:lnTo>
                    <a:pt x="11310" y="1553"/>
                  </a:lnTo>
                  <a:lnTo>
                    <a:pt x="127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2"/>
            <p:cNvSpPr/>
            <p:nvPr/>
          </p:nvSpPr>
          <p:spPr>
            <a:xfrm>
              <a:off x="8049015" y="3287005"/>
              <a:ext cx="343181" cy="41834"/>
            </a:xfrm>
            <a:custGeom>
              <a:avLst/>
              <a:gdLst/>
              <a:ahLst/>
              <a:cxnLst/>
              <a:rect l="l" t="t" r="r" b="b"/>
              <a:pathLst>
                <a:path w="12747" h="1554" extrusionOk="0">
                  <a:moveTo>
                    <a:pt x="1460" y="1"/>
                  </a:moveTo>
                  <a:lnTo>
                    <a:pt x="0" y="1554"/>
                  </a:lnTo>
                  <a:lnTo>
                    <a:pt x="12746" y="1554"/>
                  </a:lnTo>
                  <a:lnTo>
                    <a:pt x="1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2"/>
            <p:cNvSpPr/>
            <p:nvPr/>
          </p:nvSpPr>
          <p:spPr>
            <a:xfrm>
              <a:off x="8088320" y="3001264"/>
              <a:ext cx="265187" cy="285756"/>
            </a:xfrm>
            <a:custGeom>
              <a:avLst/>
              <a:gdLst/>
              <a:ahLst/>
              <a:cxnLst/>
              <a:rect l="l" t="t" r="r" b="b"/>
              <a:pathLst>
                <a:path w="9850" h="10615" extrusionOk="0">
                  <a:moveTo>
                    <a:pt x="0" y="1"/>
                  </a:moveTo>
                  <a:lnTo>
                    <a:pt x="0" y="10522"/>
                  </a:lnTo>
                  <a:lnTo>
                    <a:pt x="0" y="10615"/>
                  </a:lnTo>
                  <a:lnTo>
                    <a:pt x="9850" y="10615"/>
                  </a:lnTo>
                  <a:lnTo>
                    <a:pt x="9850" y="10522"/>
                  </a:lnTo>
                  <a:lnTo>
                    <a:pt x="98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2"/>
            <p:cNvSpPr/>
            <p:nvPr/>
          </p:nvSpPr>
          <p:spPr>
            <a:xfrm>
              <a:off x="8334757" y="3001264"/>
              <a:ext cx="18738" cy="285756"/>
            </a:xfrm>
            <a:custGeom>
              <a:avLst/>
              <a:gdLst/>
              <a:ahLst/>
              <a:cxnLst/>
              <a:rect l="l" t="t" r="r" b="b"/>
              <a:pathLst>
                <a:path w="696" h="10615" extrusionOk="0">
                  <a:moveTo>
                    <a:pt x="0" y="1"/>
                  </a:moveTo>
                  <a:cubicBezTo>
                    <a:pt x="116" y="1"/>
                    <a:pt x="209" y="1"/>
                    <a:pt x="209" y="93"/>
                  </a:cubicBezTo>
                  <a:lnTo>
                    <a:pt x="209" y="10429"/>
                  </a:lnTo>
                  <a:cubicBezTo>
                    <a:pt x="209" y="10522"/>
                    <a:pt x="116" y="10615"/>
                    <a:pt x="0" y="10615"/>
                  </a:cubicBezTo>
                  <a:lnTo>
                    <a:pt x="696" y="10615"/>
                  </a:lnTo>
                  <a:lnTo>
                    <a:pt x="696" y="10522"/>
                  </a:lnTo>
                  <a:lnTo>
                    <a:pt x="6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2"/>
            <p:cNvSpPr/>
            <p:nvPr/>
          </p:nvSpPr>
          <p:spPr>
            <a:xfrm>
              <a:off x="8142593" y="3157245"/>
              <a:ext cx="62406" cy="59897"/>
            </a:xfrm>
            <a:custGeom>
              <a:avLst/>
              <a:gdLst/>
              <a:ahLst/>
              <a:cxnLst/>
              <a:rect l="l" t="t" r="r" b="b"/>
              <a:pathLst>
                <a:path w="2318" h="2225" extrusionOk="0">
                  <a:moveTo>
                    <a:pt x="1344" y="0"/>
                  </a:moveTo>
                  <a:cubicBezTo>
                    <a:pt x="1344" y="0"/>
                    <a:pt x="302" y="279"/>
                    <a:pt x="0" y="2109"/>
                  </a:cubicBezTo>
                  <a:cubicBezTo>
                    <a:pt x="0" y="2109"/>
                    <a:pt x="231" y="2225"/>
                    <a:pt x="590" y="2225"/>
                  </a:cubicBezTo>
                  <a:cubicBezTo>
                    <a:pt x="1035" y="2225"/>
                    <a:pt x="1676" y="2047"/>
                    <a:pt x="2318" y="1252"/>
                  </a:cubicBezTo>
                  <a:lnTo>
                    <a:pt x="13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2"/>
            <p:cNvSpPr/>
            <p:nvPr/>
          </p:nvSpPr>
          <p:spPr>
            <a:xfrm>
              <a:off x="8236172" y="3157245"/>
              <a:ext cx="62433" cy="59897"/>
            </a:xfrm>
            <a:custGeom>
              <a:avLst/>
              <a:gdLst/>
              <a:ahLst/>
              <a:cxnLst/>
              <a:rect l="l" t="t" r="r" b="b"/>
              <a:pathLst>
                <a:path w="2319" h="2225" extrusionOk="0">
                  <a:moveTo>
                    <a:pt x="974" y="0"/>
                  </a:moveTo>
                  <a:lnTo>
                    <a:pt x="1" y="1252"/>
                  </a:lnTo>
                  <a:cubicBezTo>
                    <a:pt x="642" y="2047"/>
                    <a:pt x="1283" y="2225"/>
                    <a:pt x="1728" y="2225"/>
                  </a:cubicBezTo>
                  <a:cubicBezTo>
                    <a:pt x="2087" y="2225"/>
                    <a:pt x="2318" y="2109"/>
                    <a:pt x="2318" y="2109"/>
                  </a:cubicBezTo>
                  <a:cubicBezTo>
                    <a:pt x="2040" y="279"/>
                    <a:pt x="974" y="0"/>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2"/>
            <p:cNvSpPr/>
            <p:nvPr/>
          </p:nvSpPr>
          <p:spPr>
            <a:xfrm>
              <a:off x="8153200" y="3193427"/>
              <a:ext cx="134801" cy="93601"/>
            </a:xfrm>
            <a:custGeom>
              <a:avLst/>
              <a:gdLst/>
              <a:ahLst/>
              <a:cxnLst/>
              <a:rect l="l" t="t" r="r" b="b"/>
              <a:pathLst>
                <a:path w="5007" h="3477" extrusionOk="0">
                  <a:moveTo>
                    <a:pt x="2503" y="1"/>
                  </a:moveTo>
                  <a:cubicBezTo>
                    <a:pt x="1159" y="1"/>
                    <a:pt x="0" y="1067"/>
                    <a:pt x="0" y="2411"/>
                  </a:cubicBezTo>
                  <a:lnTo>
                    <a:pt x="0" y="3477"/>
                  </a:lnTo>
                  <a:lnTo>
                    <a:pt x="5006" y="3477"/>
                  </a:lnTo>
                  <a:lnTo>
                    <a:pt x="5006" y="2411"/>
                  </a:lnTo>
                  <a:cubicBezTo>
                    <a:pt x="5006" y="1067"/>
                    <a:pt x="3847" y="1"/>
                    <a:pt x="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2"/>
            <p:cNvSpPr/>
            <p:nvPr/>
          </p:nvSpPr>
          <p:spPr>
            <a:xfrm>
              <a:off x="8213100" y="3193427"/>
              <a:ext cx="74898" cy="93601"/>
            </a:xfrm>
            <a:custGeom>
              <a:avLst/>
              <a:gdLst/>
              <a:ahLst/>
              <a:cxnLst/>
              <a:rect l="l" t="t" r="r" b="b"/>
              <a:pathLst>
                <a:path w="2782" h="3477" extrusionOk="0">
                  <a:moveTo>
                    <a:pt x="0" y="1"/>
                  </a:moveTo>
                  <a:cubicBezTo>
                    <a:pt x="579" y="1"/>
                    <a:pt x="1043" y="302"/>
                    <a:pt x="1437" y="673"/>
                  </a:cubicBezTo>
                  <a:cubicBezTo>
                    <a:pt x="1924" y="1159"/>
                    <a:pt x="2202" y="1739"/>
                    <a:pt x="2202" y="2411"/>
                  </a:cubicBezTo>
                  <a:lnTo>
                    <a:pt x="2202" y="3477"/>
                  </a:lnTo>
                  <a:lnTo>
                    <a:pt x="2781" y="3477"/>
                  </a:lnTo>
                  <a:lnTo>
                    <a:pt x="2781" y="2411"/>
                  </a:lnTo>
                  <a:cubicBezTo>
                    <a:pt x="2781" y="1739"/>
                    <a:pt x="2503" y="1159"/>
                    <a:pt x="2016" y="673"/>
                  </a:cubicBezTo>
                  <a:cubicBezTo>
                    <a:pt x="1530" y="186"/>
                    <a:pt x="950"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2"/>
            <p:cNvSpPr/>
            <p:nvPr/>
          </p:nvSpPr>
          <p:spPr>
            <a:xfrm>
              <a:off x="8119495" y="3021105"/>
              <a:ext cx="202807" cy="143645"/>
            </a:xfrm>
            <a:custGeom>
              <a:avLst/>
              <a:gdLst/>
              <a:ahLst/>
              <a:cxnLst/>
              <a:rect l="l" t="t" r="r" b="b"/>
              <a:pathLst>
                <a:path w="7533" h="5336" extrusionOk="0">
                  <a:moveTo>
                    <a:pt x="2345" y="1"/>
                  </a:moveTo>
                  <a:cubicBezTo>
                    <a:pt x="1345" y="1"/>
                    <a:pt x="550" y="716"/>
                    <a:pt x="279" y="1674"/>
                  </a:cubicBezTo>
                  <a:cubicBezTo>
                    <a:pt x="1" y="2439"/>
                    <a:pt x="1" y="3412"/>
                    <a:pt x="858" y="4385"/>
                  </a:cubicBezTo>
                  <a:cubicBezTo>
                    <a:pt x="1160" y="4663"/>
                    <a:pt x="1345" y="4849"/>
                    <a:pt x="1739" y="5057"/>
                  </a:cubicBezTo>
                  <a:lnTo>
                    <a:pt x="2110" y="5336"/>
                  </a:lnTo>
                  <a:lnTo>
                    <a:pt x="5401" y="5336"/>
                  </a:lnTo>
                  <a:lnTo>
                    <a:pt x="5795" y="5057"/>
                  </a:lnTo>
                  <a:cubicBezTo>
                    <a:pt x="6073" y="4849"/>
                    <a:pt x="6374" y="4663"/>
                    <a:pt x="6652" y="4385"/>
                  </a:cubicBezTo>
                  <a:cubicBezTo>
                    <a:pt x="7533" y="3412"/>
                    <a:pt x="7533" y="2439"/>
                    <a:pt x="7231" y="1674"/>
                  </a:cubicBezTo>
                  <a:cubicBezTo>
                    <a:pt x="6981" y="716"/>
                    <a:pt x="6170" y="1"/>
                    <a:pt x="5166" y="1"/>
                  </a:cubicBezTo>
                  <a:cubicBezTo>
                    <a:pt x="5054" y="1"/>
                    <a:pt x="4938" y="10"/>
                    <a:pt x="4821" y="28"/>
                  </a:cubicBezTo>
                  <a:cubicBezTo>
                    <a:pt x="4335" y="28"/>
                    <a:pt x="3941" y="330"/>
                    <a:pt x="3848" y="422"/>
                  </a:cubicBezTo>
                  <a:lnTo>
                    <a:pt x="3663" y="422"/>
                  </a:lnTo>
                  <a:cubicBezTo>
                    <a:pt x="3570" y="330"/>
                    <a:pt x="3176" y="28"/>
                    <a:pt x="2689" y="28"/>
                  </a:cubicBezTo>
                  <a:cubicBezTo>
                    <a:pt x="2572" y="10"/>
                    <a:pt x="2457" y="1"/>
                    <a:pt x="2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2"/>
            <p:cNvSpPr/>
            <p:nvPr/>
          </p:nvSpPr>
          <p:spPr>
            <a:xfrm>
              <a:off x="8241152" y="3021105"/>
              <a:ext cx="81144" cy="143645"/>
            </a:xfrm>
            <a:custGeom>
              <a:avLst/>
              <a:gdLst/>
              <a:ahLst/>
              <a:cxnLst/>
              <a:rect l="l" t="t" r="r" b="b"/>
              <a:pathLst>
                <a:path w="3014" h="5336" extrusionOk="0">
                  <a:moveTo>
                    <a:pt x="647" y="1"/>
                  </a:moveTo>
                  <a:cubicBezTo>
                    <a:pt x="535" y="1"/>
                    <a:pt x="419" y="10"/>
                    <a:pt x="302" y="28"/>
                  </a:cubicBezTo>
                  <a:lnTo>
                    <a:pt x="1" y="28"/>
                  </a:lnTo>
                  <a:cubicBezTo>
                    <a:pt x="974" y="121"/>
                    <a:pt x="1855" y="793"/>
                    <a:pt x="2133" y="1767"/>
                  </a:cubicBezTo>
                  <a:cubicBezTo>
                    <a:pt x="2319" y="2531"/>
                    <a:pt x="2319" y="3597"/>
                    <a:pt x="1461" y="4571"/>
                  </a:cubicBezTo>
                  <a:cubicBezTo>
                    <a:pt x="1276" y="4849"/>
                    <a:pt x="974" y="5150"/>
                    <a:pt x="696" y="5336"/>
                  </a:cubicBezTo>
                  <a:lnTo>
                    <a:pt x="882" y="5336"/>
                  </a:lnTo>
                  <a:lnTo>
                    <a:pt x="1276" y="5057"/>
                  </a:lnTo>
                  <a:cubicBezTo>
                    <a:pt x="1554" y="4849"/>
                    <a:pt x="1855" y="4663"/>
                    <a:pt x="2133" y="4385"/>
                  </a:cubicBezTo>
                  <a:cubicBezTo>
                    <a:pt x="3014" y="3412"/>
                    <a:pt x="3014" y="2439"/>
                    <a:pt x="2712" y="1674"/>
                  </a:cubicBezTo>
                  <a:cubicBezTo>
                    <a:pt x="2462" y="716"/>
                    <a:pt x="1651"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2"/>
            <p:cNvSpPr/>
            <p:nvPr/>
          </p:nvSpPr>
          <p:spPr>
            <a:xfrm>
              <a:off x="8207473" y="3177840"/>
              <a:ext cx="26223" cy="36207"/>
            </a:xfrm>
            <a:custGeom>
              <a:avLst/>
              <a:gdLst/>
              <a:ahLst/>
              <a:cxnLst/>
              <a:rect l="l" t="t" r="r" b="b"/>
              <a:pathLst>
                <a:path w="974" h="1345" extrusionOk="0">
                  <a:moveTo>
                    <a:pt x="1" y="0"/>
                  </a:moveTo>
                  <a:lnTo>
                    <a:pt x="1" y="881"/>
                  </a:lnTo>
                  <a:cubicBezTo>
                    <a:pt x="1" y="1066"/>
                    <a:pt x="209" y="1344"/>
                    <a:pt x="487" y="1344"/>
                  </a:cubicBezTo>
                  <a:cubicBezTo>
                    <a:pt x="788" y="1344"/>
                    <a:pt x="974" y="1066"/>
                    <a:pt x="974" y="881"/>
                  </a:cubicBezTo>
                  <a:lnTo>
                    <a:pt x="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2"/>
            <p:cNvSpPr/>
            <p:nvPr/>
          </p:nvSpPr>
          <p:spPr>
            <a:xfrm>
              <a:off x="8155677" y="3076751"/>
              <a:ext cx="129820" cy="116698"/>
            </a:xfrm>
            <a:custGeom>
              <a:avLst/>
              <a:gdLst/>
              <a:ahLst/>
              <a:cxnLst/>
              <a:rect l="l" t="t" r="r" b="b"/>
              <a:pathLst>
                <a:path w="4822" h="4335" extrusionOk="0">
                  <a:moveTo>
                    <a:pt x="1" y="1"/>
                  </a:moveTo>
                  <a:lnTo>
                    <a:pt x="1" y="1832"/>
                  </a:lnTo>
                  <a:cubicBezTo>
                    <a:pt x="1" y="3176"/>
                    <a:pt x="1067" y="4335"/>
                    <a:pt x="2411" y="4335"/>
                  </a:cubicBezTo>
                  <a:cubicBezTo>
                    <a:pt x="3755" y="4335"/>
                    <a:pt x="4821" y="3176"/>
                    <a:pt x="4821" y="1832"/>
                  </a:cubicBezTo>
                  <a:lnTo>
                    <a:pt x="48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2"/>
            <p:cNvSpPr/>
            <p:nvPr/>
          </p:nvSpPr>
          <p:spPr>
            <a:xfrm>
              <a:off x="8173795" y="3141658"/>
              <a:ext cx="10634" cy="9987"/>
            </a:xfrm>
            <a:custGeom>
              <a:avLst/>
              <a:gdLst/>
              <a:ahLst/>
              <a:cxnLst/>
              <a:rect l="l" t="t" r="r" b="b"/>
              <a:pathLst>
                <a:path w="395" h="371" extrusionOk="0">
                  <a:moveTo>
                    <a:pt x="185" y="0"/>
                  </a:moveTo>
                  <a:cubicBezTo>
                    <a:pt x="93" y="0"/>
                    <a:pt x="0" y="93"/>
                    <a:pt x="0" y="185"/>
                  </a:cubicBezTo>
                  <a:cubicBezTo>
                    <a:pt x="0" y="278"/>
                    <a:pt x="93" y="371"/>
                    <a:pt x="185" y="371"/>
                  </a:cubicBezTo>
                  <a:cubicBezTo>
                    <a:pt x="301" y="371"/>
                    <a:pt x="394" y="278"/>
                    <a:pt x="394" y="185"/>
                  </a:cubicBezTo>
                  <a:cubicBezTo>
                    <a:pt x="394" y="93"/>
                    <a:pt x="301" y="0"/>
                    <a:pt x="1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2"/>
            <p:cNvSpPr/>
            <p:nvPr/>
          </p:nvSpPr>
          <p:spPr>
            <a:xfrm>
              <a:off x="8256766" y="3141658"/>
              <a:ext cx="10634" cy="9987"/>
            </a:xfrm>
            <a:custGeom>
              <a:avLst/>
              <a:gdLst/>
              <a:ahLst/>
              <a:cxnLst/>
              <a:rect l="l" t="t" r="r" b="b"/>
              <a:pathLst>
                <a:path w="395" h="371" extrusionOk="0">
                  <a:moveTo>
                    <a:pt x="209" y="0"/>
                  </a:moveTo>
                  <a:cubicBezTo>
                    <a:pt x="0" y="0"/>
                    <a:pt x="0" y="93"/>
                    <a:pt x="0" y="185"/>
                  </a:cubicBezTo>
                  <a:cubicBezTo>
                    <a:pt x="0" y="278"/>
                    <a:pt x="0" y="371"/>
                    <a:pt x="209" y="371"/>
                  </a:cubicBezTo>
                  <a:cubicBezTo>
                    <a:pt x="302" y="371"/>
                    <a:pt x="394" y="278"/>
                    <a:pt x="394" y="185"/>
                  </a:cubicBezTo>
                  <a:cubicBezTo>
                    <a:pt x="394" y="93"/>
                    <a:pt x="30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2"/>
            <p:cNvSpPr/>
            <p:nvPr/>
          </p:nvSpPr>
          <p:spPr>
            <a:xfrm>
              <a:off x="8213100" y="3076751"/>
              <a:ext cx="72395" cy="116698"/>
            </a:xfrm>
            <a:custGeom>
              <a:avLst/>
              <a:gdLst/>
              <a:ahLst/>
              <a:cxnLst/>
              <a:rect l="l" t="t" r="r" b="b"/>
              <a:pathLst>
                <a:path w="2689" h="4335" extrusionOk="0">
                  <a:moveTo>
                    <a:pt x="2109" y="1"/>
                  </a:moveTo>
                  <a:lnTo>
                    <a:pt x="2109" y="1832"/>
                  </a:lnTo>
                  <a:cubicBezTo>
                    <a:pt x="2109" y="3083"/>
                    <a:pt x="1252" y="4149"/>
                    <a:pt x="0" y="4242"/>
                  </a:cubicBezTo>
                  <a:cubicBezTo>
                    <a:pt x="93" y="4335"/>
                    <a:pt x="186" y="4335"/>
                    <a:pt x="278" y="4335"/>
                  </a:cubicBezTo>
                  <a:cubicBezTo>
                    <a:pt x="1622" y="4335"/>
                    <a:pt x="2688" y="3176"/>
                    <a:pt x="2688" y="1832"/>
                  </a:cubicBezTo>
                  <a:lnTo>
                    <a:pt x="26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2"/>
            <p:cNvSpPr/>
            <p:nvPr/>
          </p:nvSpPr>
          <p:spPr>
            <a:xfrm>
              <a:off x="8147574" y="3061164"/>
              <a:ext cx="146028" cy="43691"/>
            </a:xfrm>
            <a:custGeom>
              <a:avLst/>
              <a:gdLst/>
              <a:ahLst/>
              <a:cxnLst/>
              <a:rect l="l" t="t" r="r" b="b"/>
              <a:pathLst>
                <a:path w="5424" h="1623" extrusionOk="0">
                  <a:moveTo>
                    <a:pt x="1" y="0"/>
                  </a:moveTo>
                  <a:lnTo>
                    <a:pt x="1" y="580"/>
                  </a:lnTo>
                  <a:cubicBezTo>
                    <a:pt x="1" y="1159"/>
                    <a:pt x="487" y="1623"/>
                    <a:pt x="1067" y="1623"/>
                  </a:cubicBezTo>
                  <a:cubicBezTo>
                    <a:pt x="1368" y="1623"/>
                    <a:pt x="1646" y="1437"/>
                    <a:pt x="1855" y="1159"/>
                  </a:cubicBezTo>
                  <a:cubicBezTo>
                    <a:pt x="2040" y="1437"/>
                    <a:pt x="2318" y="1623"/>
                    <a:pt x="2712" y="1623"/>
                  </a:cubicBezTo>
                  <a:cubicBezTo>
                    <a:pt x="3106" y="1623"/>
                    <a:pt x="3384" y="1437"/>
                    <a:pt x="3593" y="1159"/>
                  </a:cubicBezTo>
                  <a:cubicBezTo>
                    <a:pt x="3686" y="1437"/>
                    <a:pt x="4056" y="1623"/>
                    <a:pt x="4358" y="1623"/>
                  </a:cubicBezTo>
                  <a:cubicBezTo>
                    <a:pt x="4937" y="1623"/>
                    <a:pt x="5424" y="1159"/>
                    <a:pt x="5424" y="580"/>
                  </a:cubicBezTo>
                  <a:lnTo>
                    <a:pt x="5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2"/>
            <p:cNvSpPr/>
            <p:nvPr/>
          </p:nvSpPr>
          <p:spPr>
            <a:xfrm>
              <a:off x="8202493" y="3153449"/>
              <a:ext cx="36211" cy="19409"/>
            </a:xfrm>
            <a:custGeom>
              <a:avLst/>
              <a:gdLst/>
              <a:ahLst/>
              <a:cxnLst/>
              <a:rect l="l" t="t" r="r" b="b"/>
              <a:pathLst>
                <a:path w="1345" h="721" extrusionOk="0">
                  <a:moveTo>
                    <a:pt x="274" y="0"/>
                  </a:moveTo>
                  <a:cubicBezTo>
                    <a:pt x="243" y="0"/>
                    <a:pt x="213" y="14"/>
                    <a:pt x="186" y="49"/>
                  </a:cubicBezTo>
                  <a:cubicBezTo>
                    <a:pt x="93" y="49"/>
                    <a:pt x="0" y="141"/>
                    <a:pt x="93" y="234"/>
                  </a:cubicBezTo>
                  <a:cubicBezTo>
                    <a:pt x="186" y="512"/>
                    <a:pt x="394" y="721"/>
                    <a:pt x="672" y="721"/>
                  </a:cubicBezTo>
                  <a:cubicBezTo>
                    <a:pt x="973" y="721"/>
                    <a:pt x="1159" y="512"/>
                    <a:pt x="1252" y="234"/>
                  </a:cubicBezTo>
                  <a:cubicBezTo>
                    <a:pt x="1344" y="141"/>
                    <a:pt x="1252" y="49"/>
                    <a:pt x="1159" y="49"/>
                  </a:cubicBezTo>
                  <a:cubicBezTo>
                    <a:pt x="1131" y="14"/>
                    <a:pt x="1093" y="0"/>
                    <a:pt x="1053" y="0"/>
                  </a:cubicBezTo>
                  <a:cubicBezTo>
                    <a:pt x="960" y="0"/>
                    <a:pt x="858" y="76"/>
                    <a:pt x="858" y="141"/>
                  </a:cubicBezTo>
                  <a:cubicBezTo>
                    <a:pt x="858" y="234"/>
                    <a:pt x="765" y="234"/>
                    <a:pt x="672" y="234"/>
                  </a:cubicBezTo>
                  <a:cubicBezTo>
                    <a:pt x="580" y="234"/>
                    <a:pt x="487" y="234"/>
                    <a:pt x="487" y="141"/>
                  </a:cubicBezTo>
                  <a:cubicBezTo>
                    <a:pt x="422" y="76"/>
                    <a:pt x="346"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2"/>
            <p:cNvSpPr/>
            <p:nvPr/>
          </p:nvSpPr>
          <p:spPr>
            <a:xfrm>
              <a:off x="8184402" y="3120444"/>
              <a:ext cx="13111" cy="18736"/>
            </a:xfrm>
            <a:custGeom>
              <a:avLst/>
              <a:gdLst/>
              <a:ahLst/>
              <a:cxnLst/>
              <a:rect l="l" t="t" r="r" b="b"/>
              <a:pathLst>
                <a:path w="487" h="696" extrusionOk="0">
                  <a:moveTo>
                    <a:pt x="278" y="0"/>
                  </a:moveTo>
                  <a:cubicBezTo>
                    <a:pt x="93" y="0"/>
                    <a:pt x="0" y="116"/>
                    <a:pt x="0" y="209"/>
                  </a:cubicBezTo>
                  <a:lnTo>
                    <a:pt x="0" y="487"/>
                  </a:lnTo>
                  <a:cubicBezTo>
                    <a:pt x="0" y="579"/>
                    <a:pt x="93" y="695"/>
                    <a:pt x="278" y="695"/>
                  </a:cubicBezTo>
                  <a:cubicBezTo>
                    <a:pt x="371" y="695"/>
                    <a:pt x="487" y="579"/>
                    <a:pt x="487" y="487"/>
                  </a:cubicBezTo>
                  <a:lnTo>
                    <a:pt x="487" y="209"/>
                  </a:lnTo>
                  <a:cubicBezTo>
                    <a:pt x="487" y="116"/>
                    <a:pt x="371"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2"/>
            <p:cNvSpPr/>
            <p:nvPr/>
          </p:nvSpPr>
          <p:spPr>
            <a:xfrm>
              <a:off x="8244275" y="3120444"/>
              <a:ext cx="10015" cy="18736"/>
            </a:xfrm>
            <a:custGeom>
              <a:avLst/>
              <a:gdLst/>
              <a:ahLst/>
              <a:cxnLst/>
              <a:rect l="l" t="t" r="r" b="b"/>
              <a:pathLst>
                <a:path w="372" h="696" extrusionOk="0">
                  <a:moveTo>
                    <a:pt x="186" y="0"/>
                  </a:moveTo>
                  <a:cubicBezTo>
                    <a:pt x="94" y="0"/>
                    <a:pt x="1" y="116"/>
                    <a:pt x="1" y="209"/>
                  </a:cubicBezTo>
                  <a:lnTo>
                    <a:pt x="1" y="487"/>
                  </a:lnTo>
                  <a:cubicBezTo>
                    <a:pt x="1" y="579"/>
                    <a:pt x="94" y="695"/>
                    <a:pt x="186" y="695"/>
                  </a:cubicBezTo>
                  <a:cubicBezTo>
                    <a:pt x="372" y="695"/>
                    <a:pt x="372" y="579"/>
                    <a:pt x="372" y="487"/>
                  </a:cubicBezTo>
                  <a:lnTo>
                    <a:pt x="372" y="209"/>
                  </a:lnTo>
                  <a:cubicBezTo>
                    <a:pt x="372" y="116"/>
                    <a:pt x="372"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2"/>
            <p:cNvSpPr/>
            <p:nvPr/>
          </p:nvSpPr>
          <p:spPr>
            <a:xfrm>
              <a:off x="8044008" y="2951971"/>
              <a:ext cx="353169" cy="381833"/>
            </a:xfrm>
            <a:custGeom>
              <a:avLst/>
              <a:gdLst/>
              <a:ahLst/>
              <a:cxnLst/>
              <a:rect l="l" t="t" r="r" b="b"/>
              <a:pathLst>
                <a:path w="13118" h="14184" extrusionOk="0">
                  <a:moveTo>
                    <a:pt x="7846" y="2772"/>
                  </a:moveTo>
                  <a:cubicBezTo>
                    <a:pt x="8809" y="2772"/>
                    <a:pt x="9570" y="3337"/>
                    <a:pt x="9850" y="4242"/>
                  </a:cubicBezTo>
                  <a:cubicBezTo>
                    <a:pt x="10128" y="5215"/>
                    <a:pt x="9943" y="6073"/>
                    <a:pt x="9271" y="6745"/>
                  </a:cubicBezTo>
                  <a:cubicBezTo>
                    <a:pt x="9271" y="6837"/>
                    <a:pt x="9178" y="6837"/>
                    <a:pt x="9178" y="6953"/>
                  </a:cubicBezTo>
                  <a:lnTo>
                    <a:pt x="9178" y="6467"/>
                  </a:lnTo>
                  <a:lnTo>
                    <a:pt x="9178" y="5401"/>
                  </a:lnTo>
                  <a:cubicBezTo>
                    <a:pt x="9271" y="5308"/>
                    <a:pt x="9363" y="5099"/>
                    <a:pt x="9456" y="4914"/>
                  </a:cubicBezTo>
                  <a:cubicBezTo>
                    <a:pt x="9456" y="4821"/>
                    <a:pt x="9363" y="4729"/>
                    <a:pt x="9271" y="4729"/>
                  </a:cubicBezTo>
                  <a:cubicBezTo>
                    <a:pt x="9244" y="4701"/>
                    <a:pt x="9214" y="4690"/>
                    <a:pt x="9184" y="4690"/>
                  </a:cubicBezTo>
                  <a:cubicBezTo>
                    <a:pt x="9112" y="4690"/>
                    <a:pt x="9035" y="4756"/>
                    <a:pt x="8969" y="4821"/>
                  </a:cubicBezTo>
                  <a:cubicBezTo>
                    <a:pt x="8969" y="5215"/>
                    <a:pt x="8599" y="5493"/>
                    <a:pt x="8205" y="5493"/>
                  </a:cubicBezTo>
                  <a:cubicBezTo>
                    <a:pt x="7903" y="5493"/>
                    <a:pt x="7718" y="5308"/>
                    <a:pt x="7533" y="5099"/>
                  </a:cubicBezTo>
                  <a:lnTo>
                    <a:pt x="7440" y="5007"/>
                  </a:lnTo>
                  <a:cubicBezTo>
                    <a:pt x="7324" y="5007"/>
                    <a:pt x="7231" y="5099"/>
                    <a:pt x="7231" y="5099"/>
                  </a:cubicBezTo>
                  <a:cubicBezTo>
                    <a:pt x="7046" y="5308"/>
                    <a:pt x="6860" y="5493"/>
                    <a:pt x="6559" y="5493"/>
                  </a:cubicBezTo>
                  <a:cubicBezTo>
                    <a:pt x="6281" y="5493"/>
                    <a:pt x="6073" y="5308"/>
                    <a:pt x="5887" y="5099"/>
                  </a:cubicBezTo>
                  <a:cubicBezTo>
                    <a:pt x="5887" y="5099"/>
                    <a:pt x="5794" y="5007"/>
                    <a:pt x="5702" y="5007"/>
                  </a:cubicBezTo>
                  <a:lnTo>
                    <a:pt x="5586" y="5099"/>
                  </a:lnTo>
                  <a:cubicBezTo>
                    <a:pt x="5400" y="5308"/>
                    <a:pt x="5122" y="5493"/>
                    <a:pt x="4914" y="5493"/>
                  </a:cubicBezTo>
                  <a:cubicBezTo>
                    <a:pt x="4543" y="5493"/>
                    <a:pt x="4149" y="5215"/>
                    <a:pt x="4149" y="4821"/>
                  </a:cubicBezTo>
                  <a:cubicBezTo>
                    <a:pt x="4083" y="4756"/>
                    <a:pt x="4018" y="4690"/>
                    <a:pt x="3944" y="4690"/>
                  </a:cubicBezTo>
                  <a:cubicBezTo>
                    <a:pt x="3914" y="4690"/>
                    <a:pt x="3882" y="4701"/>
                    <a:pt x="3848" y="4729"/>
                  </a:cubicBezTo>
                  <a:cubicBezTo>
                    <a:pt x="3755" y="4729"/>
                    <a:pt x="3662" y="4821"/>
                    <a:pt x="3662" y="4914"/>
                  </a:cubicBezTo>
                  <a:cubicBezTo>
                    <a:pt x="3755" y="5099"/>
                    <a:pt x="3848" y="5308"/>
                    <a:pt x="3964" y="5401"/>
                  </a:cubicBezTo>
                  <a:lnTo>
                    <a:pt x="3964" y="6467"/>
                  </a:lnTo>
                  <a:lnTo>
                    <a:pt x="3964" y="6953"/>
                  </a:lnTo>
                  <a:cubicBezTo>
                    <a:pt x="3964" y="6837"/>
                    <a:pt x="3848" y="6837"/>
                    <a:pt x="3848" y="6745"/>
                  </a:cubicBezTo>
                  <a:cubicBezTo>
                    <a:pt x="3176" y="6073"/>
                    <a:pt x="2990" y="5215"/>
                    <a:pt x="3268" y="4242"/>
                  </a:cubicBezTo>
                  <a:cubicBezTo>
                    <a:pt x="3549" y="3337"/>
                    <a:pt x="4310" y="2772"/>
                    <a:pt x="5273" y="2772"/>
                  </a:cubicBezTo>
                  <a:cubicBezTo>
                    <a:pt x="5345" y="2772"/>
                    <a:pt x="5419" y="2775"/>
                    <a:pt x="5493" y="2782"/>
                  </a:cubicBezTo>
                  <a:cubicBezTo>
                    <a:pt x="5980" y="2782"/>
                    <a:pt x="6165" y="2990"/>
                    <a:pt x="6374" y="3083"/>
                  </a:cubicBezTo>
                  <a:cubicBezTo>
                    <a:pt x="6420" y="3176"/>
                    <a:pt x="6490" y="3222"/>
                    <a:pt x="6559" y="3222"/>
                  </a:cubicBezTo>
                  <a:cubicBezTo>
                    <a:pt x="6629" y="3222"/>
                    <a:pt x="6698" y="3176"/>
                    <a:pt x="6745" y="3083"/>
                  </a:cubicBezTo>
                  <a:cubicBezTo>
                    <a:pt x="6953" y="2990"/>
                    <a:pt x="7139" y="2782"/>
                    <a:pt x="7625" y="2782"/>
                  </a:cubicBezTo>
                  <a:cubicBezTo>
                    <a:pt x="7700" y="2775"/>
                    <a:pt x="7773" y="2772"/>
                    <a:pt x="7846" y="2772"/>
                  </a:cubicBezTo>
                  <a:close/>
                  <a:moveTo>
                    <a:pt x="7440" y="5586"/>
                  </a:moveTo>
                  <a:cubicBezTo>
                    <a:pt x="7625" y="5795"/>
                    <a:pt x="7903" y="5887"/>
                    <a:pt x="8205" y="5887"/>
                  </a:cubicBezTo>
                  <a:cubicBezTo>
                    <a:pt x="8390" y="5887"/>
                    <a:pt x="8599" y="5887"/>
                    <a:pt x="8784" y="5795"/>
                  </a:cubicBezTo>
                  <a:lnTo>
                    <a:pt x="8784" y="6467"/>
                  </a:lnTo>
                  <a:cubicBezTo>
                    <a:pt x="8784" y="7718"/>
                    <a:pt x="7811" y="8691"/>
                    <a:pt x="6559" y="8691"/>
                  </a:cubicBezTo>
                  <a:cubicBezTo>
                    <a:pt x="5308" y="8691"/>
                    <a:pt x="4334" y="7718"/>
                    <a:pt x="4334" y="6467"/>
                  </a:cubicBezTo>
                  <a:lnTo>
                    <a:pt x="4334" y="5795"/>
                  </a:lnTo>
                  <a:cubicBezTo>
                    <a:pt x="4543" y="5887"/>
                    <a:pt x="4728" y="5887"/>
                    <a:pt x="4914" y="5887"/>
                  </a:cubicBezTo>
                  <a:cubicBezTo>
                    <a:pt x="5215" y="5887"/>
                    <a:pt x="5493" y="5795"/>
                    <a:pt x="5702" y="5586"/>
                  </a:cubicBezTo>
                  <a:cubicBezTo>
                    <a:pt x="5980" y="5795"/>
                    <a:pt x="6281" y="5887"/>
                    <a:pt x="6559" y="5887"/>
                  </a:cubicBezTo>
                  <a:cubicBezTo>
                    <a:pt x="6860" y="5887"/>
                    <a:pt x="7139" y="5795"/>
                    <a:pt x="7440" y="5586"/>
                  </a:cubicBezTo>
                  <a:close/>
                  <a:moveTo>
                    <a:pt x="6860" y="9155"/>
                  </a:moveTo>
                  <a:lnTo>
                    <a:pt x="6860" y="9271"/>
                  </a:lnTo>
                  <a:cubicBezTo>
                    <a:pt x="6860" y="9364"/>
                    <a:pt x="6652" y="9456"/>
                    <a:pt x="6559" y="9456"/>
                  </a:cubicBezTo>
                  <a:cubicBezTo>
                    <a:pt x="6467" y="9456"/>
                    <a:pt x="6281" y="9364"/>
                    <a:pt x="6281" y="9271"/>
                  </a:cubicBezTo>
                  <a:lnTo>
                    <a:pt x="6281" y="9155"/>
                  </a:lnTo>
                  <a:close/>
                  <a:moveTo>
                    <a:pt x="4543" y="8205"/>
                  </a:moveTo>
                  <a:cubicBezTo>
                    <a:pt x="4821" y="8483"/>
                    <a:pt x="5122" y="8784"/>
                    <a:pt x="5493" y="8970"/>
                  </a:cubicBezTo>
                  <a:cubicBezTo>
                    <a:pt x="5122" y="9062"/>
                    <a:pt x="4821" y="9364"/>
                    <a:pt x="4543" y="9642"/>
                  </a:cubicBezTo>
                  <a:cubicBezTo>
                    <a:pt x="4242" y="9642"/>
                    <a:pt x="4056" y="9642"/>
                    <a:pt x="3848" y="9549"/>
                  </a:cubicBezTo>
                  <a:cubicBezTo>
                    <a:pt x="4056" y="8877"/>
                    <a:pt x="4242" y="8390"/>
                    <a:pt x="4543" y="8205"/>
                  </a:cubicBezTo>
                  <a:close/>
                  <a:moveTo>
                    <a:pt x="8599" y="8205"/>
                  </a:moveTo>
                  <a:cubicBezTo>
                    <a:pt x="8784" y="8390"/>
                    <a:pt x="9062" y="8877"/>
                    <a:pt x="9271" y="9549"/>
                  </a:cubicBezTo>
                  <a:cubicBezTo>
                    <a:pt x="9062" y="9642"/>
                    <a:pt x="8877" y="9642"/>
                    <a:pt x="8599" y="9642"/>
                  </a:cubicBezTo>
                  <a:cubicBezTo>
                    <a:pt x="8297" y="9364"/>
                    <a:pt x="7903" y="9062"/>
                    <a:pt x="7625" y="8970"/>
                  </a:cubicBezTo>
                  <a:cubicBezTo>
                    <a:pt x="8019" y="8784"/>
                    <a:pt x="8297" y="8483"/>
                    <a:pt x="8599" y="8205"/>
                  </a:cubicBezTo>
                  <a:close/>
                  <a:moveTo>
                    <a:pt x="11287" y="2017"/>
                  </a:moveTo>
                  <a:lnTo>
                    <a:pt x="11287" y="12260"/>
                  </a:lnTo>
                  <a:lnTo>
                    <a:pt x="9271" y="12260"/>
                  </a:lnTo>
                  <a:lnTo>
                    <a:pt x="9271" y="11866"/>
                  </a:lnTo>
                  <a:cubicBezTo>
                    <a:pt x="9271" y="11774"/>
                    <a:pt x="9178" y="11681"/>
                    <a:pt x="9062" y="11681"/>
                  </a:cubicBezTo>
                  <a:cubicBezTo>
                    <a:pt x="8877" y="11681"/>
                    <a:pt x="8877" y="11774"/>
                    <a:pt x="8877" y="11866"/>
                  </a:cubicBezTo>
                  <a:lnTo>
                    <a:pt x="8877" y="12260"/>
                  </a:lnTo>
                  <a:lnTo>
                    <a:pt x="4242" y="12260"/>
                  </a:lnTo>
                  <a:lnTo>
                    <a:pt x="4242" y="11380"/>
                  </a:lnTo>
                  <a:cubicBezTo>
                    <a:pt x="4242" y="10430"/>
                    <a:pt x="4914" y="9549"/>
                    <a:pt x="5887" y="9271"/>
                  </a:cubicBezTo>
                  <a:cubicBezTo>
                    <a:pt x="5887" y="9642"/>
                    <a:pt x="6165" y="9943"/>
                    <a:pt x="6559" y="9943"/>
                  </a:cubicBezTo>
                  <a:cubicBezTo>
                    <a:pt x="6953" y="9943"/>
                    <a:pt x="7231" y="9642"/>
                    <a:pt x="7231" y="9271"/>
                  </a:cubicBezTo>
                  <a:cubicBezTo>
                    <a:pt x="8019" y="9456"/>
                    <a:pt x="8599" y="10128"/>
                    <a:pt x="8784" y="11009"/>
                  </a:cubicBezTo>
                  <a:cubicBezTo>
                    <a:pt x="8784" y="11075"/>
                    <a:pt x="8830" y="11140"/>
                    <a:pt x="8923" y="11140"/>
                  </a:cubicBezTo>
                  <a:cubicBezTo>
                    <a:pt x="8961" y="11140"/>
                    <a:pt x="9008" y="11129"/>
                    <a:pt x="9062" y="11102"/>
                  </a:cubicBezTo>
                  <a:cubicBezTo>
                    <a:pt x="9178" y="11102"/>
                    <a:pt x="9271" y="11009"/>
                    <a:pt x="9178" y="10893"/>
                  </a:cubicBezTo>
                  <a:cubicBezTo>
                    <a:pt x="9178" y="10615"/>
                    <a:pt x="9062" y="10314"/>
                    <a:pt x="8877" y="10036"/>
                  </a:cubicBezTo>
                  <a:cubicBezTo>
                    <a:pt x="9271" y="10036"/>
                    <a:pt x="9549" y="9943"/>
                    <a:pt x="9549" y="9943"/>
                  </a:cubicBezTo>
                  <a:cubicBezTo>
                    <a:pt x="9642" y="9850"/>
                    <a:pt x="9642" y="9734"/>
                    <a:pt x="9642" y="9642"/>
                  </a:cubicBezTo>
                  <a:cubicBezTo>
                    <a:pt x="9549" y="8691"/>
                    <a:pt x="9178" y="8112"/>
                    <a:pt x="8784" y="7811"/>
                  </a:cubicBezTo>
                  <a:cubicBezTo>
                    <a:pt x="8877" y="7811"/>
                    <a:pt x="8877" y="7718"/>
                    <a:pt x="8877" y="7625"/>
                  </a:cubicBezTo>
                  <a:cubicBezTo>
                    <a:pt x="9178" y="7533"/>
                    <a:pt x="9363" y="7324"/>
                    <a:pt x="9642" y="7046"/>
                  </a:cubicBezTo>
                  <a:cubicBezTo>
                    <a:pt x="10337" y="6165"/>
                    <a:pt x="10615" y="5215"/>
                    <a:pt x="10221" y="4149"/>
                  </a:cubicBezTo>
                  <a:cubicBezTo>
                    <a:pt x="9961" y="3066"/>
                    <a:pt x="8932" y="2307"/>
                    <a:pt x="7852" y="2307"/>
                  </a:cubicBezTo>
                  <a:cubicBezTo>
                    <a:pt x="7777" y="2307"/>
                    <a:pt x="7701" y="2311"/>
                    <a:pt x="7625" y="2318"/>
                  </a:cubicBezTo>
                  <a:cubicBezTo>
                    <a:pt x="7046" y="2411"/>
                    <a:pt x="6745" y="2596"/>
                    <a:pt x="6559" y="2782"/>
                  </a:cubicBezTo>
                  <a:cubicBezTo>
                    <a:pt x="6374" y="2596"/>
                    <a:pt x="6073" y="2411"/>
                    <a:pt x="5493" y="2318"/>
                  </a:cubicBezTo>
                  <a:cubicBezTo>
                    <a:pt x="5417" y="2311"/>
                    <a:pt x="5342" y="2307"/>
                    <a:pt x="5266" y="2307"/>
                  </a:cubicBezTo>
                  <a:cubicBezTo>
                    <a:pt x="4186" y="2307"/>
                    <a:pt x="3151" y="3066"/>
                    <a:pt x="2805" y="4149"/>
                  </a:cubicBezTo>
                  <a:cubicBezTo>
                    <a:pt x="2504" y="5215"/>
                    <a:pt x="2805" y="6165"/>
                    <a:pt x="3477" y="7046"/>
                  </a:cubicBezTo>
                  <a:cubicBezTo>
                    <a:pt x="3662" y="7324"/>
                    <a:pt x="3964" y="7533"/>
                    <a:pt x="4242" y="7625"/>
                  </a:cubicBezTo>
                  <a:lnTo>
                    <a:pt x="4242" y="7811"/>
                  </a:lnTo>
                  <a:cubicBezTo>
                    <a:pt x="3964" y="8112"/>
                    <a:pt x="3570" y="8691"/>
                    <a:pt x="3477" y="9642"/>
                  </a:cubicBezTo>
                  <a:cubicBezTo>
                    <a:pt x="3384" y="9734"/>
                    <a:pt x="3477" y="9850"/>
                    <a:pt x="3570" y="9943"/>
                  </a:cubicBezTo>
                  <a:cubicBezTo>
                    <a:pt x="3570" y="9943"/>
                    <a:pt x="3848" y="10036"/>
                    <a:pt x="4242" y="10036"/>
                  </a:cubicBezTo>
                  <a:cubicBezTo>
                    <a:pt x="4056" y="10430"/>
                    <a:pt x="3848" y="10893"/>
                    <a:pt x="3848" y="11380"/>
                  </a:cubicBezTo>
                  <a:lnTo>
                    <a:pt x="3848" y="12260"/>
                  </a:lnTo>
                  <a:lnTo>
                    <a:pt x="1831" y="12260"/>
                  </a:lnTo>
                  <a:lnTo>
                    <a:pt x="1831" y="2017"/>
                  </a:lnTo>
                  <a:close/>
                  <a:moveTo>
                    <a:pt x="371" y="766"/>
                  </a:moveTo>
                  <a:lnTo>
                    <a:pt x="1437" y="1832"/>
                  </a:lnTo>
                  <a:lnTo>
                    <a:pt x="1437" y="12353"/>
                  </a:lnTo>
                  <a:lnTo>
                    <a:pt x="371" y="13512"/>
                  </a:lnTo>
                  <a:lnTo>
                    <a:pt x="371" y="766"/>
                  </a:lnTo>
                  <a:close/>
                  <a:moveTo>
                    <a:pt x="12747" y="766"/>
                  </a:moveTo>
                  <a:lnTo>
                    <a:pt x="12747" y="13512"/>
                  </a:lnTo>
                  <a:lnTo>
                    <a:pt x="11681" y="12353"/>
                  </a:lnTo>
                  <a:lnTo>
                    <a:pt x="11681" y="1832"/>
                  </a:lnTo>
                  <a:lnTo>
                    <a:pt x="12747" y="766"/>
                  </a:lnTo>
                  <a:close/>
                  <a:moveTo>
                    <a:pt x="11380" y="12631"/>
                  </a:moveTo>
                  <a:lnTo>
                    <a:pt x="12446" y="13790"/>
                  </a:lnTo>
                  <a:lnTo>
                    <a:pt x="673" y="13790"/>
                  </a:lnTo>
                  <a:lnTo>
                    <a:pt x="1739" y="12631"/>
                  </a:lnTo>
                  <a:close/>
                  <a:moveTo>
                    <a:pt x="93" y="1"/>
                  </a:moveTo>
                  <a:cubicBezTo>
                    <a:pt x="93" y="1"/>
                    <a:pt x="93" y="94"/>
                    <a:pt x="1" y="94"/>
                  </a:cubicBezTo>
                  <a:lnTo>
                    <a:pt x="1" y="186"/>
                  </a:lnTo>
                  <a:lnTo>
                    <a:pt x="1" y="13999"/>
                  </a:lnTo>
                  <a:cubicBezTo>
                    <a:pt x="1" y="14091"/>
                    <a:pt x="1" y="14184"/>
                    <a:pt x="93" y="14184"/>
                  </a:cubicBezTo>
                  <a:lnTo>
                    <a:pt x="12932" y="14184"/>
                  </a:lnTo>
                  <a:cubicBezTo>
                    <a:pt x="13025" y="14184"/>
                    <a:pt x="13025" y="14184"/>
                    <a:pt x="13118" y="14091"/>
                  </a:cubicBezTo>
                  <a:lnTo>
                    <a:pt x="13118" y="13999"/>
                  </a:lnTo>
                  <a:lnTo>
                    <a:pt x="13118" y="279"/>
                  </a:lnTo>
                  <a:lnTo>
                    <a:pt x="13118" y="94"/>
                  </a:lnTo>
                  <a:lnTo>
                    <a:pt x="13025" y="94"/>
                  </a:lnTo>
                  <a:lnTo>
                    <a:pt x="13025" y="1"/>
                  </a:lnTo>
                  <a:lnTo>
                    <a:pt x="5308" y="1"/>
                  </a:lnTo>
                  <a:cubicBezTo>
                    <a:pt x="5215" y="1"/>
                    <a:pt x="5122" y="94"/>
                    <a:pt x="5122" y="186"/>
                  </a:cubicBezTo>
                  <a:cubicBezTo>
                    <a:pt x="5122" y="279"/>
                    <a:pt x="5215" y="372"/>
                    <a:pt x="5308" y="372"/>
                  </a:cubicBezTo>
                  <a:lnTo>
                    <a:pt x="12446" y="372"/>
                  </a:lnTo>
                  <a:lnTo>
                    <a:pt x="11380" y="1530"/>
                  </a:lnTo>
                  <a:lnTo>
                    <a:pt x="1739" y="1530"/>
                  </a:lnTo>
                  <a:lnTo>
                    <a:pt x="673" y="372"/>
                  </a:lnTo>
                  <a:lnTo>
                    <a:pt x="4334" y="372"/>
                  </a:lnTo>
                  <a:cubicBezTo>
                    <a:pt x="4427" y="372"/>
                    <a:pt x="4543" y="279"/>
                    <a:pt x="4543" y="186"/>
                  </a:cubicBezTo>
                  <a:cubicBezTo>
                    <a:pt x="4543" y="94"/>
                    <a:pt x="4427" y="1"/>
                    <a:pt x="4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62"/>
          <p:cNvGrpSpPr/>
          <p:nvPr/>
        </p:nvGrpSpPr>
        <p:grpSpPr>
          <a:xfrm>
            <a:off x="719988" y="1174213"/>
            <a:ext cx="7674875" cy="183900"/>
            <a:chOff x="719988" y="1174213"/>
            <a:chExt cx="7674875" cy="183900"/>
          </a:xfrm>
        </p:grpSpPr>
        <p:sp>
          <p:nvSpPr>
            <p:cNvPr id="3157" name="Google Shape;3157;p62"/>
            <p:cNvSpPr/>
            <p:nvPr/>
          </p:nvSpPr>
          <p:spPr>
            <a:xfrm>
              <a:off x="719988" y="1174213"/>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2"/>
            <p:cNvSpPr/>
            <p:nvPr/>
          </p:nvSpPr>
          <p:spPr>
            <a:xfrm>
              <a:off x="8201363" y="11742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9" name="Google Shape;3159;p62"/>
          <p:cNvGrpSpPr/>
          <p:nvPr/>
        </p:nvGrpSpPr>
        <p:grpSpPr>
          <a:xfrm>
            <a:off x="-590701" y="-474678"/>
            <a:ext cx="10242221" cy="1872176"/>
            <a:chOff x="-548224" y="-472308"/>
            <a:chExt cx="10242221" cy="1872176"/>
          </a:xfrm>
        </p:grpSpPr>
        <p:grpSp>
          <p:nvGrpSpPr>
            <p:cNvPr id="3160" name="Google Shape;3160;p62"/>
            <p:cNvGrpSpPr/>
            <p:nvPr/>
          </p:nvGrpSpPr>
          <p:grpSpPr>
            <a:xfrm rot="-818038">
              <a:off x="-454052" y="-121837"/>
              <a:ext cx="3113653" cy="1171234"/>
              <a:chOff x="0" y="539998"/>
              <a:chExt cx="3901889" cy="1467738"/>
            </a:xfrm>
          </p:grpSpPr>
          <p:sp>
            <p:nvSpPr>
              <p:cNvPr id="3161" name="Google Shape;3161;p62"/>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2"/>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2"/>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2"/>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2"/>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2"/>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7" name="Google Shape;3167;p62"/>
            <p:cNvGrpSpPr/>
            <p:nvPr/>
          </p:nvGrpSpPr>
          <p:grpSpPr>
            <a:xfrm rot="818038" flipH="1">
              <a:off x="6486173" y="-121837"/>
              <a:ext cx="3113653" cy="1171234"/>
              <a:chOff x="0" y="539998"/>
              <a:chExt cx="3901889" cy="1467738"/>
            </a:xfrm>
          </p:grpSpPr>
          <p:sp>
            <p:nvSpPr>
              <p:cNvPr id="3168" name="Google Shape;3168;p62"/>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2"/>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2"/>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2"/>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2"/>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62"/>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8" name="Google Shape;3178;p62"/>
          <p:cNvSpPr/>
          <p:nvPr/>
        </p:nvSpPr>
        <p:spPr>
          <a:xfrm>
            <a:off x="3399796" y="2742236"/>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2"/>
          <p:cNvSpPr/>
          <p:nvPr/>
        </p:nvSpPr>
        <p:spPr>
          <a:xfrm>
            <a:off x="4835336" y="2716906"/>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2"/>
          <p:cNvSpPr/>
          <p:nvPr/>
        </p:nvSpPr>
        <p:spPr>
          <a:xfrm>
            <a:off x="4820320" y="3709189"/>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2"/>
          <p:cNvSpPr/>
          <p:nvPr/>
        </p:nvSpPr>
        <p:spPr>
          <a:xfrm>
            <a:off x="3416950" y="3709189"/>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Rectangle 109"/>
          <p:cNvSpPr/>
          <p:nvPr/>
        </p:nvSpPr>
        <p:spPr>
          <a:xfrm>
            <a:off x="2025830" y="2991240"/>
            <a:ext cx="1230110"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A. 1,2 m/s</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19" name="Rectangle 118"/>
          <p:cNvSpPr/>
          <p:nvPr/>
        </p:nvSpPr>
        <p:spPr>
          <a:xfrm>
            <a:off x="6028429" y="2971527"/>
            <a:ext cx="1289273"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B. 4,8  m/s</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0" name="Rectangle 119"/>
          <p:cNvSpPr/>
          <p:nvPr/>
        </p:nvSpPr>
        <p:spPr>
          <a:xfrm>
            <a:off x="2052414" y="3978530"/>
            <a:ext cx="1324479"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C. 2,4 m/s</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1" name="Rectangle 120"/>
          <p:cNvSpPr/>
          <p:nvPr/>
        </p:nvSpPr>
        <p:spPr>
          <a:xfrm>
            <a:off x="6028429" y="3946623"/>
            <a:ext cx="1228190"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D. 3,6 m/s</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2" name="Rectangle 121"/>
          <p:cNvSpPr/>
          <p:nvPr/>
        </p:nvSpPr>
        <p:spPr>
          <a:xfrm>
            <a:off x="1101599" y="822157"/>
            <a:ext cx="7052071" cy="1894749"/>
          </a:xfrm>
          <a:prstGeom prst="rect">
            <a:avLst/>
          </a:prstGeom>
        </p:spPr>
        <p:txBody>
          <a:bodyPr wrap="square">
            <a:spAutoFit/>
          </a:bodyPr>
          <a:lstStyle/>
          <a:p>
            <a:pPr lvl="0" algn="just">
              <a:lnSpc>
                <a:spcPct val="150000"/>
              </a:lnSpc>
            </a:pPr>
            <a:r>
              <a:rPr lang="en-US" sz="1600" b="1">
                <a:solidFill>
                  <a:srgbClr val="413E3E"/>
                </a:solidFill>
                <a:latin typeface="Times New Roman" panose="02020603050405020304" pitchFamily="18" charset="0"/>
                <a:cs typeface="Times New Roman" panose="02020603050405020304" pitchFamily="18" charset="0"/>
              </a:rPr>
              <a:t>Bài 4. </a:t>
            </a:r>
            <a:r>
              <a:rPr lang="vi-VN" sz="1600">
                <a:solidFill>
                  <a:srgbClr val="413E3E"/>
                </a:solidFill>
                <a:latin typeface="Times New Roman" panose="02020603050405020304" pitchFamily="18" charset="0"/>
                <a:cs typeface="Times New Roman" panose="02020603050405020304" pitchFamily="18" charset="0"/>
              </a:rPr>
              <a:t>Một bạn đo tốc độ đi bộ trên sân trường bằng cách:</a:t>
            </a:r>
          </a:p>
          <a:p>
            <a:pPr lvl="0" algn="just">
              <a:lnSpc>
                <a:spcPct val="150000"/>
              </a:lnSpc>
            </a:pPr>
            <a:r>
              <a:rPr lang="vi-VN" sz="1600">
                <a:solidFill>
                  <a:srgbClr val="413E3E"/>
                </a:solidFill>
                <a:latin typeface="Times New Roman" panose="02020603050405020304" pitchFamily="18" charset="0"/>
                <a:cs typeface="Times New Roman" panose="02020603050405020304" pitchFamily="18" charset="0"/>
              </a:rPr>
              <a:t>Đếm bước chân đi hết chiều dài sân;</a:t>
            </a:r>
            <a:r>
              <a:rPr lang="en-US" sz="1600">
                <a:solidFill>
                  <a:srgbClr val="413E3E"/>
                </a:solidFill>
                <a:latin typeface="Times New Roman" panose="02020603050405020304" pitchFamily="18" charset="0"/>
                <a:cs typeface="Times New Roman" panose="02020603050405020304" pitchFamily="18" charset="0"/>
              </a:rPr>
              <a:t> đ</a:t>
            </a:r>
            <a:r>
              <a:rPr lang="vi-VN" sz="1600">
                <a:solidFill>
                  <a:srgbClr val="413E3E"/>
                </a:solidFill>
                <a:latin typeface="Times New Roman" panose="02020603050405020304" pitchFamily="18" charset="0"/>
                <a:cs typeface="Times New Roman" panose="02020603050405020304" pitchFamily="18" charset="0"/>
              </a:rPr>
              <a:t>o thời gian bằng đồng hồ bấm giây;</a:t>
            </a:r>
          </a:p>
          <a:p>
            <a:pPr lvl="0" algn="just">
              <a:lnSpc>
                <a:spcPct val="150000"/>
              </a:lnSpc>
            </a:pPr>
            <a:r>
              <a:rPr lang="vi-VN" sz="1600">
                <a:solidFill>
                  <a:srgbClr val="413E3E"/>
                </a:solidFill>
                <a:latin typeface="Times New Roman" panose="02020603050405020304" pitchFamily="18" charset="0"/>
                <a:cs typeface="Times New Roman" panose="02020603050405020304" pitchFamily="18" charset="0"/>
              </a:rPr>
              <a:t>Tính tốc độ bằng công thức</a:t>
            </a:r>
            <a:endParaRPr lang="en-US" sz="1600">
              <a:solidFill>
                <a:srgbClr val="413E3E"/>
              </a:solidFill>
              <a:latin typeface="Times New Roman" panose="02020603050405020304" pitchFamily="18" charset="0"/>
              <a:cs typeface="Times New Roman" panose="02020603050405020304" pitchFamily="18" charset="0"/>
            </a:endParaRPr>
          </a:p>
          <a:p>
            <a:pPr lvl="0" algn="just">
              <a:lnSpc>
                <a:spcPct val="150000"/>
              </a:lnSpc>
            </a:pPr>
            <a:r>
              <a:rPr lang="vi-VN" sz="1600">
                <a:solidFill>
                  <a:srgbClr val="413E3E"/>
                </a:solidFill>
                <a:latin typeface="Times New Roman" panose="02020603050405020304" pitchFamily="18" charset="0"/>
                <a:cs typeface="Times New Roman" panose="02020603050405020304" pitchFamily="18" charset="0"/>
              </a:rPr>
              <a:t>Biết số bước chân bạn đó đếm được là 120 bước, mỗi bước trung bình dài 0,5 m và thời gian đi là 50 s.</a:t>
            </a:r>
            <a:r>
              <a:rPr lang="en-US" sz="1600">
                <a:solidFill>
                  <a:srgbClr val="413E3E"/>
                </a:solidFill>
                <a:latin typeface="Times New Roman" panose="02020603050405020304" pitchFamily="18" charset="0"/>
                <a:cs typeface="Times New Roman" panose="02020603050405020304" pitchFamily="18" charset="0"/>
              </a:rPr>
              <a:t> </a:t>
            </a:r>
            <a:r>
              <a:rPr lang="vi-VN" sz="1600">
                <a:solidFill>
                  <a:srgbClr val="413E3E"/>
                </a:solidFill>
                <a:latin typeface="Times New Roman" panose="02020603050405020304" pitchFamily="18" charset="0"/>
                <a:cs typeface="Times New Roman" panose="02020603050405020304" pitchFamily="18" charset="0"/>
              </a:rPr>
              <a:t>Tốc độ của bạn đó là</a:t>
            </a:r>
          </a:p>
        </p:txBody>
      </p:sp>
      <mc:AlternateContent xmlns:mc="http://schemas.openxmlformats.org/markup-compatibility/2006" xmlns:a14="http://schemas.microsoft.com/office/drawing/2010/main">
        <mc:Choice Requires="a14">
          <p:sp>
            <p:nvSpPr>
              <p:cNvPr id="11" name="Rectangle 10"/>
              <p:cNvSpPr/>
              <p:nvPr/>
            </p:nvSpPr>
            <p:spPr>
              <a:xfrm>
                <a:off x="3478748" y="1575417"/>
                <a:ext cx="730328" cy="504241"/>
              </a:xfrm>
              <a:prstGeom prst="rect">
                <a:avLst/>
              </a:prstGeom>
            </p:spPr>
            <p:txBody>
              <a:bodyPr wrap="none">
                <a:spAutoFit/>
              </a:bodyPr>
              <a:lstStyle/>
              <a:p>
                <a:r>
                  <a:rPr lang="fr-FR" sz="2000" i="1">
                    <a:solidFill>
                      <a:schemeClr val="tx1">
                        <a:lumMod val="50000"/>
                      </a:schemeClr>
                    </a:solidFill>
                    <a:latin typeface="Times New Roman" panose="02020603050405020304" pitchFamily="18" charset="0"/>
                    <a:cs typeface="Times New Roman" panose="02020603050405020304" pitchFamily="18" charset="0"/>
                  </a:rPr>
                  <a:t>v</a:t>
                </a:r>
                <a:r>
                  <a:rPr lang="fr-FR" sz="2000">
                    <a:solidFill>
                      <a:schemeClr val="tx1">
                        <a:lumMod val="50000"/>
                      </a:scheme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fr-FR" sz="2000" i="1">
                            <a:solidFill>
                              <a:schemeClr val="tx1">
                                <a:lumMod val="50000"/>
                              </a:schemeClr>
                            </a:solidFill>
                            <a:latin typeface="Cambria Math" panose="02040503050406030204" pitchFamily="18" charset="0"/>
                            <a:cs typeface="Times New Roman" panose="02020603050405020304" pitchFamily="18" charset="0"/>
                          </a:rPr>
                        </m:ctrlPr>
                      </m:fPr>
                      <m:num>
                        <m:r>
                          <a:rPr lang="en-US" sz="2000" i="1">
                            <a:solidFill>
                              <a:schemeClr val="tx1">
                                <a:lumMod val="50000"/>
                              </a:schemeClr>
                            </a:solidFill>
                            <a:latin typeface="Cambria Math" panose="02040503050406030204" pitchFamily="18" charset="0"/>
                            <a:cs typeface="Times New Roman" panose="02020603050405020304" pitchFamily="18" charset="0"/>
                          </a:rPr>
                          <m:t>𝑠</m:t>
                        </m:r>
                      </m:num>
                      <m:den>
                        <m:r>
                          <a:rPr lang="en-US" sz="2000" i="1">
                            <a:solidFill>
                              <a:schemeClr val="tx1">
                                <a:lumMod val="50000"/>
                              </a:schemeClr>
                            </a:solidFill>
                            <a:latin typeface="Cambria Math" panose="02040503050406030204" pitchFamily="18" charset="0"/>
                            <a:cs typeface="Times New Roman" panose="02020603050405020304" pitchFamily="18" charset="0"/>
                          </a:rPr>
                          <m:t>𝑡</m:t>
                        </m:r>
                      </m:den>
                    </m:f>
                  </m:oMath>
                </a14:m>
                <a:r>
                  <a:rPr lang="en-US" sz="2000">
                    <a:solidFill>
                      <a:schemeClr val="tx1">
                        <a:lumMod val="50000"/>
                      </a:schemeClr>
                    </a:solidFill>
                    <a:latin typeface="Times New Roman" panose="02020603050405020304" pitchFamily="18" charset="0"/>
                    <a:cs typeface="Times New Roman" panose="02020603050405020304" pitchFamily="18" charset="0"/>
                  </a:rPr>
                  <a:t> </a:t>
                </a:r>
                <a:endParaRPr lang="en-US" sz="2000">
                  <a:solidFill>
                    <a:schemeClr val="tx1">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478748" y="1575417"/>
                <a:ext cx="730328" cy="504241"/>
              </a:xfrm>
              <a:prstGeom prst="rect">
                <a:avLst/>
              </a:prstGeom>
              <a:blipFill>
                <a:blip r:embed="rId3"/>
                <a:stretch>
                  <a:fillRect l="-9244" b="-7229"/>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084"/>
                                        </p:tgtEl>
                                      </p:cBhvr>
                                    </p:animEffect>
                                    <p:set>
                                      <p:cBhvr>
                                        <p:cTn id="7" dur="1" fill="hold">
                                          <p:stCondLst>
                                            <p:cond delay="499"/>
                                          </p:stCondLst>
                                        </p:cTn>
                                        <p:tgtEl>
                                          <p:spTgt spid="3084"/>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3104"/>
                                        </p:tgtEl>
                                      </p:cBhvr>
                                    </p:animEffect>
                                    <p:set>
                                      <p:cBhvr>
                                        <p:cTn id="10" dur="1" fill="hold">
                                          <p:stCondLst>
                                            <p:cond delay="499"/>
                                          </p:stCondLst>
                                        </p:cTn>
                                        <p:tgtEl>
                                          <p:spTgt spid="3104"/>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3179"/>
                                        </p:tgtEl>
                                      </p:cBhvr>
                                    </p:animEffect>
                                    <p:set>
                                      <p:cBhvr>
                                        <p:cTn id="13" dur="1" fill="hold">
                                          <p:stCondLst>
                                            <p:cond delay="499"/>
                                          </p:stCondLst>
                                        </p:cTn>
                                        <p:tgtEl>
                                          <p:spTgt spid="3179"/>
                                        </p:tgtEl>
                                        <p:attrNameLst>
                                          <p:attrName>style.visibility</p:attrName>
                                        </p:attrNameLst>
                                      </p:cBhvr>
                                      <p:to>
                                        <p:strVal val="hidden"/>
                                      </p:to>
                                    </p:set>
                                  </p:childTnLst>
                                </p:cTn>
                              </p:par>
                              <p:par>
                                <p:cTn id="14" presetID="16" presetClass="exit" presetSubtype="21" fill="hold" grpId="0" nodeType="withEffect">
                                  <p:stCondLst>
                                    <p:cond delay="0"/>
                                  </p:stCondLst>
                                  <p:childTnLst>
                                    <p:animEffect transition="out" filter="barn(inVertical)">
                                      <p:cBhvr>
                                        <p:cTn id="15" dur="500"/>
                                        <p:tgtEl>
                                          <p:spTgt spid="3180"/>
                                        </p:tgtEl>
                                      </p:cBhvr>
                                    </p:animEffect>
                                    <p:set>
                                      <p:cBhvr>
                                        <p:cTn id="16" dur="1" fill="hold">
                                          <p:stCondLst>
                                            <p:cond delay="499"/>
                                          </p:stCondLst>
                                        </p:cTn>
                                        <p:tgtEl>
                                          <p:spTgt spid="3180"/>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19"/>
                                        </p:tgtEl>
                                      </p:cBhvr>
                                    </p:animEffect>
                                    <p:set>
                                      <p:cBhvr>
                                        <p:cTn id="19" dur="1" fill="hold">
                                          <p:stCondLst>
                                            <p:cond delay="499"/>
                                          </p:stCondLst>
                                        </p:cTn>
                                        <p:tgtEl>
                                          <p:spTgt spid="119"/>
                                        </p:tgtEl>
                                        <p:attrNameLst>
                                          <p:attrName>style.visibility</p:attrName>
                                        </p:attrNameLst>
                                      </p:cBhvr>
                                      <p:to>
                                        <p:strVal val="hidden"/>
                                      </p:to>
                                    </p:set>
                                  </p:childTnLst>
                                </p:cTn>
                              </p:par>
                              <p:par>
                                <p:cTn id="20" presetID="16" presetClass="exit" presetSubtype="21" fill="hold" grpId="0" nodeType="withEffect">
                                  <p:stCondLst>
                                    <p:cond delay="0"/>
                                  </p:stCondLst>
                                  <p:childTnLst>
                                    <p:animEffect transition="out" filter="barn(inVertical)">
                                      <p:cBhvr>
                                        <p:cTn id="21" dur="500"/>
                                        <p:tgtEl>
                                          <p:spTgt spid="121"/>
                                        </p:tgtEl>
                                      </p:cBhvr>
                                    </p:animEffect>
                                    <p:set>
                                      <p:cBhvr>
                                        <p:cTn id="22" dur="1" fill="hold">
                                          <p:stCondLst>
                                            <p:cond delay="499"/>
                                          </p:stCondLst>
                                        </p:cTn>
                                        <p:tgtEl>
                                          <p:spTgt spid="121"/>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3133"/>
                                        </p:tgtEl>
                                      </p:cBhvr>
                                    </p:animEffect>
                                    <p:set>
                                      <p:cBhvr>
                                        <p:cTn id="25" dur="1" fill="hold">
                                          <p:stCondLst>
                                            <p:cond delay="499"/>
                                          </p:stCondLst>
                                        </p:cTn>
                                        <p:tgtEl>
                                          <p:spTgt spid="3133"/>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3181"/>
                                        </p:tgtEl>
                                      </p:cBhvr>
                                    </p:animEffect>
                                    <p:set>
                                      <p:cBhvr>
                                        <p:cTn id="28" dur="1" fill="hold">
                                          <p:stCondLst>
                                            <p:cond delay="499"/>
                                          </p:stCondLst>
                                        </p:cTn>
                                        <p:tgtEl>
                                          <p:spTgt spid="3181"/>
                                        </p:tgtEl>
                                        <p:attrNameLst>
                                          <p:attrName>style.visibility</p:attrName>
                                        </p:attrNameLst>
                                      </p:cBhvr>
                                      <p:to>
                                        <p:strVal val="hidden"/>
                                      </p:to>
                                    </p:set>
                                  </p:childTnLst>
                                </p:cTn>
                              </p:par>
                              <p:par>
                                <p:cTn id="29" presetID="16" presetClass="exit" presetSubtype="21" fill="hold" grpId="0" nodeType="withEffect">
                                  <p:stCondLst>
                                    <p:cond delay="0"/>
                                  </p:stCondLst>
                                  <p:childTnLst>
                                    <p:animEffect transition="out" filter="barn(inVertical)">
                                      <p:cBhvr>
                                        <p:cTn id="30" dur="500"/>
                                        <p:tgtEl>
                                          <p:spTgt spid="120"/>
                                        </p:tgtEl>
                                      </p:cBhvr>
                                    </p:animEffect>
                                    <p:set>
                                      <p:cBhvr>
                                        <p:cTn id="31"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 grpId="0" animBg="1"/>
      <p:bldP spid="3180" grpId="0" animBg="1"/>
      <p:bldP spid="3181" grpId="0" animBg="1"/>
      <p:bldP spid="119" grpId="0"/>
      <p:bldP spid="120" grpId="0"/>
      <p:bldP spid="1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68668" y="1713354"/>
            <a:ext cx="3121716" cy="1767010"/>
          </a:xfrm>
          <a:prstGeom prst="rect">
            <a:avLst/>
          </a:prstGeom>
        </p:spPr>
      </p:pic>
      <p:sp>
        <p:nvSpPr>
          <p:cNvPr id="2880" name="Google Shape;2880;p53"/>
          <p:cNvSpPr/>
          <p:nvPr/>
        </p:nvSpPr>
        <p:spPr>
          <a:xfrm>
            <a:off x="965767" y="444850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9;p62"/>
          <p:cNvSpPr txBox="1">
            <a:spLocks noGrp="1"/>
          </p:cNvSpPr>
          <p:nvPr>
            <p:ph type="title"/>
          </p:nvPr>
        </p:nvSpPr>
        <p:spPr>
          <a:xfrm>
            <a:off x="2873715" y="593811"/>
            <a:ext cx="3834900" cy="612600"/>
          </a:xfrm>
          <a:prstGeom prst="rect">
            <a:avLst/>
          </a:prstGeom>
        </p:spPr>
        <p:txBody>
          <a:bodyPr spcFirstLastPara="1" wrap="square" lIns="91425" tIns="91425" rIns="91425" bIns="91425" anchor="ctr" anchorCtr="0">
            <a:noAutofit/>
          </a:bodyPr>
          <a:lstStyle/>
          <a:p>
            <a:pPr algn="ctr">
              <a:buClr>
                <a:schemeClr val="dk1"/>
              </a:buClr>
              <a:buSzPts val="3500"/>
            </a:pPr>
            <a:r>
              <a:rPr lang="pt-PT" sz="3500" b="1">
                <a:solidFill>
                  <a:schemeClr val="dk1"/>
                </a:solidFill>
                <a:latin typeface="Amatic SC"/>
                <a:ea typeface="Amatic SC"/>
                <a:cs typeface="Amatic SC"/>
                <a:sym typeface="Amatic SC"/>
              </a:rPr>
              <a:t>CỦNG CỐ</a:t>
            </a:r>
            <a:endParaRPr sz="3500" b="1">
              <a:solidFill>
                <a:schemeClr val="dk1"/>
              </a:solidFill>
              <a:latin typeface="Amatic SC"/>
              <a:ea typeface="Amatic SC"/>
              <a:cs typeface="Amatic SC"/>
              <a:sym typeface="Amatic SC"/>
            </a:endParaRPr>
          </a:p>
        </p:txBody>
      </p:sp>
      <p:sp>
        <p:nvSpPr>
          <p:cNvPr id="13" name="Rectangle 12"/>
          <p:cNvSpPr/>
          <p:nvPr/>
        </p:nvSpPr>
        <p:spPr>
          <a:xfrm>
            <a:off x="875972" y="1364859"/>
            <a:ext cx="4463281" cy="2169825"/>
          </a:xfrm>
          <a:prstGeom prst="rect">
            <a:avLst/>
          </a:prstGeom>
        </p:spPr>
        <p:txBody>
          <a:bodyPr wrap="square">
            <a:spAutoFit/>
          </a:bodyPr>
          <a:lstStyle/>
          <a:p>
            <a:pPr lvl="0" algn="just">
              <a:lnSpc>
                <a:spcPct val="150000"/>
              </a:lnSpc>
            </a:pPr>
            <a:r>
              <a:rPr lang="en-US" sz="1800" b="1">
                <a:solidFill>
                  <a:srgbClr val="413E3E"/>
                </a:solidFill>
                <a:latin typeface="Times New Roman" panose="02020603050405020304" pitchFamily="18" charset="0"/>
                <a:cs typeface="Times New Roman" panose="02020603050405020304" pitchFamily="18" charset="0"/>
              </a:rPr>
              <a:t>Bài 5. </a:t>
            </a:r>
            <a:r>
              <a:rPr lang="vi-VN" sz="1800">
                <a:solidFill>
                  <a:srgbClr val="413E3E"/>
                </a:solidFill>
                <a:latin typeface="Times New Roman" panose="02020603050405020304" pitchFamily="18" charset="0"/>
                <a:cs typeface="Times New Roman" panose="02020603050405020304" pitchFamily="18" charset="0"/>
              </a:rPr>
              <a:t>Camera của thiết bị bắn tốc độ ghi và tính được thời gian ô tô chạy từ vạch mốc 1 sang vạch mốc 2 cách nhau 10 m là 0,6 s.</a:t>
            </a:r>
            <a:endParaRPr lang="en-US" sz="1800">
              <a:solidFill>
                <a:srgbClr val="413E3E"/>
              </a:solidFill>
              <a:latin typeface="Times New Roman" panose="02020603050405020304" pitchFamily="18" charset="0"/>
              <a:cs typeface="Times New Roman" panose="02020603050405020304" pitchFamily="18" charset="0"/>
            </a:endParaRPr>
          </a:p>
          <a:p>
            <a:pPr lvl="0" algn="just">
              <a:lnSpc>
                <a:spcPct val="150000"/>
              </a:lnSpc>
            </a:pPr>
            <a:r>
              <a:rPr lang="vi-VN" sz="1800">
                <a:solidFill>
                  <a:srgbClr val="413E3E"/>
                </a:solidFill>
                <a:latin typeface="Times New Roman" panose="02020603050405020304" pitchFamily="18" charset="0"/>
                <a:cs typeface="Times New Roman" panose="02020603050405020304" pitchFamily="18" charset="0"/>
              </a:rPr>
              <a:t>Tốc độ cho phép trên đoạn đường này là 50 km/h. Ô tô có vượt quá tốc độ không?</a:t>
            </a:r>
          </a:p>
        </p:txBody>
      </p:sp>
      <p:sp>
        <p:nvSpPr>
          <p:cNvPr id="15" name="Rectangle 14"/>
          <p:cNvSpPr/>
          <p:nvPr/>
        </p:nvSpPr>
        <p:spPr>
          <a:xfrm>
            <a:off x="1974716" y="3710131"/>
            <a:ext cx="959108" cy="369332"/>
          </a:xfrm>
          <a:prstGeom prst="rect">
            <a:avLst/>
          </a:prstGeom>
          <a:solidFill>
            <a:schemeClr val="accent5">
              <a:lumMod val="60000"/>
              <a:lumOff val="40000"/>
            </a:schemeClr>
          </a:solidFill>
        </p:spPr>
        <p:txBody>
          <a:bodyPr wrap="square">
            <a:spAutoFit/>
          </a:bodyPr>
          <a:lstStyle/>
          <a:p>
            <a:pPr lvl="0" algn="ctr"/>
            <a:r>
              <a:rPr lang="en-US" sz="1800" b="1">
                <a:solidFill>
                  <a:srgbClr val="413E3E"/>
                </a:solidFill>
                <a:latin typeface="Times New Roman" panose="02020603050405020304" pitchFamily="18" charset="0"/>
                <a:cs typeface="Times New Roman" panose="02020603050405020304" pitchFamily="18" charset="0"/>
              </a:rPr>
              <a:t>CÓ</a:t>
            </a:r>
            <a:endParaRPr lang="vi-VN" sz="1800" b="1">
              <a:solidFill>
                <a:srgbClr val="413E3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653490" y="3693132"/>
            <a:ext cx="1074722" cy="369332"/>
          </a:xfrm>
          <a:prstGeom prst="rect">
            <a:avLst/>
          </a:prstGeom>
          <a:solidFill>
            <a:schemeClr val="tx2">
              <a:lumMod val="40000"/>
              <a:lumOff val="60000"/>
            </a:schemeClr>
          </a:solidFill>
        </p:spPr>
        <p:txBody>
          <a:bodyPr wrap="square">
            <a:spAutoFit/>
          </a:bodyPr>
          <a:lstStyle/>
          <a:p>
            <a:pPr lvl="0" algn="ctr"/>
            <a:r>
              <a:rPr lang="en-US" sz="1800" b="1">
                <a:solidFill>
                  <a:srgbClr val="413E3E"/>
                </a:solidFill>
                <a:latin typeface="Times New Roman" panose="02020603050405020304" pitchFamily="18" charset="0"/>
                <a:cs typeface="Times New Roman" panose="02020603050405020304" pitchFamily="18" charset="0"/>
              </a:rPr>
              <a:t>KHÔNG</a:t>
            </a:r>
            <a:endParaRPr lang="vi-VN" sz="1800" b="1">
              <a:solidFill>
                <a:srgbClr val="413E3E"/>
              </a:solidFill>
              <a:latin typeface="Times New Roman" panose="02020603050405020304" pitchFamily="18" charset="0"/>
              <a:cs typeface="Times New Roman" panose="02020603050405020304" pitchFamily="18" charset="0"/>
            </a:endParaRPr>
          </a:p>
        </p:txBody>
      </p:sp>
      <p:sp>
        <p:nvSpPr>
          <p:cNvPr id="5" name="Rectangle 4"/>
          <p:cNvSpPr/>
          <p:nvPr/>
        </p:nvSpPr>
        <p:spPr>
          <a:xfrm>
            <a:off x="2520593" y="3480364"/>
            <a:ext cx="587020" cy="707886"/>
          </a:xfrm>
          <a:prstGeom prst="rect">
            <a:avLst/>
          </a:prstGeom>
        </p:spPr>
        <p:txBody>
          <a:bodyPr wrap="none">
            <a:spAutoFit/>
          </a:bodyPr>
          <a:lstStyle/>
          <a:p>
            <a:r>
              <a:rPr lang="vi-VN" sz="400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a:solidFill>
                <a:srgbClr val="C000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xit" presetSubtype="0" fill="hold" grpId="0" nodeType="withEffect">
                                  <p:stCondLst>
                                    <p:cond delay="0"/>
                                  </p:stCondLst>
                                  <p:childTnLst>
                                    <p:animEffect transition="out" filter="fade">
                                      <p:cBhvr>
                                        <p:cTn id="9" dur="1000"/>
                                        <p:tgtEl>
                                          <p:spTgt spid="16"/>
                                        </p:tgtEl>
                                      </p:cBhvr>
                                    </p:animEffect>
                                    <p:anim calcmode="lin" valueType="num">
                                      <p:cBhvr>
                                        <p:cTn id="10" dur="1000"/>
                                        <p:tgtEl>
                                          <p:spTgt spid="16"/>
                                        </p:tgtEl>
                                        <p:attrNameLst>
                                          <p:attrName>ppt_x</p:attrName>
                                        </p:attrNameLst>
                                      </p:cBhvr>
                                      <p:tavLst>
                                        <p:tav tm="0">
                                          <p:val>
                                            <p:strVal val="ppt_x"/>
                                          </p:val>
                                        </p:tav>
                                        <p:tav tm="100000">
                                          <p:val>
                                            <p:strVal val="ppt_x"/>
                                          </p:val>
                                        </p:tav>
                                      </p:tavLst>
                                    </p:anim>
                                    <p:anim calcmode="lin" valueType="num">
                                      <p:cBhvr>
                                        <p:cTn id="11" dur="1000"/>
                                        <p:tgtEl>
                                          <p:spTgt spid="16"/>
                                        </p:tgtEl>
                                        <p:attrNameLst>
                                          <p:attrName>ppt_y</p:attrName>
                                        </p:attrNameLst>
                                      </p:cBhvr>
                                      <p:tavLst>
                                        <p:tav tm="0">
                                          <p:val>
                                            <p:strVal val="ppt_y"/>
                                          </p:val>
                                        </p:tav>
                                        <p:tav tm="100000">
                                          <p:val>
                                            <p:strVal val="ppt_y+.1"/>
                                          </p:val>
                                        </p:tav>
                                      </p:tavLst>
                                    </p:anim>
                                    <p:set>
                                      <p:cBhvr>
                                        <p:cTn id="1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4"/>
        <p:cNvGrpSpPr/>
        <p:nvPr/>
      </p:nvGrpSpPr>
      <p:grpSpPr>
        <a:xfrm>
          <a:off x="0" y="0"/>
          <a:ext cx="0" cy="0"/>
          <a:chOff x="0" y="0"/>
          <a:chExt cx="0" cy="0"/>
        </a:xfrm>
      </p:grpSpPr>
      <p:sp>
        <p:nvSpPr>
          <p:cNvPr id="3079" name="Google Shape;3079;p62"/>
          <p:cNvSpPr txBox="1">
            <a:spLocks noGrp="1"/>
          </p:cNvSpPr>
          <p:nvPr>
            <p:ph type="title" idx="8"/>
          </p:nvPr>
        </p:nvSpPr>
        <p:spPr>
          <a:xfrm>
            <a:off x="2533832" y="374185"/>
            <a:ext cx="4115700" cy="6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CỦNG CỐ</a:t>
            </a:r>
            <a:endParaRPr/>
          </a:p>
        </p:txBody>
      </p:sp>
      <p:grpSp>
        <p:nvGrpSpPr>
          <p:cNvPr id="3084" name="Google Shape;3084;p62"/>
          <p:cNvGrpSpPr/>
          <p:nvPr/>
        </p:nvGrpSpPr>
        <p:grpSpPr>
          <a:xfrm>
            <a:off x="5031469" y="2376673"/>
            <a:ext cx="385019" cy="353163"/>
            <a:chOff x="4786589" y="2392953"/>
            <a:chExt cx="385019" cy="353163"/>
          </a:xfrm>
        </p:grpSpPr>
        <p:sp>
          <p:nvSpPr>
            <p:cNvPr id="3085" name="Google Shape;3085;p62"/>
            <p:cNvSpPr/>
            <p:nvPr/>
          </p:nvSpPr>
          <p:spPr>
            <a:xfrm>
              <a:off x="4794100" y="2499642"/>
              <a:ext cx="371880" cy="241472"/>
            </a:xfrm>
            <a:custGeom>
              <a:avLst/>
              <a:gdLst/>
              <a:ahLst/>
              <a:cxnLst/>
              <a:rect l="l" t="t" r="r" b="b"/>
              <a:pathLst>
                <a:path w="13813" h="8970" extrusionOk="0">
                  <a:moveTo>
                    <a:pt x="301" y="1"/>
                  </a:moveTo>
                  <a:cubicBezTo>
                    <a:pt x="116" y="1"/>
                    <a:pt x="0" y="94"/>
                    <a:pt x="0" y="279"/>
                  </a:cubicBezTo>
                  <a:lnTo>
                    <a:pt x="0" y="8692"/>
                  </a:lnTo>
                  <a:cubicBezTo>
                    <a:pt x="0" y="8877"/>
                    <a:pt x="116" y="8970"/>
                    <a:pt x="301" y="8970"/>
                  </a:cubicBezTo>
                  <a:lnTo>
                    <a:pt x="13442" y="8970"/>
                  </a:lnTo>
                  <a:cubicBezTo>
                    <a:pt x="13627" y="8970"/>
                    <a:pt x="13813" y="8877"/>
                    <a:pt x="13813" y="8692"/>
                  </a:cubicBezTo>
                  <a:lnTo>
                    <a:pt x="13813" y="279"/>
                  </a:lnTo>
                  <a:cubicBezTo>
                    <a:pt x="13813" y="94"/>
                    <a:pt x="13627" y="1"/>
                    <a:pt x="13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2"/>
            <p:cNvSpPr/>
            <p:nvPr/>
          </p:nvSpPr>
          <p:spPr>
            <a:xfrm>
              <a:off x="5140362" y="2499642"/>
              <a:ext cx="25603" cy="241472"/>
            </a:xfrm>
            <a:custGeom>
              <a:avLst/>
              <a:gdLst/>
              <a:ahLst/>
              <a:cxnLst/>
              <a:rect l="l" t="t" r="r" b="b"/>
              <a:pathLst>
                <a:path w="951" h="8970" extrusionOk="0">
                  <a:moveTo>
                    <a:pt x="0" y="1"/>
                  </a:moveTo>
                  <a:cubicBezTo>
                    <a:pt x="186" y="1"/>
                    <a:pt x="371" y="94"/>
                    <a:pt x="371" y="279"/>
                  </a:cubicBezTo>
                  <a:lnTo>
                    <a:pt x="371" y="8692"/>
                  </a:lnTo>
                  <a:cubicBezTo>
                    <a:pt x="371" y="8877"/>
                    <a:pt x="186" y="8970"/>
                    <a:pt x="0" y="8970"/>
                  </a:cubicBezTo>
                  <a:lnTo>
                    <a:pt x="580" y="8970"/>
                  </a:lnTo>
                  <a:cubicBezTo>
                    <a:pt x="765" y="8970"/>
                    <a:pt x="951" y="8877"/>
                    <a:pt x="951" y="8692"/>
                  </a:cubicBezTo>
                  <a:lnTo>
                    <a:pt x="951" y="279"/>
                  </a:lnTo>
                  <a:cubicBezTo>
                    <a:pt x="951" y="94"/>
                    <a:pt x="765" y="1"/>
                    <a:pt x="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2"/>
            <p:cNvSpPr/>
            <p:nvPr/>
          </p:nvSpPr>
          <p:spPr>
            <a:xfrm>
              <a:off x="4864580" y="2538327"/>
              <a:ext cx="96113" cy="85336"/>
            </a:xfrm>
            <a:custGeom>
              <a:avLst/>
              <a:gdLst/>
              <a:ahLst/>
              <a:cxnLst/>
              <a:rect l="l" t="t" r="r" b="b"/>
              <a:pathLst>
                <a:path w="3570" h="3170" extrusionOk="0">
                  <a:moveTo>
                    <a:pt x="974" y="1"/>
                  </a:moveTo>
                  <a:cubicBezTo>
                    <a:pt x="766" y="1"/>
                    <a:pt x="488" y="93"/>
                    <a:pt x="279" y="302"/>
                  </a:cubicBezTo>
                  <a:cubicBezTo>
                    <a:pt x="186" y="395"/>
                    <a:pt x="94" y="580"/>
                    <a:pt x="1" y="766"/>
                  </a:cubicBezTo>
                  <a:cubicBezTo>
                    <a:pt x="1" y="1067"/>
                    <a:pt x="1" y="1461"/>
                    <a:pt x="186" y="1739"/>
                  </a:cubicBezTo>
                  <a:cubicBezTo>
                    <a:pt x="279" y="1924"/>
                    <a:pt x="488" y="2133"/>
                    <a:pt x="673" y="2318"/>
                  </a:cubicBezTo>
                  <a:cubicBezTo>
                    <a:pt x="974" y="2504"/>
                    <a:pt x="1554" y="2990"/>
                    <a:pt x="1739" y="3083"/>
                  </a:cubicBezTo>
                  <a:cubicBezTo>
                    <a:pt x="1739" y="3141"/>
                    <a:pt x="1762" y="3170"/>
                    <a:pt x="1785" y="3170"/>
                  </a:cubicBezTo>
                  <a:cubicBezTo>
                    <a:pt x="1809" y="3170"/>
                    <a:pt x="1832" y="3141"/>
                    <a:pt x="1832" y="3083"/>
                  </a:cubicBezTo>
                  <a:cubicBezTo>
                    <a:pt x="2017" y="2990"/>
                    <a:pt x="2597" y="2504"/>
                    <a:pt x="2898" y="2318"/>
                  </a:cubicBezTo>
                  <a:cubicBezTo>
                    <a:pt x="3083" y="2133"/>
                    <a:pt x="3292" y="1924"/>
                    <a:pt x="3384" y="1739"/>
                  </a:cubicBezTo>
                  <a:cubicBezTo>
                    <a:pt x="3477" y="1461"/>
                    <a:pt x="3570" y="1067"/>
                    <a:pt x="3570" y="766"/>
                  </a:cubicBezTo>
                  <a:cubicBezTo>
                    <a:pt x="3477" y="580"/>
                    <a:pt x="3384" y="395"/>
                    <a:pt x="3292" y="302"/>
                  </a:cubicBezTo>
                  <a:cubicBezTo>
                    <a:pt x="3083" y="93"/>
                    <a:pt x="2805" y="1"/>
                    <a:pt x="2597" y="1"/>
                  </a:cubicBezTo>
                  <a:cubicBezTo>
                    <a:pt x="2226" y="1"/>
                    <a:pt x="2017" y="93"/>
                    <a:pt x="1832" y="395"/>
                  </a:cubicBezTo>
                  <a:lnTo>
                    <a:pt x="1739" y="395"/>
                  </a:lnTo>
                  <a:cubicBezTo>
                    <a:pt x="1554" y="93"/>
                    <a:pt x="1252"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2"/>
            <p:cNvSpPr/>
            <p:nvPr/>
          </p:nvSpPr>
          <p:spPr>
            <a:xfrm>
              <a:off x="4903266" y="2538327"/>
              <a:ext cx="57426" cy="85336"/>
            </a:xfrm>
            <a:custGeom>
              <a:avLst/>
              <a:gdLst/>
              <a:ahLst/>
              <a:cxnLst/>
              <a:rect l="l" t="t" r="r" b="b"/>
              <a:pathLst>
                <a:path w="2133" h="3170" extrusionOk="0">
                  <a:moveTo>
                    <a:pt x="1368" y="1"/>
                  </a:moveTo>
                  <a:cubicBezTo>
                    <a:pt x="1553" y="186"/>
                    <a:pt x="1646" y="302"/>
                    <a:pt x="1646" y="487"/>
                  </a:cubicBezTo>
                  <a:cubicBezTo>
                    <a:pt x="1739" y="881"/>
                    <a:pt x="1646" y="1159"/>
                    <a:pt x="1461" y="1461"/>
                  </a:cubicBezTo>
                  <a:cubicBezTo>
                    <a:pt x="1368" y="1739"/>
                    <a:pt x="1160" y="1924"/>
                    <a:pt x="974" y="2133"/>
                  </a:cubicBezTo>
                  <a:cubicBezTo>
                    <a:pt x="789" y="2318"/>
                    <a:pt x="209" y="2712"/>
                    <a:pt x="1" y="2898"/>
                  </a:cubicBezTo>
                  <a:cubicBezTo>
                    <a:pt x="117" y="2990"/>
                    <a:pt x="209" y="3083"/>
                    <a:pt x="302" y="3083"/>
                  </a:cubicBezTo>
                  <a:cubicBezTo>
                    <a:pt x="302" y="3141"/>
                    <a:pt x="325" y="3170"/>
                    <a:pt x="348" y="3170"/>
                  </a:cubicBezTo>
                  <a:cubicBezTo>
                    <a:pt x="372" y="3170"/>
                    <a:pt x="395" y="3141"/>
                    <a:pt x="395" y="3083"/>
                  </a:cubicBezTo>
                  <a:cubicBezTo>
                    <a:pt x="580" y="2990"/>
                    <a:pt x="1160" y="2504"/>
                    <a:pt x="1461" y="2318"/>
                  </a:cubicBezTo>
                  <a:cubicBezTo>
                    <a:pt x="1646" y="2133"/>
                    <a:pt x="1855" y="1924"/>
                    <a:pt x="1947" y="1739"/>
                  </a:cubicBezTo>
                  <a:cubicBezTo>
                    <a:pt x="2040" y="1461"/>
                    <a:pt x="2133" y="1067"/>
                    <a:pt x="2133" y="766"/>
                  </a:cubicBezTo>
                  <a:cubicBezTo>
                    <a:pt x="2040" y="580"/>
                    <a:pt x="1947" y="395"/>
                    <a:pt x="1855" y="302"/>
                  </a:cubicBezTo>
                  <a:cubicBezTo>
                    <a:pt x="1646" y="93"/>
                    <a:pt x="1553" y="1"/>
                    <a:pt x="13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2"/>
            <p:cNvSpPr/>
            <p:nvPr/>
          </p:nvSpPr>
          <p:spPr>
            <a:xfrm>
              <a:off x="4960662" y="2400464"/>
              <a:ext cx="36238" cy="33704"/>
            </a:xfrm>
            <a:custGeom>
              <a:avLst/>
              <a:gdLst/>
              <a:ahLst/>
              <a:cxnLst/>
              <a:rect l="l" t="t" r="r" b="b"/>
              <a:pathLst>
                <a:path w="1346" h="1252" extrusionOk="0">
                  <a:moveTo>
                    <a:pt x="673" y="0"/>
                  </a:moveTo>
                  <a:cubicBezTo>
                    <a:pt x="302" y="0"/>
                    <a:pt x="1" y="301"/>
                    <a:pt x="1" y="579"/>
                  </a:cubicBezTo>
                  <a:cubicBezTo>
                    <a:pt x="1" y="973"/>
                    <a:pt x="302" y="1251"/>
                    <a:pt x="673" y="1251"/>
                  </a:cubicBezTo>
                  <a:cubicBezTo>
                    <a:pt x="1067" y="1251"/>
                    <a:pt x="1345" y="973"/>
                    <a:pt x="1345" y="579"/>
                  </a:cubicBezTo>
                  <a:cubicBezTo>
                    <a:pt x="1345" y="301"/>
                    <a:pt x="1067" y="0"/>
                    <a:pt x="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62"/>
            <p:cNvSpPr/>
            <p:nvPr/>
          </p:nvSpPr>
          <p:spPr>
            <a:xfrm>
              <a:off x="4963166" y="2400464"/>
              <a:ext cx="33734" cy="33704"/>
            </a:xfrm>
            <a:custGeom>
              <a:avLst/>
              <a:gdLst/>
              <a:ahLst/>
              <a:cxnLst/>
              <a:rect l="l" t="t" r="r" b="b"/>
              <a:pathLst>
                <a:path w="1253" h="1252" extrusionOk="0">
                  <a:moveTo>
                    <a:pt x="789" y="0"/>
                  </a:moveTo>
                  <a:lnTo>
                    <a:pt x="789" y="0"/>
                  </a:lnTo>
                  <a:cubicBezTo>
                    <a:pt x="881" y="93"/>
                    <a:pt x="881" y="209"/>
                    <a:pt x="881" y="301"/>
                  </a:cubicBezTo>
                  <a:cubicBezTo>
                    <a:pt x="881" y="672"/>
                    <a:pt x="580" y="973"/>
                    <a:pt x="209" y="973"/>
                  </a:cubicBezTo>
                  <a:lnTo>
                    <a:pt x="1" y="973"/>
                  </a:lnTo>
                  <a:cubicBezTo>
                    <a:pt x="93" y="1159"/>
                    <a:pt x="395" y="1251"/>
                    <a:pt x="580" y="1251"/>
                  </a:cubicBezTo>
                  <a:cubicBezTo>
                    <a:pt x="974" y="1251"/>
                    <a:pt x="1252" y="973"/>
                    <a:pt x="1252" y="579"/>
                  </a:cubicBezTo>
                  <a:cubicBezTo>
                    <a:pt x="1252" y="301"/>
                    <a:pt x="1067" y="93"/>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62"/>
            <p:cNvSpPr/>
            <p:nvPr/>
          </p:nvSpPr>
          <p:spPr>
            <a:xfrm>
              <a:off x="4830902" y="2660630"/>
              <a:ext cx="38715" cy="46814"/>
            </a:xfrm>
            <a:custGeom>
              <a:avLst/>
              <a:gdLst/>
              <a:ahLst/>
              <a:cxnLst/>
              <a:rect l="l" t="t" r="r" b="b"/>
              <a:pathLst>
                <a:path w="1438" h="1739" extrusionOk="0">
                  <a:moveTo>
                    <a:pt x="858" y="0"/>
                  </a:moveTo>
                  <a:cubicBezTo>
                    <a:pt x="371" y="0"/>
                    <a:pt x="0" y="394"/>
                    <a:pt x="0" y="858"/>
                  </a:cubicBezTo>
                  <a:cubicBezTo>
                    <a:pt x="0" y="1344"/>
                    <a:pt x="371" y="1738"/>
                    <a:pt x="858" y="1738"/>
                  </a:cubicBezTo>
                  <a:cubicBezTo>
                    <a:pt x="1066" y="1738"/>
                    <a:pt x="1252" y="1645"/>
                    <a:pt x="1345" y="1553"/>
                  </a:cubicBezTo>
                  <a:cubicBezTo>
                    <a:pt x="1345" y="1553"/>
                    <a:pt x="1437" y="1553"/>
                    <a:pt x="1437" y="1437"/>
                  </a:cubicBezTo>
                  <a:lnTo>
                    <a:pt x="1437" y="1251"/>
                  </a:lnTo>
                  <a:lnTo>
                    <a:pt x="1252" y="1251"/>
                  </a:lnTo>
                  <a:lnTo>
                    <a:pt x="1159" y="1344"/>
                  </a:lnTo>
                  <a:cubicBezTo>
                    <a:pt x="1066" y="1437"/>
                    <a:pt x="951" y="1437"/>
                    <a:pt x="858" y="1437"/>
                  </a:cubicBezTo>
                  <a:cubicBezTo>
                    <a:pt x="580" y="1437"/>
                    <a:pt x="279" y="1159"/>
                    <a:pt x="279" y="858"/>
                  </a:cubicBezTo>
                  <a:cubicBezTo>
                    <a:pt x="279" y="579"/>
                    <a:pt x="580" y="278"/>
                    <a:pt x="858" y="278"/>
                  </a:cubicBezTo>
                  <a:cubicBezTo>
                    <a:pt x="951" y="278"/>
                    <a:pt x="1066" y="278"/>
                    <a:pt x="1159" y="394"/>
                  </a:cubicBezTo>
                  <a:lnTo>
                    <a:pt x="1345" y="394"/>
                  </a:lnTo>
                  <a:cubicBezTo>
                    <a:pt x="1437" y="278"/>
                    <a:pt x="1437" y="185"/>
                    <a:pt x="1345" y="185"/>
                  </a:cubicBezTo>
                  <a:cubicBezTo>
                    <a:pt x="1159" y="93"/>
                    <a:pt x="1066" y="0"/>
                    <a:pt x="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2"/>
            <p:cNvSpPr/>
            <p:nvPr/>
          </p:nvSpPr>
          <p:spPr>
            <a:xfrm>
              <a:off x="5015582" y="2660630"/>
              <a:ext cx="20623" cy="46814"/>
            </a:xfrm>
            <a:custGeom>
              <a:avLst/>
              <a:gdLst/>
              <a:ahLst/>
              <a:cxnLst/>
              <a:rect l="l" t="t" r="r" b="b"/>
              <a:pathLst>
                <a:path w="766" h="1739" extrusionOk="0">
                  <a:moveTo>
                    <a:pt x="186" y="0"/>
                  </a:moveTo>
                  <a:cubicBezTo>
                    <a:pt x="93" y="0"/>
                    <a:pt x="0" y="93"/>
                    <a:pt x="0" y="185"/>
                  </a:cubicBezTo>
                  <a:lnTo>
                    <a:pt x="0" y="1553"/>
                  </a:lnTo>
                  <a:cubicBezTo>
                    <a:pt x="0" y="1645"/>
                    <a:pt x="93" y="1738"/>
                    <a:pt x="186" y="1738"/>
                  </a:cubicBezTo>
                  <a:cubicBezTo>
                    <a:pt x="278" y="1738"/>
                    <a:pt x="278" y="1645"/>
                    <a:pt x="278" y="1553"/>
                  </a:cubicBezTo>
                  <a:lnTo>
                    <a:pt x="278" y="765"/>
                  </a:lnTo>
                  <a:cubicBezTo>
                    <a:pt x="278" y="672"/>
                    <a:pt x="371" y="579"/>
                    <a:pt x="464" y="487"/>
                  </a:cubicBezTo>
                  <a:lnTo>
                    <a:pt x="672" y="278"/>
                  </a:lnTo>
                  <a:cubicBezTo>
                    <a:pt x="765" y="278"/>
                    <a:pt x="765" y="185"/>
                    <a:pt x="765" y="93"/>
                  </a:cubicBezTo>
                  <a:cubicBezTo>
                    <a:pt x="703" y="93"/>
                    <a:pt x="683" y="52"/>
                    <a:pt x="648" y="52"/>
                  </a:cubicBezTo>
                  <a:cubicBezTo>
                    <a:pt x="631" y="52"/>
                    <a:pt x="611" y="62"/>
                    <a:pt x="580" y="93"/>
                  </a:cubicBezTo>
                  <a:cubicBezTo>
                    <a:pt x="580" y="93"/>
                    <a:pt x="464" y="93"/>
                    <a:pt x="278" y="185"/>
                  </a:cubicBezTo>
                  <a:cubicBezTo>
                    <a:pt x="278" y="93"/>
                    <a:pt x="278"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2"/>
            <p:cNvSpPr/>
            <p:nvPr/>
          </p:nvSpPr>
          <p:spPr>
            <a:xfrm>
              <a:off x="5093572" y="2660630"/>
              <a:ext cx="33707" cy="46814"/>
            </a:xfrm>
            <a:custGeom>
              <a:avLst/>
              <a:gdLst/>
              <a:ahLst/>
              <a:cxnLst/>
              <a:rect l="l" t="t" r="r" b="b"/>
              <a:pathLst>
                <a:path w="1252" h="1739" extrusionOk="0">
                  <a:moveTo>
                    <a:pt x="93" y="0"/>
                  </a:moveTo>
                  <a:cubicBezTo>
                    <a:pt x="0" y="0"/>
                    <a:pt x="0" y="93"/>
                    <a:pt x="0" y="93"/>
                  </a:cubicBezTo>
                  <a:lnTo>
                    <a:pt x="0" y="1553"/>
                  </a:lnTo>
                  <a:cubicBezTo>
                    <a:pt x="0" y="1645"/>
                    <a:pt x="0" y="1738"/>
                    <a:pt x="93" y="1738"/>
                  </a:cubicBezTo>
                  <a:cubicBezTo>
                    <a:pt x="186" y="1738"/>
                    <a:pt x="278" y="1645"/>
                    <a:pt x="278" y="1553"/>
                  </a:cubicBezTo>
                  <a:lnTo>
                    <a:pt x="278" y="858"/>
                  </a:lnTo>
                  <a:cubicBezTo>
                    <a:pt x="278" y="487"/>
                    <a:pt x="371" y="278"/>
                    <a:pt x="672" y="278"/>
                  </a:cubicBezTo>
                  <a:cubicBezTo>
                    <a:pt x="765" y="278"/>
                    <a:pt x="765" y="278"/>
                    <a:pt x="858" y="394"/>
                  </a:cubicBezTo>
                  <a:cubicBezTo>
                    <a:pt x="950" y="487"/>
                    <a:pt x="950" y="579"/>
                    <a:pt x="950" y="858"/>
                  </a:cubicBezTo>
                  <a:lnTo>
                    <a:pt x="950" y="1553"/>
                  </a:lnTo>
                  <a:cubicBezTo>
                    <a:pt x="950" y="1645"/>
                    <a:pt x="1043" y="1738"/>
                    <a:pt x="1159" y="1738"/>
                  </a:cubicBezTo>
                  <a:cubicBezTo>
                    <a:pt x="1159" y="1738"/>
                    <a:pt x="1252" y="1645"/>
                    <a:pt x="1252" y="1553"/>
                  </a:cubicBezTo>
                  <a:lnTo>
                    <a:pt x="1252" y="858"/>
                  </a:lnTo>
                  <a:cubicBezTo>
                    <a:pt x="1252" y="579"/>
                    <a:pt x="1159" y="278"/>
                    <a:pt x="1043" y="185"/>
                  </a:cubicBezTo>
                  <a:cubicBezTo>
                    <a:pt x="950" y="93"/>
                    <a:pt x="858" y="0"/>
                    <a:pt x="672" y="0"/>
                  </a:cubicBezTo>
                  <a:cubicBezTo>
                    <a:pt x="464" y="0"/>
                    <a:pt x="371" y="93"/>
                    <a:pt x="278" y="185"/>
                  </a:cubicBezTo>
                  <a:lnTo>
                    <a:pt x="278" y="93"/>
                  </a:lnTo>
                  <a:cubicBezTo>
                    <a:pt x="278" y="93"/>
                    <a:pt x="186"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2"/>
            <p:cNvSpPr/>
            <p:nvPr/>
          </p:nvSpPr>
          <p:spPr>
            <a:xfrm>
              <a:off x="4945075" y="2642512"/>
              <a:ext cx="5008" cy="64931"/>
            </a:xfrm>
            <a:custGeom>
              <a:avLst/>
              <a:gdLst/>
              <a:ahLst/>
              <a:cxnLst/>
              <a:rect l="l" t="t" r="r" b="b"/>
              <a:pathLst>
                <a:path w="186" h="2412" extrusionOk="0">
                  <a:moveTo>
                    <a:pt x="93" y="1"/>
                  </a:moveTo>
                  <a:cubicBezTo>
                    <a:pt x="0" y="1"/>
                    <a:pt x="0" y="1"/>
                    <a:pt x="0" y="94"/>
                  </a:cubicBezTo>
                  <a:lnTo>
                    <a:pt x="0" y="2226"/>
                  </a:lnTo>
                  <a:cubicBezTo>
                    <a:pt x="0" y="2318"/>
                    <a:pt x="0" y="2411"/>
                    <a:pt x="93" y="2411"/>
                  </a:cubicBezTo>
                  <a:cubicBezTo>
                    <a:pt x="186" y="2411"/>
                    <a:pt x="186" y="2318"/>
                    <a:pt x="186" y="2226"/>
                  </a:cubicBezTo>
                  <a:lnTo>
                    <a:pt x="186" y="94"/>
                  </a:lnTo>
                  <a:cubicBezTo>
                    <a:pt x="186" y="1"/>
                    <a:pt x="186"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2"/>
            <p:cNvSpPr/>
            <p:nvPr/>
          </p:nvSpPr>
          <p:spPr>
            <a:xfrm>
              <a:off x="4924480" y="2660630"/>
              <a:ext cx="5035" cy="46814"/>
            </a:xfrm>
            <a:custGeom>
              <a:avLst/>
              <a:gdLst/>
              <a:ahLst/>
              <a:cxnLst/>
              <a:rect l="l" t="t" r="r" b="b"/>
              <a:pathLst>
                <a:path w="187" h="1739" extrusionOk="0">
                  <a:moveTo>
                    <a:pt x="93" y="0"/>
                  </a:moveTo>
                  <a:cubicBezTo>
                    <a:pt x="1" y="0"/>
                    <a:pt x="1" y="0"/>
                    <a:pt x="1" y="93"/>
                  </a:cubicBezTo>
                  <a:lnTo>
                    <a:pt x="1" y="1553"/>
                  </a:lnTo>
                  <a:cubicBezTo>
                    <a:pt x="1" y="1645"/>
                    <a:pt x="1" y="1738"/>
                    <a:pt x="93" y="1738"/>
                  </a:cubicBezTo>
                  <a:cubicBezTo>
                    <a:pt x="186" y="1738"/>
                    <a:pt x="186" y="1645"/>
                    <a:pt x="186" y="1553"/>
                  </a:cubicBezTo>
                  <a:lnTo>
                    <a:pt x="186" y="93"/>
                  </a:lnTo>
                  <a:cubicBezTo>
                    <a:pt x="186" y="0"/>
                    <a:pt x="186"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2"/>
            <p:cNvSpPr/>
            <p:nvPr/>
          </p:nvSpPr>
          <p:spPr>
            <a:xfrm>
              <a:off x="4922003" y="2642512"/>
              <a:ext cx="9988" cy="10014"/>
            </a:xfrm>
            <a:custGeom>
              <a:avLst/>
              <a:gdLst/>
              <a:ahLst/>
              <a:cxnLst/>
              <a:rect l="l" t="t" r="r" b="b"/>
              <a:pathLst>
                <a:path w="371" h="372" extrusionOk="0">
                  <a:moveTo>
                    <a:pt x="185" y="1"/>
                  </a:moveTo>
                  <a:cubicBezTo>
                    <a:pt x="93" y="1"/>
                    <a:pt x="0" y="94"/>
                    <a:pt x="0" y="186"/>
                  </a:cubicBezTo>
                  <a:cubicBezTo>
                    <a:pt x="0" y="279"/>
                    <a:pt x="93" y="372"/>
                    <a:pt x="185" y="372"/>
                  </a:cubicBezTo>
                  <a:cubicBezTo>
                    <a:pt x="278" y="372"/>
                    <a:pt x="371" y="279"/>
                    <a:pt x="371" y="186"/>
                  </a:cubicBezTo>
                  <a:cubicBezTo>
                    <a:pt x="371" y="94"/>
                    <a:pt x="278"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2"/>
            <p:cNvSpPr/>
            <p:nvPr/>
          </p:nvSpPr>
          <p:spPr>
            <a:xfrm>
              <a:off x="4877691" y="2642512"/>
              <a:ext cx="33734" cy="64931"/>
            </a:xfrm>
            <a:custGeom>
              <a:avLst/>
              <a:gdLst/>
              <a:ahLst/>
              <a:cxnLst/>
              <a:rect l="l" t="t" r="r" b="b"/>
              <a:pathLst>
                <a:path w="1253" h="2412" extrusionOk="0">
                  <a:moveTo>
                    <a:pt x="186" y="1"/>
                  </a:moveTo>
                  <a:cubicBezTo>
                    <a:pt x="93" y="1"/>
                    <a:pt x="1" y="1"/>
                    <a:pt x="1" y="94"/>
                  </a:cubicBezTo>
                  <a:lnTo>
                    <a:pt x="1" y="2226"/>
                  </a:lnTo>
                  <a:cubicBezTo>
                    <a:pt x="1" y="2318"/>
                    <a:pt x="93" y="2411"/>
                    <a:pt x="186" y="2411"/>
                  </a:cubicBezTo>
                  <a:cubicBezTo>
                    <a:pt x="186" y="2411"/>
                    <a:pt x="279" y="2318"/>
                    <a:pt x="279" y="2226"/>
                  </a:cubicBezTo>
                  <a:lnTo>
                    <a:pt x="279" y="1531"/>
                  </a:lnTo>
                  <a:cubicBezTo>
                    <a:pt x="279" y="1160"/>
                    <a:pt x="487" y="951"/>
                    <a:pt x="673" y="951"/>
                  </a:cubicBezTo>
                  <a:cubicBezTo>
                    <a:pt x="765" y="951"/>
                    <a:pt x="858" y="1067"/>
                    <a:pt x="951" y="1160"/>
                  </a:cubicBezTo>
                  <a:cubicBezTo>
                    <a:pt x="1067" y="1252"/>
                    <a:pt x="1067" y="1345"/>
                    <a:pt x="1067" y="1531"/>
                  </a:cubicBezTo>
                  <a:lnTo>
                    <a:pt x="1067" y="2226"/>
                  </a:lnTo>
                  <a:cubicBezTo>
                    <a:pt x="1067" y="2318"/>
                    <a:pt x="1067" y="2411"/>
                    <a:pt x="1159" y="2411"/>
                  </a:cubicBezTo>
                  <a:cubicBezTo>
                    <a:pt x="1252" y="2411"/>
                    <a:pt x="1252" y="2318"/>
                    <a:pt x="1252" y="2226"/>
                  </a:cubicBezTo>
                  <a:lnTo>
                    <a:pt x="1252" y="1531"/>
                  </a:lnTo>
                  <a:cubicBezTo>
                    <a:pt x="1252" y="1160"/>
                    <a:pt x="1252" y="951"/>
                    <a:pt x="1067" y="858"/>
                  </a:cubicBezTo>
                  <a:cubicBezTo>
                    <a:pt x="951" y="766"/>
                    <a:pt x="858" y="673"/>
                    <a:pt x="673" y="673"/>
                  </a:cubicBezTo>
                  <a:cubicBezTo>
                    <a:pt x="580" y="673"/>
                    <a:pt x="371" y="766"/>
                    <a:pt x="279" y="858"/>
                  </a:cubicBezTo>
                  <a:lnTo>
                    <a:pt x="279" y="94"/>
                  </a:lnTo>
                  <a:cubicBezTo>
                    <a:pt x="279" y="1"/>
                    <a:pt x="186"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62"/>
            <p:cNvSpPr/>
            <p:nvPr/>
          </p:nvSpPr>
          <p:spPr>
            <a:xfrm>
              <a:off x="5036176" y="2660630"/>
              <a:ext cx="46818" cy="46814"/>
            </a:xfrm>
            <a:custGeom>
              <a:avLst/>
              <a:gdLst/>
              <a:ahLst/>
              <a:cxnLst/>
              <a:rect l="l" t="t" r="r" b="b"/>
              <a:pathLst>
                <a:path w="1739" h="1739" extrusionOk="0">
                  <a:moveTo>
                    <a:pt x="973" y="278"/>
                  </a:moveTo>
                  <a:cubicBezTo>
                    <a:pt x="1252" y="278"/>
                    <a:pt x="1437" y="487"/>
                    <a:pt x="1437" y="765"/>
                  </a:cubicBezTo>
                  <a:lnTo>
                    <a:pt x="487" y="765"/>
                  </a:lnTo>
                  <a:cubicBezTo>
                    <a:pt x="487" y="487"/>
                    <a:pt x="672" y="278"/>
                    <a:pt x="973" y="278"/>
                  </a:cubicBezTo>
                  <a:close/>
                  <a:moveTo>
                    <a:pt x="973" y="0"/>
                  </a:moveTo>
                  <a:cubicBezTo>
                    <a:pt x="765" y="0"/>
                    <a:pt x="487" y="93"/>
                    <a:pt x="394" y="278"/>
                  </a:cubicBezTo>
                  <a:cubicBezTo>
                    <a:pt x="0" y="672"/>
                    <a:pt x="185" y="1437"/>
                    <a:pt x="765" y="1645"/>
                  </a:cubicBezTo>
                  <a:cubicBezTo>
                    <a:pt x="858" y="1738"/>
                    <a:pt x="973" y="1738"/>
                    <a:pt x="1066" y="1738"/>
                  </a:cubicBezTo>
                  <a:cubicBezTo>
                    <a:pt x="1159" y="1738"/>
                    <a:pt x="1252" y="1738"/>
                    <a:pt x="1344" y="1645"/>
                  </a:cubicBezTo>
                  <a:cubicBezTo>
                    <a:pt x="1437" y="1645"/>
                    <a:pt x="1437" y="1553"/>
                    <a:pt x="1437" y="1437"/>
                  </a:cubicBezTo>
                  <a:cubicBezTo>
                    <a:pt x="1437" y="1344"/>
                    <a:pt x="1344" y="1344"/>
                    <a:pt x="1252" y="1344"/>
                  </a:cubicBezTo>
                  <a:cubicBezTo>
                    <a:pt x="1159" y="1437"/>
                    <a:pt x="1159" y="1437"/>
                    <a:pt x="1066" y="1437"/>
                  </a:cubicBezTo>
                  <a:cubicBezTo>
                    <a:pt x="765" y="1437"/>
                    <a:pt x="579" y="1251"/>
                    <a:pt x="487" y="1066"/>
                  </a:cubicBezTo>
                  <a:lnTo>
                    <a:pt x="1553" y="1066"/>
                  </a:lnTo>
                  <a:cubicBezTo>
                    <a:pt x="1646" y="1066"/>
                    <a:pt x="1646" y="1066"/>
                    <a:pt x="1646" y="973"/>
                  </a:cubicBezTo>
                  <a:cubicBezTo>
                    <a:pt x="1738" y="973"/>
                    <a:pt x="1738" y="858"/>
                    <a:pt x="1738" y="765"/>
                  </a:cubicBezTo>
                  <a:cubicBezTo>
                    <a:pt x="1738" y="394"/>
                    <a:pt x="134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2"/>
            <p:cNvSpPr/>
            <p:nvPr/>
          </p:nvSpPr>
          <p:spPr>
            <a:xfrm>
              <a:off x="4958185" y="2642512"/>
              <a:ext cx="46818" cy="64931"/>
            </a:xfrm>
            <a:custGeom>
              <a:avLst/>
              <a:gdLst/>
              <a:ahLst/>
              <a:cxnLst/>
              <a:rect l="l" t="t" r="r" b="b"/>
              <a:pathLst>
                <a:path w="1739" h="2412" extrusionOk="0">
                  <a:moveTo>
                    <a:pt x="858" y="951"/>
                  </a:moveTo>
                  <a:cubicBezTo>
                    <a:pt x="1159" y="951"/>
                    <a:pt x="1437" y="1252"/>
                    <a:pt x="1437" y="1531"/>
                  </a:cubicBezTo>
                  <a:cubicBezTo>
                    <a:pt x="1437" y="1832"/>
                    <a:pt x="1159" y="2110"/>
                    <a:pt x="858" y="2110"/>
                  </a:cubicBezTo>
                  <a:cubicBezTo>
                    <a:pt x="580" y="2110"/>
                    <a:pt x="278" y="1832"/>
                    <a:pt x="278" y="1531"/>
                  </a:cubicBezTo>
                  <a:cubicBezTo>
                    <a:pt x="278" y="1252"/>
                    <a:pt x="580" y="951"/>
                    <a:pt x="858" y="951"/>
                  </a:cubicBezTo>
                  <a:close/>
                  <a:moveTo>
                    <a:pt x="1646" y="1"/>
                  </a:moveTo>
                  <a:cubicBezTo>
                    <a:pt x="1553" y="1"/>
                    <a:pt x="1437" y="1"/>
                    <a:pt x="1437" y="94"/>
                  </a:cubicBezTo>
                  <a:lnTo>
                    <a:pt x="1437" y="858"/>
                  </a:lnTo>
                  <a:cubicBezTo>
                    <a:pt x="1252" y="766"/>
                    <a:pt x="1066" y="673"/>
                    <a:pt x="858" y="673"/>
                  </a:cubicBezTo>
                  <a:cubicBezTo>
                    <a:pt x="394" y="673"/>
                    <a:pt x="0" y="1067"/>
                    <a:pt x="0" y="1531"/>
                  </a:cubicBezTo>
                  <a:cubicBezTo>
                    <a:pt x="0" y="2017"/>
                    <a:pt x="394" y="2411"/>
                    <a:pt x="858" y="2411"/>
                  </a:cubicBezTo>
                  <a:cubicBezTo>
                    <a:pt x="1066" y="2411"/>
                    <a:pt x="1252" y="2318"/>
                    <a:pt x="1437" y="2110"/>
                  </a:cubicBezTo>
                  <a:lnTo>
                    <a:pt x="1437" y="2226"/>
                  </a:lnTo>
                  <a:cubicBezTo>
                    <a:pt x="1437" y="2318"/>
                    <a:pt x="1553" y="2411"/>
                    <a:pt x="1646" y="2411"/>
                  </a:cubicBezTo>
                  <a:cubicBezTo>
                    <a:pt x="1646" y="2411"/>
                    <a:pt x="1738" y="2318"/>
                    <a:pt x="1738" y="2226"/>
                  </a:cubicBezTo>
                  <a:lnTo>
                    <a:pt x="1738" y="94"/>
                  </a:lnTo>
                  <a:cubicBezTo>
                    <a:pt x="1738" y="1"/>
                    <a:pt x="1646" y="1"/>
                    <a:pt x="1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2"/>
            <p:cNvSpPr/>
            <p:nvPr/>
          </p:nvSpPr>
          <p:spPr>
            <a:xfrm>
              <a:off x="4971269" y="2551438"/>
              <a:ext cx="78021" cy="73007"/>
            </a:xfrm>
            <a:custGeom>
              <a:avLst/>
              <a:gdLst/>
              <a:ahLst/>
              <a:cxnLst/>
              <a:rect l="l" t="t" r="r" b="b"/>
              <a:pathLst>
                <a:path w="2898" h="2712" extrusionOk="0">
                  <a:moveTo>
                    <a:pt x="580" y="0"/>
                  </a:moveTo>
                  <a:cubicBezTo>
                    <a:pt x="488" y="0"/>
                    <a:pt x="488" y="93"/>
                    <a:pt x="488" y="186"/>
                  </a:cubicBezTo>
                  <a:lnTo>
                    <a:pt x="1" y="2503"/>
                  </a:lnTo>
                  <a:cubicBezTo>
                    <a:pt x="1" y="2596"/>
                    <a:pt x="94" y="2712"/>
                    <a:pt x="94" y="2712"/>
                  </a:cubicBezTo>
                  <a:cubicBezTo>
                    <a:pt x="186" y="2712"/>
                    <a:pt x="279" y="2596"/>
                    <a:pt x="279" y="2596"/>
                  </a:cubicBezTo>
                  <a:lnTo>
                    <a:pt x="673" y="580"/>
                  </a:lnTo>
                  <a:lnTo>
                    <a:pt x="1252" y="2596"/>
                  </a:lnTo>
                  <a:cubicBezTo>
                    <a:pt x="1252" y="2596"/>
                    <a:pt x="1345" y="2712"/>
                    <a:pt x="1438" y="2712"/>
                  </a:cubicBezTo>
                  <a:cubicBezTo>
                    <a:pt x="1530" y="2712"/>
                    <a:pt x="1530" y="2596"/>
                    <a:pt x="1646" y="2596"/>
                  </a:cubicBezTo>
                  <a:lnTo>
                    <a:pt x="2226" y="580"/>
                  </a:lnTo>
                  <a:lnTo>
                    <a:pt x="2596" y="2596"/>
                  </a:lnTo>
                  <a:cubicBezTo>
                    <a:pt x="2596" y="2596"/>
                    <a:pt x="2596" y="2712"/>
                    <a:pt x="2689" y="2712"/>
                  </a:cubicBezTo>
                  <a:cubicBezTo>
                    <a:pt x="2805" y="2712"/>
                    <a:pt x="2898" y="2596"/>
                    <a:pt x="2805" y="2503"/>
                  </a:cubicBezTo>
                  <a:lnTo>
                    <a:pt x="2411" y="186"/>
                  </a:lnTo>
                  <a:cubicBezTo>
                    <a:pt x="2411" y="93"/>
                    <a:pt x="2318" y="0"/>
                    <a:pt x="2226" y="0"/>
                  </a:cubicBezTo>
                  <a:cubicBezTo>
                    <a:pt x="2110" y="0"/>
                    <a:pt x="2017" y="93"/>
                    <a:pt x="2017" y="93"/>
                  </a:cubicBezTo>
                  <a:lnTo>
                    <a:pt x="1438" y="2225"/>
                  </a:lnTo>
                  <a:lnTo>
                    <a:pt x="766" y="93"/>
                  </a:lnTo>
                  <a:cubicBezTo>
                    <a:pt x="766" y="93"/>
                    <a:pt x="673"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2"/>
            <p:cNvSpPr/>
            <p:nvPr/>
          </p:nvSpPr>
          <p:spPr>
            <a:xfrm>
              <a:off x="5049260" y="2563418"/>
              <a:ext cx="49322" cy="86629"/>
            </a:xfrm>
            <a:custGeom>
              <a:avLst/>
              <a:gdLst/>
              <a:ahLst/>
              <a:cxnLst/>
              <a:rect l="l" t="t" r="r" b="b"/>
              <a:pathLst>
                <a:path w="1832" h="3218" extrusionOk="0">
                  <a:moveTo>
                    <a:pt x="183" y="1"/>
                  </a:moveTo>
                  <a:cubicBezTo>
                    <a:pt x="155" y="1"/>
                    <a:pt x="124" y="11"/>
                    <a:pt x="93" y="42"/>
                  </a:cubicBezTo>
                  <a:cubicBezTo>
                    <a:pt x="1" y="42"/>
                    <a:pt x="1" y="135"/>
                    <a:pt x="1" y="135"/>
                  </a:cubicBezTo>
                  <a:lnTo>
                    <a:pt x="766" y="2267"/>
                  </a:lnTo>
                  <a:lnTo>
                    <a:pt x="487" y="3032"/>
                  </a:lnTo>
                  <a:cubicBezTo>
                    <a:pt x="487" y="3124"/>
                    <a:pt x="487" y="3217"/>
                    <a:pt x="580" y="3217"/>
                  </a:cubicBezTo>
                  <a:cubicBezTo>
                    <a:pt x="673" y="3217"/>
                    <a:pt x="766" y="3217"/>
                    <a:pt x="766" y="3124"/>
                  </a:cubicBezTo>
                  <a:lnTo>
                    <a:pt x="1739" y="135"/>
                  </a:lnTo>
                  <a:cubicBezTo>
                    <a:pt x="1832" y="135"/>
                    <a:pt x="1739" y="42"/>
                    <a:pt x="1739" y="42"/>
                  </a:cubicBezTo>
                  <a:cubicBezTo>
                    <a:pt x="1708" y="11"/>
                    <a:pt x="1675" y="1"/>
                    <a:pt x="1644" y="1"/>
                  </a:cubicBezTo>
                  <a:cubicBezTo>
                    <a:pt x="1582" y="1"/>
                    <a:pt x="1530" y="42"/>
                    <a:pt x="1530" y="42"/>
                  </a:cubicBezTo>
                  <a:lnTo>
                    <a:pt x="858" y="1873"/>
                  </a:lnTo>
                  <a:lnTo>
                    <a:pt x="279" y="42"/>
                  </a:lnTo>
                  <a:cubicBezTo>
                    <a:pt x="279" y="42"/>
                    <a:pt x="238"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2"/>
            <p:cNvSpPr/>
            <p:nvPr/>
          </p:nvSpPr>
          <p:spPr>
            <a:xfrm>
              <a:off x="4786589" y="2392953"/>
              <a:ext cx="385019" cy="353163"/>
            </a:xfrm>
            <a:custGeom>
              <a:avLst/>
              <a:gdLst/>
              <a:ahLst/>
              <a:cxnLst/>
              <a:rect l="l" t="t" r="r" b="b"/>
              <a:pathLst>
                <a:path w="14301" h="13119" extrusionOk="0">
                  <a:moveTo>
                    <a:pt x="7139" y="488"/>
                  </a:moveTo>
                  <a:cubicBezTo>
                    <a:pt x="7440" y="488"/>
                    <a:pt x="7626" y="673"/>
                    <a:pt x="7626" y="858"/>
                  </a:cubicBezTo>
                  <a:cubicBezTo>
                    <a:pt x="7626" y="1160"/>
                    <a:pt x="7440" y="1345"/>
                    <a:pt x="7139" y="1345"/>
                  </a:cubicBezTo>
                  <a:cubicBezTo>
                    <a:pt x="6861" y="1345"/>
                    <a:pt x="6652" y="1160"/>
                    <a:pt x="6652" y="858"/>
                  </a:cubicBezTo>
                  <a:cubicBezTo>
                    <a:pt x="6652" y="673"/>
                    <a:pt x="6861" y="488"/>
                    <a:pt x="7139" y="488"/>
                  </a:cubicBezTo>
                  <a:close/>
                  <a:moveTo>
                    <a:pt x="7718" y="1530"/>
                  </a:moveTo>
                  <a:lnTo>
                    <a:pt x="10337" y="3755"/>
                  </a:lnTo>
                  <a:lnTo>
                    <a:pt x="3964" y="3755"/>
                  </a:lnTo>
                  <a:lnTo>
                    <a:pt x="6560" y="1530"/>
                  </a:lnTo>
                  <a:cubicBezTo>
                    <a:pt x="6652" y="1646"/>
                    <a:pt x="6954" y="1739"/>
                    <a:pt x="7139" y="1739"/>
                  </a:cubicBezTo>
                  <a:cubicBezTo>
                    <a:pt x="7440" y="1739"/>
                    <a:pt x="7626" y="1646"/>
                    <a:pt x="7718" y="1530"/>
                  </a:cubicBezTo>
                  <a:close/>
                  <a:moveTo>
                    <a:pt x="13721" y="4149"/>
                  </a:moveTo>
                  <a:cubicBezTo>
                    <a:pt x="13813" y="4149"/>
                    <a:pt x="13813" y="4242"/>
                    <a:pt x="13813" y="4242"/>
                  </a:cubicBezTo>
                  <a:lnTo>
                    <a:pt x="13813" y="12655"/>
                  </a:lnTo>
                  <a:cubicBezTo>
                    <a:pt x="13813" y="12747"/>
                    <a:pt x="13813" y="12747"/>
                    <a:pt x="13721" y="12747"/>
                  </a:cubicBezTo>
                  <a:lnTo>
                    <a:pt x="580" y="12747"/>
                  </a:lnTo>
                  <a:cubicBezTo>
                    <a:pt x="488" y="12747"/>
                    <a:pt x="488" y="12747"/>
                    <a:pt x="488" y="12655"/>
                  </a:cubicBezTo>
                  <a:lnTo>
                    <a:pt x="488" y="4242"/>
                  </a:lnTo>
                  <a:cubicBezTo>
                    <a:pt x="488" y="4242"/>
                    <a:pt x="488" y="4149"/>
                    <a:pt x="580" y="4149"/>
                  </a:cubicBezTo>
                  <a:close/>
                  <a:moveTo>
                    <a:pt x="7139" y="1"/>
                  </a:moveTo>
                  <a:cubicBezTo>
                    <a:pt x="6652" y="1"/>
                    <a:pt x="6281" y="372"/>
                    <a:pt x="6281" y="858"/>
                  </a:cubicBezTo>
                  <a:cubicBezTo>
                    <a:pt x="6281" y="951"/>
                    <a:pt x="6281" y="1067"/>
                    <a:pt x="6374" y="1160"/>
                  </a:cubicBezTo>
                  <a:lnTo>
                    <a:pt x="3385" y="3755"/>
                  </a:lnTo>
                  <a:lnTo>
                    <a:pt x="580" y="3755"/>
                  </a:lnTo>
                  <a:cubicBezTo>
                    <a:pt x="279" y="3755"/>
                    <a:pt x="1" y="3964"/>
                    <a:pt x="1" y="4242"/>
                  </a:cubicBezTo>
                  <a:lnTo>
                    <a:pt x="1" y="12655"/>
                  </a:lnTo>
                  <a:cubicBezTo>
                    <a:pt x="1" y="12933"/>
                    <a:pt x="279" y="13118"/>
                    <a:pt x="580" y="13118"/>
                  </a:cubicBezTo>
                  <a:lnTo>
                    <a:pt x="13721" y="13118"/>
                  </a:lnTo>
                  <a:cubicBezTo>
                    <a:pt x="13999" y="13118"/>
                    <a:pt x="14300" y="12933"/>
                    <a:pt x="14300" y="12655"/>
                  </a:cubicBezTo>
                  <a:lnTo>
                    <a:pt x="14300" y="4242"/>
                  </a:lnTo>
                  <a:cubicBezTo>
                    <a:pt x="14300" y="3964"/>
                    <a:pt x="13999" y="3755"/>
                    <a:pt x="13721" y="3755"/>
                  </a:cubicBezTo>
                  <a:lnTo>
                    <a:pt x="10917" y="3755"/>
                  </a:lnTo>
                  <a:lnTo>
                    <a:pt x="8020" y="1160"/>
                  </a:lnTo>
                  <a:lnTo>
                    <a:pt x="8020" y="858"/>
                  </a:lnTo>
                  <a:cubicBezTo>
                    <a:pt x="8020" y="372"/>
                    <a:pt x="7626" y="1"/>
                    <a:pt x="7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2"/>
            <p:cNvSpPr/>
            <p:nvPr/>
          </p:nvSpPr>
          <p:spPr>
            <a:xfrm>
              <a:off x="4856477" y="2533347"/>
              <a:ext cx="112348" cy="96104"/>
            </a:xfrm>
            <a:custGeom>
              <a:avLst/>
              <a:gdLst/>
              <a:ahLst/>
              <a:cxnLst/>
              <a:rect l="l" t="t" r="r" b="b"/>
              <a:pathLst>
                <a:path w="4173" h="3570" extrusionOk="0">
                  <a:moveTo>
                    <a:pt x="1275" y="0"/>
                  </a:moveTo>
                  <a:cubicBezTo>
                    <a:pt x="974" y="0"/>
                    <a:pt x="696" y="93"/>
                    <a:pt x="487" y="278"/>
                  </a:cubicBezTo>
                  <a:cubicBezTo>
                    <a:pt x="302" y="487"/>
                    <a:pt x="209" y="672"/>
                    <a:pt x="116" y="858"/>
                  </a:cubicBezTo>
                  <a:cubicBezTo>
                    <a:pt x="1" y="1344"/>
                    <a:pt x="209" y="1738"/>
                    <a:pt x="302" y="2017"/>
                  </a:cubicBezTo>
                  <a:cubicBezTo>
                    <a:pt x="395" y="2225"/>
                    <a:pt x="580" y="2503"/>
                    <a:pt x="881" y="2689"/>
                  </a:cubicBezTo>
                  <a:cubicBezTo>
                    <a:pt x="1067" y="2897"/>
                    <a:pt x="1646" y="3268"/>
                    <a:pt x="1947" y="3477"/>
                  </a:cubicBezTo>
                  <a:cubicBezTo>
                    <a:pt x="1947" y="3569"/>
                    <a:pt x="2040" y="3569"/>
                    <a:pt x="2040" y="3569"/>
                  </a:cubicBezTo>
                  <a:cubicBezTo>
                    <a:pt x="2133" y="3569"/>
                    <a:pt x="2225" y="3569"/>
                    <a:pt x="2225" y="3477"/>
                  </a:cubicBezTo>
                  <a:cubicBezTo>
                    <a:pt x="2527" y="3268"/>
                    <a:pt x="3013" y="2897"/>
                    <a:pt x="3291" y="2689"/>
                  </a:cubicBezTo>
                  <a:cubicBezTo>
                    <a:pt x="3384" y="2596"/>
                    <a:pt x="3384" y="2503"/>
                    <a:pt x="3291" y="2411"/>
                  </a:cubicBezTo>
                  <a:cubicBezTo>
                    <a:pt x="3291" y="2364"/>
                    <a:pt x="3245" y="2341"/>
                    <a:pt x="3187" y="2341"/>
                  </a:cubicBezTo>
                  <a:cubicBezTo>
                    <a:pt x="3129" y="2341"/>
                    <a:pt x="3060" y="2364"/>
                    <a:pt x="3013" y="2411"/>
                  </a:cubicBezTo>
                  <a:cubicBezTo>
                    <a:pt x="2805" y="2596"/>
                    <a:pt x="2318" y="2990"/>
                    <a:pt x="2040" y="3083"/>
                  </a:cubicBezTo>
                  <a:cubicBezTo>
                    <a:pt x="1855" y="2897"/>
                    <a:pt x="1368" y="2503"/>
                    <a:pt x="1067" y="2318"/>
                  </a:cubicBezTo>
                  <a:cubicBezTo>
                    <a:pt x="881" y="2225"/>
                    <a:pt x="789" y="2017"/>
                    <a:pt x="696" y="1831"/>
                  </a:cubicBezTo>
                  <a:cubicBezTo>
                    <a:pt x="580" y="1646"/>
                    <a:pt x="487" y="1252"/>
                    <a:pt x="487" y="951"/>
                  </a:cubicBezTo>
                  <a:cubicBezTo>
                    <a:pt x="580" y="858"/>
                    <a:pt x="696" y="672"/>
                    <a:pt x="789" y="580"/>
                  </a:cubicBezTo>
                  <a:cubicBezTo>
                    <a:pt x="881" y="487"/>
                    <a:pt x="1067" y="371"/>
                    <a:pt x="1275" y="371"/>
                  </a:cubicBezTo>
                  <a:cubicBezTo>
                    <a:pt x="1553" y="371"/>
                    <a:pt x="1739" y="487"/>
                    <a:pt x="1855" y="672"/>
                  </a:cubicBezTo>
                  <a:cubicBezTo>
                    <a:pt x="1947" y="765"/>
                    <a:pt x="2040" y="765"/>
                    <a:pt x="2040" y="765"/>
                  </a:cubicBezTo>
                  <a:cubicBezTo>
                    <a:pt x="2133" y="765"/>
                    <a:pt x="2225" y="765"/>
                    <a:pt x="2225" y="672"/>
                  </a:cubicBezTo>
                  <a:cubicBezTo>
                    <a:pt x="2434" y="487"/>
                    <a:pt x="2619" y="371"/>
                    <a:pt x="2898" y="371"/>
                  </a:cubicBezTo>
                  <a:cubicBezTo>
                    <a:pt x="3106" y="371"/>
                    <a:pt x="3291" y="487"/>
                    <a:pt x="3384" y="580"/>
                  </a:cubicBezTo>
                  <a:cubicBezTo>
                    <a:pt x="3477" y="672"/>
                    <a:pt x="3593" y="858"/>
                    <a:pt x="3593" y="951"/>
                  </a:cubicBezTo>
                  <a:cubicBezTo>
                    <a:pt x="3685" y="1252"/>
                    <a:pt x="3593" y="1646"/>
                    <a:pt x="3477" y="1831"/>
                  </a:cubicBezTo>
                  <a:cubicBezTo>
                    <a:pt x="3384" y="1924"/>
                    <a:pt x="3477" y="2017"/>
                    <a:pt x="3593" y="2109"/>
                  </a:cubicBezTo>
                  <a:cubicBezTo>
                    <a:pt x="3685" y="2109"/>
                    <a:pt x="3778" y="2109"/>
                    <a:pt x="3871" y="2017"/>
                  </a:cubicBezTo>
                  <a:cubicBezTo>
                    <a:pt x="3964" y="1738"/>
                    <a:pt x="4172" y="1344"/>
                    <a:pt x="4056" y="858"/>
                  </a:cubicBezTo>
                  <a:cubicBezTo>
                    <a:pt x="3964" y="672"/>
                    <a:pt x="3871" y="487"/>
                    <a:pt x="3685" y="278"/>
                  </a:cubicBezTo>
                  <a:cubicBezTo>
                    <a:pt x="3477" y="93"/>
                    <a:pt x="3199" y="0"/>
                    <a:pt x="2898" y="0"/>
                  </a:cubicBezTo>
                  <a:cubicBezTo>
                    <a:pt x="2619" y="0"/>
                    <a:pt x="2318" y="93"/>
                    <a:pt x="2040" y="278"/>
                  </a:cubicBezTo>
                  <a:cubicBezTo>
                    <a:pt x="1855" y="93"/>
                    <a:pt x="1553"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4" name="Google Shape;3104;p62"/>
          <p:cNvGrpSpPr/>
          <p:nvPr/>
        </p:nvGrpSpPr>
        <p:grpSpPr>
          <a:xfrm>
            <a:off x="5031487" y="3744162"/>
            <a:ext cx="384992" cy="384337"/>
            <a:chOff x="3975533" y="2951971"/>
            <a:chExt cx="384992" cy="384337"/>
          </a:xfrm>
        </p:grpSpPr>
        <p:sp>
          <p:nvSpPr>
            <p:cNvPr id="3105" name="Google Shape;3105;p62"/>
            <p:cNvSpPr/>
            <p:nvPr/>
          </p:nvSpPr>
          <p:spPr>
            <a:xfrm>
              <a:off x="3980513" y="2956979"/>
              <a:ext cx="374384" cy="371846"/>
            </a:xfrm>
            <a:custGeom>
              <a:avLst/>
              <a:gdLst/>
              <a:ahLst/>
              <a:cxnLst/>
              <a:rect l="l" t="t" r="r" b="b"/>
              <a:pathLst>
                <a:path w="13906" h="13813" extrusionOk="0">
                  <a:moveTo>
                    <a:pt x="6953" y="0"/>
                  </a:moveTo>
                  <a:cubicBezTo>
                    <a:pt x="3106" y="0"/>
                    <a:pt x="1" y="3082"/>
                    <a:pt x="1" y="6953"/>
                  </a:cubicBezTo>
                  <a:cubicBezTo>
                    <a:pt x="1" y="10707"/>
                    <a:pt x="3106" y="13813"/>
                    <a:pt x="6953" y="13813"/>
                  </a:cubicBezTo>
                  <a:cubicBezTo>
                    <a:pt x="10823" y="13813"/>
                    <a:pt x="13906" y="10707"/>
                    <a:pt x="13906" y="6953"/>
                  </a:cubicBezTo>
                  <a:cubicBezTo>
                    <a:pt x="13906" y="3082"/>
                    <a:pt x="10823" y="0"/>
                    <a:pt x="6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2"/>
            <p:cNvSpPr/>
            <p:nvPr/>
          </p:nvSpPr>
          <p:spPr>
            <a:xfrm>
              <a:off x="4084698" y="2970062"/>
              <a:ext cx="270194" cy="358763"/>
            </a:xfrm>
            <a:custGeom>
              <a:avLst/>
              <a:gdLst/>
              <a:ahLst/>
              <a:cxnLst/>
              <a:rect l="l" t="t" r="r" b="b"/>
              <a:pathLst>
                <a:path w="10036" h="13327" extrusionOk="0">
                  <a:moveTo>
                    <a:pt x="5702" y="1"/>
                  </a:moveTo>
                  <a:cubicBezTo>
                    <a:pt x="7927" y="1160"/>
                    <a:pt x="9456" y="3477"/>
                    <a:pt x="9456" y="6165"/>
                  </a:cubicBezTo>
                  <a:cubicBezTo>
                    <a:pt x="9456" y="10036"/>
                    <a:pt x="6374" y="13118"/>
                    <a:pt x="2597" y="13118"/>
                  </a:cubicBezTo>
                  <a:cubicBezTo>
                    <a:pt x="1646" y="13118"/>
                    <a:pt x="766" y="12933"/>
                    <a:pt x="1" y="12654"/>
                  </a:cubicBezTo>
                  <a:lnTo>
                    <a:pt x="1" y="12654"/>
                  </a:lnTo>
                  <a:cubicBezTo>
                    <a:pt x="858" y="13118"/>
                    <a:pt x="1924" y="13327"/>
                    <a:pt x="3083" y="13327"/>
                  </a:cubicBezTo>
                  <a:cubicBezTo>
                    <a:pt x="6953" y="13327"/>
                    <a:pt x="10036" y="10221"/>
                    <a:pt x="10036" y="6467"/>
                  </a:cubicBezTo>
                  <a:cubicBezTo>
                    <a:pt x="10036" y="3570"/>
                    <a:pt x="8205" y="1067"/>
                    <a:pt x="5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2"/>
            <p:cNvSpPr/>
            <p:nvPr/>
          </p:nvSpPr>
          <p:spPr>
            <a:xfrm>
              <a:off x="4053524" y="3159749"/>
              <a:ext cx="229003" cy="102646"/>
            </a:xfrm>
            <a:custGeom>
              <a:avLst/>
              <a:gdLst/>
              <a:ahLst/>
              <a:cxnLst/>
              <a:rect l="l" t="t" r="r" b="b"/>
              <a:pathLst>
                <a:path w="8506" h="3813" extrusionOk="0">
                  <a:moveTo>
                    <a:pt x="580" y="0"/>
                  </a:moveTo>
                  <a:cubicBezTo>
                    <a:pt x="278" y="0"/>
                    <a:pt x="0" y="278"/>
                    <a:pt x="93" y="579"/>
                  </a:cubicBezTo>
                  <a:cubicBezTo>
                    <a:pt x="278" y="1646"/>
                    <a:pt x="858" y="2318"/>
                    <a:pt x="1437" y="2804"/>
                  </a:cubicBezTo>
                  <a:cubicBezTo>
                    <a:pt x="2260" y="3476"/>
                    <a:pt x="3250" y="3812"/>
                    <a:pt x="4241" y="3812"/>
                  </a:cubicBezTo>
                  <a:cubicBezTo>
                    <a:pt x="5232" y="3812"/>
                    <a:pt x="6223" y="3476"/>
                    <a:pt x="7045" y="2804"/>
                  </a:cubicBezTo>
                  <a:cubicBezTo>
                    <a:pt x="7717" y="2318"/>
                    <a:pt x="8204" y="1646"/>
                    <a:pt x="8390" y="579"/>
                  </a:cubicBezTo>
                  <a:cubicBezTo>
                    <a:pt x="8505" y="278"/>
                    <a:pt x="8204" y="0"/>
                    <a:pt x="79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2"/>
            <p:cNvSpPr/>
            <p:nvPr/>
          </p:nvSpPr>
          <p:spPr>
            <a:xfrm>
              <a:off x="4133991" y="3159749"/>
              <a:ext cx="148531" cy="103131"/>
            </a:xfrm>
            <a:custGeom>
              <a:avLst/>
              <a:gdLst/>
              <a:ahLst/>
              <a:cxnLst/>
              <a:rect l="l" t="t" r="r" b="b"/>
              <a:pathLst>
                <a:path w="5517" h="3831" extrusionOk="0">
                  <a:moveTo>
                    <a:pt x="4937" y="0"/>
                  </a:moveTo>
                  <a:cubicBezTo>
                    <a:pt x="5030" y="93"/>
                    <a:pt x="5030" y="186"/>
                    <a:pt x="5030" y="278"/>
                  </a:cubicBezTo>
                  <a:cubicBezTo>
                    <a:pt x="4821" y="1344"/>
                    <a:pt x="4242" y="2132"/>
                    <a:pt x="3570" y="2712"/>
                  </a:cubicBezTo>
                  <a:cubicBezTo>
                    <a:pt x="2812" y="3395"/>
                    <a:pt x="1789" y="3725"/>
                    <a:pt x="772" y="3725"/>
                  </a:cubicBezTo>
                  <a:cubicBezTo>
                    <a:pt x="513" y="3725"/>
                    <a:pt x="254" y="3704"/>
                    <a:pt x="1" y="3662"/>
                  </a:cubicBezTo>
                  <a:lnTo>
                    <a:pt x="1" y="3662"/>
                  </a:lnTo>
                  <a:cubicBezTo>
                    <a:pt x="418" y="3774"/>
                    <a:pt x="834" y="3830"/>
                    <a:pt x="1242" y="3830"/>
                  </a:cubicBezTo>
                  <a:cubicBezTo>
                    <a:pt x="2260" y="3830"/>
                    <a:pt x="3229" y="3483"/>
                    <a:pt x="4056" y="2804"/>
                  </a:cubicBezTo>
                  <a:cubicBezTo>
                    <a:pt x="4728" y="2318"/>
                    <a:pt x="5215" y="1646"/>
                    <a:pt x="5401" y="579"/>
                  </a:cubicBezTo>
                  <a:cubicBezTo>
                    <a:pt x="5516" y="278"/>
                    <a:pt x="5215" y="0"/>
                    <a:pt x="49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2"/>
            <p:cNvSpPr/>
            <p:nvPr/>
          </p:nvSpPr>
          <p:spPr>
            <a:xfrm>
              <a:off x="4089706" y="3198408"/>
              <a:ext cx="156016" cy="63989"/>
            </a:xfrm>
            <a:custGeom>
              <a:avLst/>
              <a:gdLst/>
              <a:ahLst/>
              <a:cxnLst/>
              <a:rect l="l" t="t" r="r" b="b"/>
              <a:pathLst>
                <a:path w="5795" h="2377" extrusionOk="0">
                  <a:moveTo>
                    <a:pt x="1553" y="1"/>
                  </a:moveTo>
                  <a:cubicBezTo>
                    <a:pt x="788" y="1"/>
                    <a:pt x="93" y="580"/>
                    <a:pt x="0" y="1368"/>
                  </a:cubicBezTo>
                  <a:lnTo>
                    <a:pt x="93" y="1368"/>
                  </a:lnTo>
                  <a:cubicBezTo>
                    <a:pt x="916" y="2040"/>
                    <a:pt x="1906" y="2376"/>
                    <a:pt x="2897" y="2376"/>
                  </a:cubicBezTo>
                  <a:cubicBezTo>
                    <a:pt x="3888" y="2376"/>
                    <a:pt x="4879" y="2040"/>
                    <a:pt x="5701" y="1368"/>
                  </a:cubicBezTo>
                  <a:lnTo>
                    <a:pt x="5794" y="1368"/>
                  </a:lnTo>
                  <a:cubicBezTo>
                    <a:pt x="5701" y="580"/>
                    <a:pt x="5029" y="1"/>
                    <a:pt x="4265" y="1"/>
                  </a:cubicBezTo>
                  <a:cubicBezTo>
                    <a:pt x="3778" y="1"/>
                    <a:pt x="3384" y="210"/>
                    <a:pt x="3106" y="488"/>
                  </a:cubicBezTo>
                  <a:cubicBezTo>
                    <a:pt x="3048" y="534"/>
                    <a:pt x="2973" y="557"/>
                    <a:pt x="2900" y="557"/>
                  </a:cubicBezTo>
                  <a:cubicBezTo>
                    <a:pt x="2828" y="557"/>
                    <a:pt x="2758" y="534"/>
                    <a:pt x="2712" y="488"/>
                  </a:cubicBezTo>
                  <a:cubicBezTo>
                    <a:pt x="2411" y="210"/>
                    <a:pt x="20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2"/>
            <p:cNvSpPr/>
            <p:nvPr/>
          </p:nvSpPr>
          <p:spPr>
            <a:xfrm>
              <a:off x="4133991" y="3222125"/>
              <a:ext cx="111728" cy="41834"/>
            </a:xfrm>
            <a:custGeom>
              <a:avLst/>
              <a:gdLst/>
              <a:ahLst/>
              <a:cxnLst/>
              <a:rect l="l" t="t" r="r" b="b"/>
              <a:pathLst>
                <a:path w="4150" h="1554" extrusionOk="0">
                  <a:moveTo>
                    <a:pt x="1" y="1345"/>
                  </a:moveTo>
                  <a:cubicBezTo>
                    <a:pt x="38" y="1351"/>
                    <a:pt x="75" y="1357"/>
                    <a:pt x="112" y="1362"/>
                  </a:cubicBezTo>
                  <a:lnTo>
                    <a:pt x="112" y="1362"/>
                  </a:lnTo>
                  <a:cubicBezTo>
                    <a:pt x="106" y="1357"/>
                    <a:pt x="100" y="1351"/>
                    <a:pt x="93" y="1345"/>
                  </a:cubicBezTo>
                  <a:close/>
                  <a:moveTo>
                    <a:pt x="3964" y="1"/>
                  </a:moveTo>
                  <a:cubicBezTo>
                    <a:pt x="3871" y="93"/>
                    <a:pt x="3778" y="279"/>
                    <a:pt x="3570" y="395"/>
                  </a:cubicBezTo>
                  <a:cubicBezTo>
                    <a:pt x="2812" y="1078"/>
                    <a:pt x="1789" y="1408"/>
                    <a:pt x="772" y="1408"/>
                  </a:cubicBezTo>
                  <a:cubicBezTo>
                    <a:pt x="551" y="1408"/>
                    <a:pt x="330" y="1393"/>
                    <a:pt x="112" y="1362"/>
                  </a:cubicBezTo>
                  <a:lnTo>
                    <a:pt x="112" y="1362"/>
                  </a:lnTo>
                  <a:cubicBezTo>
                    <a:pt x="201" y="1437"/>
                    <a:pt x="308" y="1437"/>
                    <a:pt x="395" y="1437"/>
                  </a:cubicBezTo>
                  <a:cubicBezTo>
                    <a:pt x="580" y="1553"/>
                    <a:pt x="881" y="1553"/>
                    <a:pt x="1160" y="1553"/>
                  </a:cubicBezTo>
                  <a:cubicBezTo>
                    <a:pt x="1461" y="1553"/>
                    <a:pt x="1646" y="1553"/>
                    <a:pt x="1924" y="1437"/>
                  </a:cubicBezTo>
                  <a:lnTo>
                    <a:pt x="2133" y="1437"/>
                  </a:lnTo>
                  <a:cubicBezTo>
                    <a:pt x="2318" y="1437"/>
                    <a:pt x="2504" y="1345"/>
                    <a:pt x="2620" y="1345"/>
                  </a:cubicBezTo>
                  <a:cubicBezTo>
                    <a:pt x="2898" y="1252"/>
                    <a:pt x="3199" y="1159"/>
                    <a:pt x="3384" y="974"/>
                  </a:cubicBezTo>
                  <a:cubicBezTo>
                    <a:pt x="3662" y="858"/>
                    <a:pt x="3871" y="673"/>
                    <a:pt x="4149" y="487"/>
                  </a:cubicBezTo>
                  <a:cubicBezTo>
                    <a:pt x="4149" y="279"/>
                    <a:pt x="4056" y="93"/>
                    <a:pt x="39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2"/>
            <p:cNvSpPr/>
            <p:nvPr/>
          </p:nvSpPr>
          <p:spPr>
            <a:xfrm>
              <a:off x="3975533" y="2951971"/>
              <a:ext cx="384992" cy="384337"/>
            </a:xfrm>
            <a:custGeom>
              <a:avLst/>
              <a:gdLst/>
              <a:ahLst/>
              <a:cxnLst/>
              <a:rect l="l" t="t" r="r" b="b"/>
              <a:pathLst>
                <a:path w="14300" h="14277" extrusionOk="0">
                  <a:moveTo>
                    <a:pt x="7138" y="1"/>
                  </a:moveTo>
                  <a:cubicBezTo>
                    <a:pt x="6373" y="1"/>
                    <a:pt x="5609" y="94"/>
                    <a:pt x="4821" y="372"/>
                  </a:cubicBezTo>
                  <a:cubicBezTo>
                    <a:pt x="4728" y="372"/>
                    <a:pt x="4635" y="464"/>
                    <a:pt x="4728" y="673"/>
                  </a:cubicBezTo>
                  <a:cubicBezTo>
                    <a:pt x="4728" y="766"/>
                    <a:pt x="4821" y="766"/>
                    <a:pt x="4913" y="766"/>
                  </a:cubicBezTo>
                  <a:cubicBezTo>
                    <a:pt x="5701" y="464"/>
                    <a:pt x="6373" y="372"/>
                    <a:pt x="7138" y="372"/>
                  </a:cubicBezTo>
                  <a:cubicBezTo>
                    <a:pt x="8969" y="372"/>
                    <a:pt x="10614" y="1044"/>
                    <a:pt x="11866" y="2318"/>
                  </a:cubicBezTo>
                  <a:cubicBezTo>
                    <a:pt x="13141" y="3662"/>
                    <a:pt x="13905" y="5308"/>
                    <a:pt x="13905" y="7139"/>
                  </a:cubicBezTo>
                  <a:cubicBezTo>
                    <a:pt x="13905" y="8877"/>
                    <a:pt x="13141" y="10615"/>
                    <a:pt x="11866" y="11866"/>
                  </a:cubicBezTo>
                  <a:cubicBezTo>
                    <a:pt x="10614" y="13118"/>
                    <a:pt x="8969" y="13790"/>
                    <a:pt x="7138" y="13790"/>
                  </a:cubicBezTo>
                  <a:cubicBezTo>
                    <a:pt x="5307" y="13790"/>
                    <a:pt x="3662" y="13118"/>
                    <a:pt x="2410" y="11866"/>
                  </a:cubicBezTo>
                  <a:cubicBezTo>
                    <a:pt x="1159" y="10615"/>
                    <a:pt x="394" y="8877"/>
                    <a:pt x="394" y="7139"/>
                  </a:cubicBezTo>
                  <a:cubicBezTo>
                    <a:pt x="394" y="5887"/>
                    <a:pt x="765" y="4636"/>
                    <a:pt x="1437" y="3570"/>
                  </a:cubicBezTo>
                  <a:cubicBezTo>
                    <a:pt x="2132" y="2504"/>
                    <a:pt x="2990" y="1623"/>
                    <a:pt x="4056" y="1160"/>
                  </a:cubicBezTo>
                  <a:cubicBezTo>
                    <a:pt x="4241" y="1044"/>
                    <a:pt x="4241" y="951"/>
                    <a:pt x="4149" y="858"/>
                  </a:cubicBezTo>
                  <a:cubicBezTo>
                    <a:pt x="4149" y="793"/>
                    <a:pt x="4102" y="727"/>
                    <a:pt x="4042" y="727"/>
                  </a:cubicBezTo>
                  <a:cubicBezTo>
                    <a:pt x="4018" y="727"/>
                    <a:pt x="3990" y="738"/>
                    <a:pt x="3963" y="766"/>
                  </a:cubicBezTo>
                  <a:cubicBezTo>
                    <a:pt x="2804" y="1345"/>
                    <a:pt x="1738" y="2202"/>
                    <a:pt x="1066" y="3361"/>
                  </a:cubicBezTo>
                  <a:cubicBezTo>
                    <a:pt x="394" y="4427"/>
                    <a:pt x="0" y="5795"/>
                    <a:pt x="0" y="7139"/>
                  </a:cubicBezTo>
                  <a:cubicBezTo>
                    <a:pt x="0" y="8970"/>
                    <a:pt x="765" y="10800"/>
                    <a:pt x="2132" y="12168"/>
                  </a:cubicBezTo>
                  <a:cubicBezTo>
                    <a:pt x="3477" y="13512"/>
                    <a:pt x="5215" y="14277"/>
                    <a:pt x="7138" y="14277"/>
                  </a:cubicBezTo>
                  <a:cubicBezTo>
                    <a:pt x="9085" y="14277"/>
                    <a:pt x="10823" y="13512"/>
                    <a:pt x="12167" y="12168"/>
                  </a:cubicBezTo>
                  <a:cubicBezTo>
                    <a:pt x="13511" y="10800"/>
                    <a:pt x="14299" y="8970"/>
                    <a:pt x="14299" y="7139"/>
                  </a:cubicBezTo>
                  <a:cubicBezTo>
                    <a:pt x="14299" y="5215"/>
                    <a:pt x="13511" y="3361"/>
                    <a:pt x="12167" y="2017"/>
                  </a:cubicBezTo>
                  <a:cubicBezTo>
                    <a:pt x="10823" y="673"/>
                    <a:pt x="9085" y="1"/>
                    <a:pt x="7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2"/>
            <p:cNvSpPr/>
            <p:nvPr/>
          </p:nvSpPr>
          <p:spPr>
            <a:xfrm>
              <a:off x="4048516" y="3154742"/>
              <a:ext cx="238991" cy="114195"/>
            </a:xfrm>
            <a:custGeom>
              <a:avLst/>
              <a:gdLst/>
              <a:ahLst/>
              <a:cxnLst/>
              <a:rect l="l" t="t" r="r" b="b"/>
              <a:pathLst>
                <a:path w="8877" h="4242" extrusionOk="0">
                  <a:moveTo>
                    <a:pt x="8112" y="372"/>
                  </a:moveTo>
                  <a:cubicBezTo>
                    <a:pt x="8205" y="372"/>
                    <a:pt x="8297" y="372"/>
                    <a:pt x="8297" y="464"/>
                  </a:cubicBezTo>
                  <a:cubicBezTo>
                    <a:pt x="8390" y="580"/>
                    <a:pt x="8390" y="673"/>
                    <a:pt x="8390" y="673"/>
                  </a:cubicBezTo>
                  <a:cubicBezTo>
                    <a:pt x="8297" y="1438"/>
                    <a:pt x="7903" y="2017"/>
                    <a:pt x="7417" y="2596"/>
                  </a:cubicBezTo>
                  <a:cubicBezTo>
                    <a:pt x="7324" y="2318"/>
                    <a:pt x="7231" y="2110"/>
                    <a:pt x="7046" y="1924"/>
                  </a:cubicBezTo>
                  <a:cubicBezTo>
                    <a:pt x="7000" y="1878"/>
                    <a:pt x="6924" y="1855"/>
                    <a:pt x="6861" y="1855"/>
                  </a:cubicBezTo>
                  <a:cubicBezTo>
                    <a:pt x="6797" y="1855"/>
                    <a:pt x="6745" y="1878"/>
                    <a:pt x="6745" y="1924"/>
                  </a:cubicBezTo>
                  <a:cubicBezTo>
                    <a:pt x="6652" y="2017"/>
                    <a:pt x="6652" y="2110"/>
                    <a:pt x="6745" y="2202"/>
                  </a:cubicBezTo>
                  <a:cubicBezTo>
                    <a:pt x="6953" y="2411"/>
                    <a:pt x="7046" y="2596"/>
                    <a:pt x="7139" y="2898"/>
                  </a:cubicBezTo>
                  <a:cubicBezTo>
                    <a:pt x="6374" y="3477"/>
                    <a:pt x="5401" y="3848"/>
                    <a:pt x="4427" y="3848"/>
                  </a:cubicBezTo>
                  <a:cubicBezTo>
                    <a:pt x="3662" y="3848"/>
                    <a:pt x="2898" y="3662"/>
                    <a:pt x="2202" y="3176"/>
                  </a:cubicBezTo>
                  <a:cubicBezTo>
                    <a:pt x="2110" y="3176"/>
                    <a:pt x="2017" y="3083"/>
                    <a:pt x="1832" y="2990"/>
                  </a:cubicBezTo>
                  <a:cubicBezTo>
                    <a:pt x="1832" y="2898"/>
                    <a:pt x="1832" y="2898"/>
                    <a:pt x="1739" y="2898"/>
                  </a:cubicBezTo>
                  <a:cubicBezTo>
                    <a:pt x="1924" y="2202"/>
                    <a:pt x="2504" y="1832"/>
                    <a:pt x="3083" y="1832"/>
                  </a:cubicBezTo>
                  <a:cubicBezTo>
                    <a:pt x="3477" y="1832"/>
                    <a:pt x="3848" y="2017"/>
                    <a:pt x="4149" y="2202"/>
                  </a:cubicBezTo>
                  <a:cubicBezTo>
                    <a:pt x="4242" y="2318"/>
                    <a:pt x="4335" y="2411"/>
                    <a:pt x="4427" y="2411"/>
                  </a:cubicBezTo>
                  <a:cubicBezTo>
                    <a:pt x="4520" y="2411"/>
                    <a:pt x="4636" y="2318"/>
                    <a:pt x="4728" y="2202"/>
                  </a:cubicBezTo>
                  <a:cubicBezTo>
                    <a:pt x="5007" y="2017"/>
                    <a:pt x="5401" y="1832"/>
                    <a:pt x="5795" y="1832"/>
                  </a:cubicBezTo>
                  <a:lnTo>
                    <a:pt x="5980" y="1832"/>
                  </a:lnTo>
                  <a:cubicBezTo>
                    <a:pt x="6073" y="1832"/>
                    <a:pt x="6165" y="1832"/>
                    <a:pt x="6165" y="1623"/>
                  </a:cubicBezTo>
                  <a:cubicBezTo>
                    <a:pt x="6258" y="1530"/>
                    <a:pt x="6165" y="1438"/>
                    <a:pt x="6073" y="1438"/>
                  </a:cubicBezTo>
                  <a:lnTo>
                    <a:pt x="5795" y="1438"/>
                  </a:lnTo>
                  <a:cubicBezTo>
                    <a:pt x="5308" y="1438"/>
                    <a:pt x="4821" y="1623"/>
                    <a:pt x="4427" y="1924"/>
                  </a:cubicBezTo>
                  <a:cubicBezTo>
                    <a:pt x="4056" y="1623"/>
                    <a:pt x="3662" y="1438"/>
                    <a:pt x="3083" y="1438"/>
                  </a:cubicBezTo>
                  <a:cubicBezTo>
                    <a:pt x="2411" y="1438"/>
                    <a:pt x="1739" y="1924"/>
                    <a:pt x="1438" y="2596"/>
                  </a:cubicBezTo>
                  <a:cubicBezTo>
                    <a:pt x="951" y="2017"/>
                    <a:pt x="580" y="1438"/>
                    <a:pt x="464" y="673"/>
                  </a:cubicBezTo>
                  <a:cubicBezTo>
                    <a:pt x="464" y="673"/>
                    <a:pt x="464" y="580"/>
                    <a:pt x="580" y="464"/>
                  </a:cubicBezTo>
                  <a:cubicBezTo>
                    <a:pt x="580" y="372"/>
                    <a:pt x="673" y="372"/>
                    <a:pt x="766" y="372"/>
                  </a:cubicBezTo>
                  <a:close/>
                  <a:moveTo>
                    <a:pt x="766" y="1"/>
                  </a:moveTo>
                  <a:cubicBezTo>
                    <a:pt x="580" y="1"/>
                    <a:pt x="372" y="93"/>
                    <a:pt x="186" y="186"/>
                  </a:cubicBezTo>
                  <a:cubicBezTo>
                    <a:pt x="93" y="372"/>
                    <a:pt x="1" y="580"/>
                    <a:pt x="93" y="765"/>
                  </a:cubicBezTo>
                  <a:cubicBezTo>
                    <a:pt x="279" y="1739"/>
                    <a:pt x="766" y="2596"/>
                    <a:pt x="1530" y="3176"/>
                  </a:cubicBezTo>
                  <a:cubicBezTo>
                    <a:pt x="2318" y="3848"/>
                    <a:pt x="3361" y="4242"/>
                    <a:pt x="4427" y="4242"/>
                  </a:cubicBezTo>
                  <a:cubicBezTo>
                    <a:pt x="5493" y="4242"/>
                    <a:pt x="6559" y="3848"/>
                    <a:pt x="7417" y="3176"/>
                  </a:cubicBezTo>
                  <a:cubicBezTo>
                    <a:pt x="8205" y="2596"/>
                    <a:pt x="8576" y="1739"/>
                    <a:pt x="8784" y="765"/>
                  </a:cubicBezTo>
                  <a:cubicBezTo>
                    <a:pt x="8877" y="580"/>
                    <a:pt x="8784" y="372"/>
                    <a:pt x="8691" y="186"/>
                  </a:cubicBezTo>
                  <a:cubicBezTo>
                    <a:pt x="8483" y="93"/>
                    <a:pt x="8297" y="1"/>
                    <a:pt x="8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2"/>
            <p:cNvSpPr/>
            <p:nvPr/>
          </p:nvSpPr>
          <p:spPr>
            <a:xfrm>
              <a:off x="4084698" y="3068648"/>
              <a:ext cx="41838" cy="46814"/>
            </a:xfrm>
            <a:custGeom>
              <a:avLst/>
              <a:gdLst/>
              <a:ahLst/>
              <a:cxnLst/>
              <a:rect l="l" t="t" r="r" b="b"/>
              <a:pathLst>
                <a:path w="1554" h="1739" extrusionOk="0">
                  <a:moveTo>
                    <a:pt x="766" y="1"/>
                  </a:moveTo>
                  <a:cubicBezTo>
                    <a:pt x="279" y="1"/>
                    <a:pt x="1" y="395"/>
                    <a:pt x="1" y="765"/>
                  </a:cubicBezTo>
                  <a:lnTo>
                    <a:pt x="1" y="1553"/>
                  </a:lnTo>
                  <a:cubicBezTo>
                    <a:pt x="1" y="1646"/>
                    <a:pt x="94" y="1739"/>
                    <a:pt x="186" y="1739"/>
                  </a:cubicBezTo>
                  <a:cubicBezTo>
                    <a:pt x="279" y="1739"/>
                    <a:pt x="395" y="1646"/>
                    <a:pt x="395" y="1553"/>
                  </a:cubicBezTo>
                  <a:lnTo>
                    <a:pt x="395" y="765"/>
                  </a:lnTo>
                  <a:cubicBezTo>
                    <a:pt x="395" y="580"/>
                    <a:pt x="580" y="395"/>
                    <a:pt x="766" y="395"/>
                  </a:cubicBezTo>
                  <a:cubicBezTo>
                    <a:pt x="974" y="395"/>
                    <a:pt x="1160" y="580"/>
                    <a:pt x="1160" y="765"/>
                  </a:cubicBezTo>
                  <a:lnTo>
                    <a:pt x="1160" y="1553"/>
                  </a:lnTo>
                  <a:cubicBezTo>
                    <a:pt x="1160" y="1646"/>
                    <a:pt x="1252" y="1739"/>
                    <a:pt x="1345" y="1739"/>
                  </a:cubicBezTo>
                  <a:cubicBezTo>
                    <a:pt x="1438" y="1739"/>
                    <a:pt x="1554" y="1646"/>
                    <a:pt x="1554" y="1553"/>
                  </a:cubicBezTo>
                  <a:lnTo>
                    <a:pt x="1554" y="765"/>
                  </a:lnTo>
                  <a:cubicBezTo>
                    <a:pt x="1554" y="395"/>
                    <a:pt x="1160"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2"/>
            <p:cNvSpPr/>
            <p:nvPr/>
          </p:nvSpPr>
          <p:spPr>
            <a:xfrm>
              <a:off x="4204498" y="3068648"/>
              <a:ext cx="41218" cy="46814"/>
            </a:xfrm>
            <a:custGeom>
              <a:avLst/>
              <a:gdLst/>
              <a:ahLst/>
              <a:cxnLst/>
              <a:rect l="l" t="t" r="r" b="b"/>
              <a:pathLst>
                <a:path w="1531" h="1739" extrusionOk="0">
                  <a:moveTo>
                    <a:pt x="765" y="1"/>
                  </a:moveTo>
                  <a:cubicBezTo>
                    <a:pt x="279" y="1"/>
                    <a:pt x="1" y="395"/>
                    <a:pt x="1" y="765"/>
                  </a:cubicBezTo>
                  <a:lnTo>
                    <a:pt x="1" y="1553"/>
                  </a:lnTo>
                  <a:cubicBezTo>
                    <a:pt x="1" y="1646"/>
                    <a:pt x="93" y="1739"/>
                    <a:pt x="186" y="1739"/>
                  </a:cubicBezTo>
                  <a:cubicBezTo>
                    <a:pt x="279" y="1739"/>
                    <a:pt x="371" y="1646"/>
                    <a:pt x="371" y="1553"/>
                  </a:cubicBezTo>
                  <a:lnTo>
                    <a:pt x="371" y="765"/>
                  </a:lnTo>
                  <a:cubicBezTo>
                    <a:pt x="371" y="580"/>
                    <a:pt x="580" y="395"/>
                    <a:pt x="765" y="395"/>
                  </a:cubicBezTo>
                  <a:cubicBezTo>
                    <a:pt x="951" y="395"/>
                    <a:pt x="1159" y="580"/>
                    <a:pt x="1159" y="765"/>
                  </a:cubicBezTo>
                  <a:lnTo>
                    <a:pt x="1159" y="1553"/>
                  </a:lnTo>
                  <a:cubicBezTo>
                    <a:pt x="1159" y="1646"/>
                    <a:pt x="1252" y="1739"/>
                    <a:pt x="1345" y="1739"/>
                  </a:cubicBezTo>
                  <a:cubicBezTo>
                    <a:pt x="1437" y="1739"/>
                    <a:pt x="1530" y="1646"/>
                    <a:pt x="1530" y="1553"/>
                  </a:cubicBezTo>
                  <a:lnTo>
                    <a:pt x="1530" y="765"/>
                  </a:lnTo>
                  <a:cubicBezTo>
                    <a:pt x="1530" y="395"/>
                    <a:pt x="1159" y="1"/>
                    <a:pt x="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5" name="Google Shape;3115;p62"/>
          <p:cNvGrpSpPr/>
          <p:nvPr/>
        </p:nvGrpSpPr>
        <p:grpSpPr>
          <a:xfrm>
            <a:off x="3625954" y="2362326"/>
            <a:ext cx="298894" cy="381833"/>
            <a:chOff x="5644462" y="2951971"/>
            <a:chExt cx="298894" cy="381833"/>
          </a:xfrm>
        </p:grpSpPr>
        <p:sp>
          <p:nvSpPr>
            <p:cNvPr id="3116" name="Google Shape;3116;p62"/>
            <p:cNvSpPr/>
            <p:nvPr/>
          </p:nvSpPr>
          <p:spPr>
            <a:xfrm>
              <a:off x="5662876" y="3162226"/>
              <a:ext cx="140105" cy="167846"/>
            </a:xfrm>
            <a:custGeom>
              <a:avLst/>
              <a:gdLst/>
              <a:ahLst/>
              <a:cxnLst/>
              <a:rect l="l" t="t" r="r" b="b"/>
              <a:pathLst>
                <a:path w="5204" h="6235" extrusionOk="0">
                  <a:moveTo>
                    <a:pt x="2608" y="1"/>
                  </a:moveTo>
                  <a:lnTo>
                    <a:pt x="82" y="4636"/>
                  </a:lnTo>
                  <a:cubicBezTo>
                    <a:pt x="1" y="4797"/>
                    <a:pt x="61" y="5047"/>
                    <a:pt x="277" y="5047"/>
                  </a:cubicBezTo>
                  <a:cubicBezTo>
                    <a:pt x="309" y="5047"/>
                    <a:pt x="344" y="5042"/>
                    <a:pt x="383" y="5030"/>
                  </a:cubicBezTo>
                  <a:lnTo>
                    <a:pt x="1333" y="5030"/>
                  </a:lnTo>
                  <a:cubicBezTo>
                    <a:pt x="1542" y="5030"/>
                    <a:pt x="1634" y="5123"/>
                    <a:pt x="1634" y="5123"/>
                  </a:cubicBezTo>
                  <a:lnTo>
                    <a:pt x="2214" y="6096"/>
                  </a:lnTo>
                  <a:cubicBezTo>
                    <a:pt x="2260" y="6189"/>
                    <a:pt x="2359" y="6235"/>
                    <a:pt x="2457" y="6235"/>
                  </a:cubicBezTo>
                  <a:cubicBezTo>
                    <a:pt x="2556" y="6235"/>
                    <a:pt x="2654" y="6189"/>
                    <a:pt x="2700" y="6096"/>
                  </a:cubicBezTo>
                  <a:lnTo>
                    <a:pt x="5203" y="1461"/>
                  </a:lnTo>
                  <a:lnTo>
                    <a:pt x="3859" y="673"/>
                  </a:lnTo>
                  <a:lnTo>
                    <a:pt x="2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2"/>
            <p:cNvSpPr/>
            <p:nvPr/>
          </p:nvSpPr>
          <p:spPr>
            <a:xfrm>
              <a:off x="5719976" y="3193427"/>
              <a:ext cx="83002" cy="136646"/>
            </a:xfrm>
            <a:custGeom>
              <a:avLst/>
              <a:gdLst/>
              <a:ahLst/>
              <a:cxnLst/>
              <a:rect l="l" t="t" r="r" b="b"/>
              <a:pathLst>
                <a:path w="3083" h="5076" extrusionOk="0">
                  <a:moveTo>
                    <a:pt x="2596" y="1"/>
                  </a:moveTo>
                  <a:lnTo>
                    <a:pt x="185" y="4543"/>
                  </a:lnTo>
                  <a:cubicBezTo>
                    <a:pt x="93" y="4636"/>
                    <a:pt x="0" y="4728"/>
                    <a:pt x="0" y="4728"/>
                  </a:cubicBezTo>
                  <a:lnTo>
                    <a:pt x="93" y="4937"/>
                  </a:lnTo>
                  <a:cubicBezTo>
                    <a:pt x="139" y="5030"/>
                    <a:pt x="238" y="5076"/>
                    <a:pt x="336" y="5076"/>
                  </a:cubicBezTo>
                  <a:cubicBezTo>
                    <a:pt x="435" y="5076"/>
                    <a:pt x="533" y="5030"/>
                    <a:pt x="579" y="4937"/>
                  </a:cubicBezTo>
                  <a:lnTo>
                    <a:pt x="3082" y="302"/>
                  </a:lnTo>
                  <a:lnTo>
                    <a:pt x="2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2"/>
            <p:cNvSpPr/>
            <p:nvPr/>
          </p:nvSpPr>
          <p:spPr>
            <a:xfrm>
              <a:off x="5784856" y="3162226"/>
              <a:ext cx="140078" cy="167846"/>
            </a:xfrm>
            <a:custGeom>
              <a:avLst/>
              <a:gdLst/>
              <a:ahLst/>
              <a:cxnLst/>
              <a:rect l="l" t="t" r="r" b="b"/>
              <a:pathLst>
                <a:path w="5203" h="6235" extrusionOk="0">
                  <a:moveTo>
                    <a:pt x="2596" y="1"/>
                  </a:moveTo>
                  <a:lnTo>
                    <a:pt x="1252" y="673"/>
                  </a:lnTo>
                  <a:lnTo>
                    <a:pt x="0" y="1461"/>
                  </a:lnTo>
                  <a:lnTo>
                    <a:pt x="2503" y="6096"/>
                  </a:lnTo>
                  <a:cubicBezTo>
                    <a:pt x="2550" y="6189"/>
                    <a:pt x="2648" y="6235"/>
                    <a:pt x="2747" y="6235"/>
                  </a:cubicBezTo>
                  <a:cubicBezTo>
                    <a:pt x="2845" y="6235"/>
                    <a:pt x="2944" y="6189"/>
                    <a:pt x="2990" y="6096"/>
                  </a:cubicBezTo>
                  <a:lnTo>
                    <a:pt x="3569" y="5123"/>
                  </a:lnTo>
                  <a:cubicBezTo>
                    <a:pt x="3569" y="5123"/>
                    <a:pt x="3662" y="5030"/>
                    <a:pt x="3755" y="5030"/>
                  </a:cubicBezTo>
                  <a:lnTo>
                    <a:pt x="4821" y="5030"/>
                  </a:lnTo>
                  <a:cubicBezTo>
                    <a:pt x="4847" y="5042"/>
                    <a:pt x="4874" y="5047"/>
                    <a:pt x="4899" y="5047"/>
                  </a:cubicBezTo>
                  <a:cubicBezTo>
                    <a:pt x="5072" y="5047"/>
                    <a:pt x="5203" y="4797"/>
                    <a:pt x="5122" y="4636"/>
                  </a:cubicBezTo>
                  <a:lnTo>
                    <a:pt x="2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2"/>
            <p:cNvSpPr/>
            <p:nvPr/>
          </p:nvSpPr>
          <p:spPr>
            <a:xfrm>
              <a:off x="5842253" y="3162226"/>
              <a:ext cx="82679" cy="135892"/>
            </a:xfrm>
            <a:custGeom>
              <a:avLst/>
              <a:gdLst/>
              <a:ahLst/>
              <a:cxnLst/>
              <a:rect l="l" t="t" r="r" b="b"/>
              <a:pathLst>
                <a:path w="3071" h="5048" extrusionOk="0">
                  <a:moveTo>
                    <a:pt x="464" y="1"/>
                  </a:moveTo>
                  <a:lnTo>
                    <a:pt x="0" y="302"/>
                  </a:lnTo>
                  <a:lnTo>
                    <a:pt x="2411" y="4821"/>
                  </a:lnTo>
                  <a:cubicBezTo>
                    <a:pt x="2503" y="4937"/>
                    <a:pt x="2503" y="5030"/>
                    <a:pt x="2411" y="5030"/>
                  </a:cubicBezTo>
                  <a:lnTo>
                    <a:pt x="2689" y="5030"/>
                  </a:lnTo>
                  <a:cubicBezTo>
                    <a:pt x="2715" y="5042"/>
                    <a:pt x="2742" y="5047"/>
                    <a:pt x="2767" y="5047"/>
                  </a:cubicBezTo>
                  <a:cubicBezTo>
                    <a:pt x="2940" y="5047"/>
                    <a:pt x="3071" y="4797"/>
                    <a:pt x="2990" y="4636"/>
                  </a:cubicBezTo>
                  <a:lnTo>
                    <a:pt x="4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2"/>
            <p:cNvSpPr/>
            <p:nvPr/>
          </p:nvSpPr>
          <p:spPr>
            <a:xfrm>
              <a:off x="5649469" y="2956979"/>
              <a:ext cx="288905" cy="288259"/>
            </a:xfrm>
            <a:custGeom>
              <a:avLst/>
              <a:gdLst/>
              <a:ahLst/>
              <a:cxnLst/>
              <a:rect l="l" t="t" r="r" b="b"/>
              <a:pathLst>
                <a:path w="10731" h="10708" extrusionOk="0">
                  <a:moveTo>
                    <a:pt x="5307" y="0"/>
                  </a:moveTo>
                  <a:cubicBezTo>
                    <a:pt x="4937" y="0"/>
                    <a:pt x="4543" y="186"/>
                    <a:pt x="4265" y="487"/>
                  </a:cubicBezTo>
                  <a:cubicBezTo>
                    <a:pt x="4183" y="552"/>
                    <a:pt x="4066" y="618"/>
                    <a:pt x="3972" y="618"/>
                  </a:cubicBezTo>
                  <a:cubicBezTo>
                    <a:pt x="3933" y="618"/>
                    <a:pt x="3898" y="607"/>
                    <a:pt x="3871" y="580"/>
                  </a:cubicBezTo>
                  <a:cubicBezTo>
                    <a:pt x="3726" y="546"/>
                    <a:pt x="3570" y="524"/>
                    <a:pt x="3415" y="524"/>
                  </a:cubicBezTo>
                  <a:cubicBezTo>
                    <a:pt x="3148" y="524"/>
                    <a:pt x="2888" y="589"/>
                    <a:pt x="2712" y="765"/>
                  </a:cubicBezTo>
                  <a:cubicBezTo>
                    <a:pt x="2318" y="974"/>
                    <a:pt x="2040" y="1344"/>
                    <a:pt x="1947" y="1738"/>
                  </a:cubicBezTo>
                  <a:cubicBezTo>
                    <a:pt x="1947" y="1831"/>
                    <a:pt x="1831" y="1924"/>
                    <a:pt x="1646" y="2016"/>
                  </a:cubicBezTo>
                  <a:cubicBezTo>
                    <a:pt x="1252" y="2132"/>
                    <a:pt x="974" y="2318"/>
                    <a:pt x="672" y="2712"/>
                  </a:cubicBezTo>
                  <a:cubicBezTo>
                    <a:pt x="487" y="3082"/>
                    <a:pt x="487" y="3476"/>
                    <a:pt x="580" y="3870"/>
                  </a:cubicBezTo>
                  <a:cubicBezTo>
                    <a:pt x="580" y="4056"/>
                    <a:pt x="580" y="4149"/>
                    <a:pt x="487" y="4334"/>
                  </a:cubicBezTo>
                  <a:cubicBezTo>
                    <a:pt x="209" y="4543"/>
                    <a:pt x="0" y="4913"/>
                    <a:pt x="0" y="5400"/>
                  </a:cubicBezTo>
                  <a:cubicBezTo>
                    <a:pt x="0" y="5794"/>
                    <a:pt x="209" y="6188"/>
                    <a:pt x="487" y="6466"/>
                  </a:cubicBezTo>
                  <a:cubicBezTo>
                    <a:pt x="580" y="6559"/>
                    <a:pt x="580" y="6767"/>
                    <a:pt x="580" y="6860"/>
                  </a:cubicBezTo>
                  <a:cubicBezTo>
                    <a:pt x="487" y="7231"/>
                    <a:pt x="487" y="7718"/>
                    <a:pt x="788" y="8019"/>
                  </a:cubicBezTo>
                  <a:cubicBezTo>
                    <a:pt x="974" y="8390"/>
                    <a:pt x="1252" y="8691"/>
                    <a:pt x="1646" y="8784"/>
                  </a:cubicBezTo>
                  <a:cubicBezTo>
                    <a:pt x="1831" y="8784"/>
                    <a:pt x="1947" y="8876"/>
                    <a:pt x="2040" y="9085"/>
                  </a:cubicBezTo>
                  <a:cubicBezTo>
                    <a:pt x="2132" y="9456"/>
                    <a:pt x="2318" y="9757"/>
                    <a:pt x="2712" y="10035"/>
                  </a:cubicBezTo>
                  <a:cubicBezTo>
                    <a:pt x="2937" y="10155"/>
                    <a:pt x="3156" y="10206"/>
                    <a:pt x="3375" y="10206"/>
                  </a:cubicBezTo>
                  <a:cubicBezTo>
                    <a:pt x="3538" y="10206"/>
                    <a:pt x="3702" y="10177"/>
                    <a:pt x="3871" y="10128"/>
                  </a:cubicBezTo>
                  <a:cubicBezTo>
                    <a:pt x="4056" y="10128"/>
                    <a:pt x="4149" y="10128"/>
                    <a:pt x="4265" y="10244"/>
                  </a:cubicBezTo>
                  <a:cubicBezTo>
                    <a:pt x="4543" y="10522"/>
                    <a:pt x="4937" y="10707"/>
                    <a:pt x="5423" y="10707"/>
                  </a:cubicBezTo>
                  <a:cubicBezTo>
                    <a:pt x="5794" y="10707"/>
                    <a:pt x="6188" y="10522"/>
                    <a:pt x="6466" y="10244"/>
                  </a:cubicBezTo>
                  <a:cubicBezTo>
                    <a:pt x="6582" y="10128"/>
                    <a:pt x="6767" y="10128"/>
                    <a:pt x="6860" y="10128"/>
                  </a:cubicBezTo>
                  <a:cubicBezTo>
                    <a:pt x="7011" y="10172"/>
                    <a:pt x="7158" y="10199"/>
                    <a:pt x="7305" y="10199"/>
                  </a:cubicBezTo>
                  <a:cubicBezTo>
                    <a:pt x="7541" y="10199"/>
                    <a:pt x="7776" y="10128"/>
                    <a:pt x="8019" y="9942"/>
                  </a:cubicBezTo>
                  <a:cubicBezTo>
                    <a:pt x="8413" y="9757"/>
                    <a:pt x="8691" y="9456"/>
                    <a:pt x="8784" y="9085"/>
                  </a:cubicBezTo>
                  <a:cubicBezTo>
                    <a:pt x="8784" y="8876"/>
                    <a:pt x="8900" y="8784"/>
                    <a:pt x="9085" y="8691"/>
                  </a:cubicBezTo>
                  <a:cubicBezTo>
                    <a:pt x="9479" y="8598"/>
                    <a:pt x="9757" y="8390"/>
                    <a:pt x="9942" y="8019"/>
                  </a:cubicBezTo>
                  <a:cubicBezTo>
                    <a:pt x="10244" y="7625"/>
                    <a:pt x="10244" y="7231"/>
                    <a:pt x="10151" y="6860"/>
                  </a:cubicBezTo>
                  <a:cubicBezTo>
                    <a:pt x="10058" y="6651"/>
                    <a:pt x="10151" y="6559"/>
                    <a:pt x="10244" y="6466"/>
                  </a:cubicBezTo>
                  <a:cubicBezTo>
                    <a:pt x="10522" y="6188"/>
                    <a:pt x="10730" y="5794"/>
                    <a:pt x="10730" y="5307"/>
                  </a:cubicBezTo>
                  <a:cubicBezTo>
                    <a:pt x="10730" y="4913"/>
                    <a:pt x="10522" y="4543"/>
                    <a:pt x="10244" y="4241"/>
                  </a:cubicBezTo>
                  <a:cubicBezTo>
                    <a:pt x="10151" y="4149"/>
                    <a:pt x="10058" y="3963"/>
                    <a:pt x="10151" y="3870"/>
                  </a:cubicBezTo>
                  <a:cubicBezTo>
                    <a:pt x="10244" y="3476"/>
                    <a:pt x="10244" y="3082"/>
                    <a:pt x="9942" y="2712"/>
                  </a:cubicBezTo>
                  <a:cubicBezTo>
                    <a:pt x="9757" y="2318"/>
                    <a:pt x="9363" y="2016"/>
                    <a:pt x="8992" y="1924"/>
                  </a:cubicBezTo>
                  <a:cubicBezTo>
                    <a:pt x="8900" y="1924"/>
                    <a:pt x="8784" y="1831"/>
                    <a:pt x="8691" y="1646"/>
                  </a:cubicBezTo>
                  <a:cubicBezTo>
                    <a:pt x="8598" y="1252"/>
                    <a:pt x="8413" y="974"/>
                    <a:pt x="8019" y="765"/>
                  </a:cubicBezTo>
                  <a:cubicBezTo>
                    <a:pt x="7769" y="589"/>
                    <a:pt x="7529" y="524"/>
                    <a:pt x="7286" y="524"/>
                  </a:cubicBezTo>
                  <a:cubicBezTo>
                    <a:pt x="7145" y="524"/>
                    <a:pt x="7004" y="546"/>
                    <a:pt x="6860" y="580"/>
                  </a:cubicBezTo>
                  <a:cubicBezTo>
                    <a:pt x="6806" y="607"/>
                    <a:pt x="6759" y="618"/>
                    <a:pt x="6716" y="618"/>
                  </a:cubicBezTo>
                  <a:cubicBezTo>
                    <a:pt x="6610" y="618"/>
                    <a:pt x="6521" y="552"/>
                    <a:pt x="6373" y="487"/>
                  </a:cubicBezTo>
                  <a:cubicBezTo>
                    <a:pt x="6188" y="186"/>
                    <a:pt x="5794" y="0"/>
                    <a:pt x="53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2"/>
            <p:cNvSpPr/>
            <p:nvPr/>
          </p:nvSpPr>
          <p:spPr>
            <a:xfrm>
              <a:off x="5836626" y="3011252"/>
              <a:ext cx="101740" cy="220313"/>
            </a:xfrm>
            <a:custGeom>
              <a:avLst/>
              <a:gdLst/>
              <a:ahLst/>
              <a:cxnLst/>
              <a:rect l="l" t="t" r="r" b="b"/>
              <a:pathLst>
                <a:path w="3779" h="8184" extrusionOk="0">
                  <a:moveTo>
                    <a:pt x="2226" y="0"/>
                  </a:moveTo>
                  <a:lnTo>
                    <a:pt x="2226" y="0"/>
                  </a:lnTo>
                  <a:cubicBezTo>
                    <a:pt x="2318" y="116"/>
                    <a:pt x="2411" y="209"/>
                    <a:pt x="2527" y="302"/>
                  </a:cubicBezTo>
                  <a:cubicBezTo>
                    <a:pt x="2805" y="788"/>
                    <a:pt x="2712" y="1553"/>
                    <a:pt x="2620" y="1947"/>
                  </a:cubicBezTo>
                  <a:cubicBezTo>
                    <a:pt x="2620" y="2133"/>
                    <a:pt x="2620" y="2225"/>
                    <a:pt x="2712" y="2434"/>
                  </a:cubicBezTo>
                  <a:cubicBezTo>
                    <a:pt x="2990" y="2619"/>
                    <a:pt x="3199" y="2897"/>
                    <a:pt x="3199" y="3291"/>
                  </a:cubicBezTo>
                  <a:cubicBezTo>
                    <a:pt x="3292" y="3593"/>
                    <a:pt x="2990" y="3963"/>
                    <a:pt x="2712" y="4265"/>
                  </a:cubicBezTo>
                  <a:cubicBezTo>
                    <a:pt x="2620" y="4357"/>
                    <a:pt x="2620" y="4543"/>
                    <a:pt x="2620" y="4635"/>
                  </a:cubicBezTo>
                  <a:cubicBezTo>
                    <a:pt x="2805" y="5215"/>
                    <a:pt x="2712" y="6003"/>
                    <a:pt x="2133" y="6281"/>
                  </a:cubicBezTo>
                  <a:cubicBezTo>
                    <a:pt x="1948" y="6374"/>
                    <a:pt x="1739" y="6374"/>
                    <a:pt x="1646" y="6489"/>
                  </a:cubicBezTo>
                  <a:cubicBezTo>
                    <a:pt x="1461" y="6489"/>
                    <a:pt x="1368" y="6582"/>
                    <a:pt x="1252" y="6768"/>
                  </a:cubicBezTo>
                  <a:cubicBezTo>
                    <a:pt x="1160" y="7162"/>
                    <a:pt x="881" y="7741"/>
                    <a:pt x="488" y="7926"/>
                  </a:cubicBezTo>
                  <a:cubicBezTo>
                    <a:pt x="302" y="8019"/>
                    <a:pt x="94" y="8112"/>
                    <a:pt x="1" y="8112"/>
                  </a:cubicBezTo>
                  <a:cubicBezTo>
                    <a:pt x="116" y="8156"/>
                    <a:pt x="259" y="8183"/>
                    <a:pt x="406" y="8183"/>
                  </a:cubicBezTo>
                  <a:cubicBezTo>
                    <a:pt x="644" y="8183"/>
                    <a:pt x="895" y="8112"/>
                    <a:pt x="1067" y="7926"/>
                  </a:cubicBezTo>
                  <a:cubicBezTo>
                    <a:pt x="1461" y="7741"/>
                    <a:pt x="1739" y="7440"/>
                    <a:pt x="1832" y="7069"/>
                  </a:cubicBezTo>
                  <a:cubicBezTo>
                    <a:pt x="1832" y="6860"/>
                    <a:pt x="1948" y="6768"/>
                    <a:pt x="2133" y="6675"/>
                  </a:cubicBezTo>
                  <a:cubicBezTo>
                    <a:pt x="2527" y="6582"/>
                    <a:pt x="2805" y="6374"/>
                    <a:pt x="2990" y="6003"/>
                  </a:cubicBezTo>
                  <a:cubicBezTo>
                    <a:pt x="3292" y="5609"/>
                    <a:pt x="3292" y="5215"/>
                    <a:pt x="3199" y="4844"/>
                  </a:cubicBezTo>
                  <a:cubicBezTo>
                    <a:pt x="3106" y="4635"/>
                    <a:pt x="3199" y="4543"/>
                    <a:pt x="3292" y="4450"/>
                  </a:cubicBezTo>
                  <a:cubicBezTo>
                    <a:pt x="3570" y="4172"/>
                    <a:pt x="3778" y="3778"/>
                    <a:pt x="3778" y="3291"/>
                  </a:cubicBezTo>
                  <a:cubicBezTo>
                    <a:pt x="3778" y="2897"/>
                    <a:pt x="3570" y="2527"/>
                    <a:pt x="3292" y="2225"/>
                  </a:cubicBezTo>
                  <a:cubicBezTo>
                    <a:pt x="3199" y="2133"/>
                    <a:pt x="3106" y="1947"/>
                    <a:pt x="3199" y="1854"/>
                  </a:cubicBezTo>
                  <a:cubicBezTo>
                    <a:pt x="3292" y="1460"/>
                    <a:pt x="3292" y="1066"/>
                    <a:pt x="2990" y="696"/>
                  </a:cubicBezTo>
                  <a:cubicBezTo>
                    <a:pt x="2805" y="302"/>
                    <a:pt x="2527" y="116"/>
                    <a:pt x="2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2"/>
            <p:cNvSpPr/>
            <p:nvPr/>
          </p:nvSpPr>
          <p:spPr>
            <a:xfrm>
              <a:off x="5693755" y="3001264"/>
              <a:ext cx="200303" cy="200285"/>
            </a:xfrm>
            <a:custGeom>
              <a:avLst/>
              <a:gdLst/>
              <a:ahLst/>
              <a:cxnLst/>
              <a:rect l="l" t="t" r="r" b="b"/>
              <a:pathLst>
                <a:path w="7440" h="7440" extrusionOk="0">
                  <a:moveTo>
                    <a:pt x="3662" y="1"/>
                  </a:moveTo>
                  <a:cubicBezTo>
                    <a:pt x="1646" y="1"/>
                    <a:pt x="1" y="1646"/>
                    <a:pt x="1" y="3755"/>
                  </a:cubicBezTo>
                  <a:cubicBezTo>
                    <a:pt x="1" y="5794"/>
                    <a:pt x="1646" y="7440"/>
                    <a:pt x="3662" y="7440"/>
                  </a:cubicBezTo>
                  <a:cubicBezTo>
                    <a:pt x="5795" y="7440"/>
                    <a:pt x="7440" y="5794"/>
                    <a:pt x="7440" y="3755"/>
                  </a:cubicBezTo>
                  <a:cubicBezTo>
                    <a:pt x="7440" y="1646"/>
                    <a:pt x="5795" y="1"/>
                    <a:pt x="3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2"/>
            <p:cNvSpPr/>
            <p:nvPr/>
          </p:nvSpPr>
          <p:spPr>
            <a:xfrm>
              <a:off x="5748674" y="3006271"/>
              <a:ext cx="145382" cy="195278"/>
            </a:xfrm>
            <a:custGeom>
              <a:avLst/>
              <a:gdLst/>
              <a:ahLst/>
              <a:cxnLst/>
              <a:rect l="l" t="t" r="r" b="b"/>
              <a:pathLst>
                <a:path w="5400" h="7254" extrusionOk="0">
                  <a:moveTo>
                    <a:pt x="2781" y="0"/>
                  </a:moveTo>
                  <a:lnTo>
                    <a:pt x="2781" y="0"/>
                  </a:lnTo>
                  <a:cubicBezTo>
                    <a:pt x="4056" y="579"/>
                    <a:pt x="4913" y="1831"/>
                    <a:pt x="4913" y="3291"/>
                  </a:cubicBezTo>
                  <a:cubicBezTo>
                    <a:pt x="4913" y="5400"/>
                    <a:pt x="3175" y="7045"/>
                    <a:pt x="1159" y="7045"/>
                  </a:cubicBezTo>
                  <a:cubicBezTo>
                    <a:pt x="765" y="7045"/>
                    <a:pt x="371" y="6953"/>
                    <a:pt x="0" y="6860"/>
                  </a:cubicBezTo>
                  <a:lnTo>
                    <a:pt x="0" y="6860"/>
                  </a:lnTo>
                  <a:cubicBezTo>
                    <a:pt x="464" y="7138"/>
                    <a:pt x="1043" y="7254"/>
                    <a:pt x="1622" y="7254"/>
                  </a:cubicBezTo>
                  <a:cubicBezTo>
                    <a:pt x="3755" y="7254"/>
                    <a:pt x="5400" y="5608"/>
                    <a:pt x="5400" y="3569"/>
                  </a:cubicBezTo>
                  <a:cubicBezTo>
                    <a:pt x="5400" y="1831"/>
                    <a:pt x="4334" y="487"/>
                    <a:pt x="2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2"/>
            <p:cNvSpPr/>
            <p:nvPr/>
          </p:nvSpPr>
          <p:spPr>
            <a:xfrm>
              <a:off x="5644462" y="2951971"/>
              <a:ext cx="298894" cy="381833"/>
            </a:xfrm>
            <a:custGeom>
              <a:avLst/>
              <a:gdLst/>
              <a:ahLst/>
              <a:cxnLst/>
              <a:rect l="l" t="t" r="r" b="b"/>
              <a:pathLst>
                <a:path w="11102" h="14184" extrusionOk="0">
                  <a:moveTo>
                    <a:pt x="5493" y="372"/>
                  </a:moveTo>
                  <a:cubicBezTo>
                    <a:pt x="5887" y="372"/>
                    <a:pt x="6189" y="580"/>
                    <a:pt x="6467" y="766"/>
                  </a:cubicBezTo>
                  <a:cubicBezTo>
                    <a:pt x="6602" y="901"/>
                    <a:pt x="6751" y="987"/>
                    <a:pt x="6893" y="987"/>
                  </a:cubicBezTo>
                  <a:cubicBezTo>
                    <a:pt x="6945" y="987"/>
                    <a:pt x="6996" y="976"/>
                    <a:pt x="7046" y="951"/>
                  </a:cubicBezTo>
                  <a:cubicBezTo>
                    <a:pt x="7162" y="924"/>
                    <a:pt x="7275" y="913"/>
                    <a:pt x="7385" y="913"/>
                  </a:cubicBezTo>
                  <a:cubicBezTo>
                    <a:pt x="7651" y="913"/>
                    <a:pt x="7899" y="978"/>
                    <a:pt x="8112" y="1044"/>
                  </a:cubicBezTo>
                  <a:cubicBezTo>
                    <a:pt x="8390" y="1252"/>
                    <a:pt x="8599" y="1530"/>
                    <a:pt x="8692" y="1924"/>
                  </a:cubicBezTo>
                  <a:cubicBezTo>
                    <a:pt x="8784" y="2110"/>
                    <a:pt x="8970" y="2318"/>
                    <a:pt x="9178" y="2411"/>
                  </a:cubicBezTo>
                  <a:cubicBezTo>
                    <a:pt x="9549" y="2411"/>
                    <a:pt x="9850" y="2689"/>
                    <a:pt x="9943" y="2990"/>
                  </a:cubicBezTo>
                  <a:cubicBezTo>
                    <a:pt x="10128" y="3268"/>
                    <a:pt x="10244" y="3662"/>
                    <a:pt x="10128" y="3941"/>
                  </a:cubicBezTo>
                  <a:cubicBezTo>
                    <a:pt x="10036" y="4242"/>
                    <a:pt x="10128" y="4427"/>
                    <a:pt x="10244" y="4636"/>
                  </a:cubicBezTo>
                  <a:cubicBezTo>
                    <a:pt x="10522" y="4821"/>
                    <a:pt x="10708" y="5215"/>
                    <a:pt x="10708" y="5493"/>
                  </a:cubicBezTo>
                  <a:cubicBezTo>
                    <a:pt x="10708" y="5887"/>
                    <a:pt x="10522" y="6258"/>
                    <a:pt x="10337" y="6467"/>
                  </a:cubicBezTo>
                  <a:cubicBezTo>
                    <a:pt x="10128" y="6652"/>
                    <a:pt x="10036" y="6837"/>
                    <a:pt x="10128" y="7139"/>
                  </a:cubicBezTo>
                  <a:cubicBezTo>
                    <a:pt x="10244" y="7417"/>
                    <a:pt x="10128" y="7811"/>
                    <a:pt x="10036" y="8112"/>
                  </a:cubicBezTo>
                  <a:cubicBezTo>
                    <a:pt x="9850" y="8390"/>
                    <a:pt x="9549" y="8576"/>
                    <a:pt x="9178" y="8691"/>
                  </a:cubicBezTo>
                  <a:cubicBezTo>
                    <a:pt x="8970" y="8784"/>
                    <a:pt x="8784" y="8970"/>
                    <a:pt x="8692" y="9155"/>
                  </a:cubicBezTo>
                  <a:cubicBezTo>
                    <a:pt x="8692" y="9549"/>
                    <a:pt x="8390" y="9850"/>
                    <a:pt x="8112" y="10036"/>
                  </a:cubicBezTo>
                  <a:cubicBezTo>
                    <a:pt x="7899" y="10101"/>
                    <a:pt x="7651" y="10167"/>
                    <a:pt x="7418" y="10167"/>
                  </a:cubicBezTo>
                  <a:cubicBezTo>
                    <a:pt x="7321" y="10167"/>
                    <a:pt x="7227" y="10155"/>
                    <a:pt x="7139" y="10128"/>
                  </a:cubicBezTo>
                  <a:cubicBezTo>
                    <a:pt x="7064" y="10103"/>
                    <a:pt x="6995" y="10092"/>
                    <a:pt x="6929" y="10092"/>
                  </a:cubicBezTo>
                  <a:cubicBezTo>
                    <a:pt x="6751" y="10092"/>
                    <a:pt x="6602" y="10178"/>
                    <a:pt x="6467" y="10314"/>
                  </a:cubicBezTo>
                  <a:cubicBezTo>
                    <a:pt x="6281" y="10522"/>
                    <a:pt x="5887" y="10708"/>
                    <a:pt x="5609" y="10708"/>
                  </a:cubicBezTo>
                  <a:cubicBezTo>
                    <a:pt x="5215" y="10708"/>
                    <a:pt x="4821" y="10522"/>
                    <a:pt x="4636" y="10314"/>
                  </a:cubicBezTo>
                  <a:cubicBezTo>
                    <a:pt x="4543" y="10128"/>
                    <a:pt x="4335" y="10128"/>
                    <a:pt x="4149" y="10128"/>
                  </a:cubicBezTo>
                  <a:lnTo>
                    <a:pt x="3964" y="10128"/>
                  </a:lnTo>
                  <a:cubicBezTo>
                    <a:pt x="3839" y="10167"/>
                    <a:pt x="3702" y="10189"/>
                    <a:pt x="3564" y="10189"/>
                  </a:cubicBezTo>
                  <a:cubicBezTo>
                    <a:pt x="3367" y="10189"/>
                    <a:pt x="3167" y="10144"/>
                    <a:pt x="2990" y="10036"/>
                  </a:cubicBezTo>
                  <a:cubicBezTo>
                    <a:pt x="2712" y="9850"/>
                    <a:pt x="2504" y="9549"/>
                    <a:pt x="2411" y="9155"/>
                  </a:cubicBezTo>
                  <a:cubicBezTo>
                    <a:pt x="2318" y="8970"/>
                    <a:pt x="2133" y="8784"/>
                    <a:pt x="1924" y="8784"/>
                  </a:cubicBezTo>
                  <a:cubicBezTo>
                    <a:pt x="1554" y="8691"/>
                    <a:pt x="1252" y="8483"/>
                    <a:pt x="1067" y="8112"/>
                  </a:cubicBezTo>
                  <a:cubicBezTo>
                    <a:pt x="974" y="7811"/>
                    <a:pt x="858" y="7417"/>
                    <a:pt x="974" y="7139"/>
                  </a:cubicBezTo>
                  <a:cubicBezTo>
                    <a:pt x="1067" y="6953"/>
                    <a:pt x="974" y="6652"/>
                    <a:pt x="766" y="6467"/>
                  </a:cubicBezTo>
                  <a:cubicBezTo>
                    <a:pt x="580" y="6258"/>
                    <a:pt x="395" y="5887"/>
                    <a:pt x="395" y="5586"/>
                  </a:cubicBezTo>
                  <a:cubicBezTo>
                    <a:pt x="395" y="5215"/>
                    <a:pt x="580" y="4914"/>
                    <a:pt x="766" y="4636"/>
                  </a:cubicBezTo>
                  <a:cubicBezTo>
                    <a:pt x="974" y="4427"/>
                    <a:pt x="1067" y="4242"/>
                    <a:pt x="974" y="4056"/>
                  </a:cubicBezTo>
                  <a:cubicBezTo>
                    <a:pt x="858" y="3662"/>
                    <a:pt x="858" y="3268"/>
                    <a:pt x="1067" y="2990"/>
                  </a:cubicBezTo>
                  <a:cubicBezTo>
                    <a:pt x="1252" y="2689"/>
                    <a:pt x="1554" y="2504"/>
                    <a:pt x="1924" y="2411"/>
                  </a:cubicBezTo>
                  <a:cubicBezTo>
                    <a:pt x="2133" y="2318"/>
                    <a:pt x="2318" y="2110"/>
                    <a:pt x="2318" y="1924"/>
                  </a:cubicBezTo>
                  <a:cubicBezTo>
                    <a:pt x="2411" y="1530"/>
                    <a:pt x="2596" y="1252"/>
                    <a:pt x="2990" y="1160"/>
                  </a:cubicBezTo>
                  <a:cubicBezTo>
                    <a:pt x="3213" y="1006"/>
                    <a:pt x="3472" y="915"/>
                    <a:pt x="3714" y="915"/>
                  </a:cubicBezTo>
                  <a:cubicBezTo>
                    <a:pt x="3801" y="915"/>
                    <a:pt x="3885" y="927"/>
                    <a:pt x="3964" y="951"/>
                  </a:cubicBezTo>
                  <a:cubicBezTo>
                    <a:pt x="4018" y="978"/>
                    <a:pt x="4082" y="989"/>
                    <a:pt x="4151" y="989"/>
                  </a:cubicBezTo>
                  <a:cubicBezTo>
                    <a:pt x="4316" y="989"/>
                    <a:pt x="4505" y="924"/>
                    <a:pt x="4636" y="858"/>
                  </a:cubicBezTo>
                  <a:cubicBezTo>
                    <a:pt x="4821" y="580"/>
                    <a:pt x="5215" y="372"/>
                    <a:pt x="5493" y="372"/>
                  </a:cubicBezTo>
                  <a:close/>
                  <a:moveTo>
                    <a:pt x="2318" y="10036"/>
                  </a:moveTo>
                  <a:cubicBezTo>
                    <a:pt x="2411" y="10128"/>
                    <a:pt x="2596" y="10221"/>
                    <a:pt x="2805" y="10430"/>
                  </a:cubicBezTo>
                  <a:cubicBezTo>
                    <a:pt x="3034" y="10544"/>
                    <a:pt x="3308" y="10623"/>
                    <a:pt x="3598" y="10623"/>
                  </a:cubicBezTo>
                  <a:cubicBezTo>
                    <a:pt x="3777" y="10623"/>
                    <a:pt x="3963" y="10593"/>
                    <a:pt x="4149" y="10522"/>
                  </a:cubicBezTo>
                  <a:cubicBezTo>
                    <a:pt x="4149" y="10522"/>
                    <a:pt x="4242" y="10522"/>
                    <a:pt x="4335" y="10615"/>
                  </a:cubicBezTo>
                  <a:cubicBezTo>
                    <a:pt x="4451" y="10708"/>
                    <a:pt x="4636" y="10800"/>
                    <a:pt x="4729" y="10893"/>
                  </a:cubicBezTo>
                  <a:lnTo>
                    <a:pt x="3176" y="13790"/>
                  </a:lnTo>
                  <a:lnTo>
                    <a:pt x="3083" y="13790"/>
                  </a:lnTo>
                  <a:lnTo>
                    <a:pt x="2504" y="12840"/>
                  </a:lnTo>
                  <a:cubicBezTo>
                    <a:pt x="2411" y="12747"/>
                    <a:pt x="2226" y="12631"/>
                    <a:pt x="2133" y="12631"/>
                  </a:cubicBezTo>
                  <a:lnTo>
                    <a:pt x="974" y="12631"/>
                  </a:lnTo>
                  <a:lnTo>
                    <a:pt x="974" y="12539"/>
                  </a:lnTo>
                  <a:lnTo>
                    <a:pt x="2318" y="10036"/>
                  </a:lnTo>
                  <a:close/>
                  <a:moveTo>
                    <a:pt x="5493" y="1"/>
                  </a:moveTo>
                  <a:cubicBezTo>
                    <a:pt x="5030" y="1"/>
                    <a:pt x="4636" y="186"/>
                    <a:pt x="4242" y="580"/>
                  </a:cubicBezTo>
                  <a:lnTo>
                    <a:pt x="4057" y="580"/>
                  </a:lnTo>
                  <a:cubicBezTo>
                    <a:pt x="3906" y="536"/>
                    <a:pt x="3741" y="508"/>
                    <a:pt x="3570" y="508"/>
                  </a:cubicBezTo>
                  <a:cubicBezTo>
                    <a:pt x="3293" y="508"/>
                    <a:pt x="2998" y="580"/>
                    <a:pt x="2712" y="766"/>
                  </a:cubicBezTo>
                  <a:cubicBezTo>
                    <a:pt x="2318" y="951"/>
                    <a:pt x="2017" y="1345"/>
                    <a:pt x="1924" y="1832"/>
                  </a:cubicBezTo>
                  <a:cubicBezTo>
                    <a:pt x="1924" y="1924"/>
                    <a:pt x="1832" y="1924"/>
                    <a:pt x="1832" y="2017"/>
                  </a:cubicBezTo>
                  <a:cubicBezTo>
                    <a:pt x="1345" y="2110"/>
                    <a:pt x="974" y="2411"/>
                    <a:pt x="673" y="2782"/>
                  </a:cubicBezTo>
                  <a:cubicBezTo>
                    <a:pt x="488" y="3176"/>
                    <a:pt x="395" y="3662"/>
                    <a:pt x="580" y="4149"/>
                  </a:cubicBezTo>
                  <a:cubicBezTo>
                    <a:pt x="580" y="4242"/>
                    <a:pt x="580" y="4242"/>
                    <a:pt x="488" y="4335"/>
                  </a:cubicBezTo>
                  <a:cubicBezTo>
                    <a:pt x="186" y="4636"/>
                    <a:pt x="1" y="5099"/>
                    <a:pt x="1" y="5586"/>
                  </a:cubicBezTo>
                  <a:cubicBezTo>
                    <a:pt x="1" y="6073"/>
                    <a:pt x="186" y="6467"/>
                    <a:pt x="488" y="6837"/>
                  </a:cubicBezTo>
                  <a:cubicBezTo>
                    <a:pt x="580" y="6837"/>
                    <a:pt x="580" y="6953"/>
                    <a:pt x="580" y="7046"/>
                  </a:cubicBezTo>
                  <a:cubicBezTo>
                    <a:pt x="488" y="7417"/>
                    <a:pt x="488" y="7904"/>
                    <a:pt x="766" y="8390"/>
                  </a:cubicBezTo>
                  <a:cubicBezTo>
                    <a:pt x="974" y="8784"/>
                    <a:pt x="1345" y="9062"/>
                    <a:pt x="1832" y="9155"/>
                  </a:cubicBezTo>
                  <a:cubicBezTo>
                    <a:pt x="1924" y="9155"/>
                    <a:pt x="1924" y="9271"/>
                    <a:pt x="1924" y="9271"/>
                  </a:cubicBezTo>
                  <a:cubicBezTo>
                    <a:pt x="2017" y="9364"/>
                    <a:pt x="2017" y="9456"/>
                    <a:pt x="2017" y="9549"/>
                  </a:cubicBezTo>
                  <a:lnTo>
                    <a:pt x="580" y="12353"/>
                  </a:lnTo>
                  <a:cubicBezTo>
                    <a:pt x="488" y="12539"/>
                    <a:pt x="488" y="12747"/>
                    <a:pt x="580" y="12840"/>
                  </a:cubicBezTo>
                  <a:cubicBezTo>
                    <a:pt x="673" y="13025"/>
                    <a:pt x="858" y="13118"/>
                    <a:pt x="1067" y="13118"/>
                  </a:cubicBezTo>
                  <a:lnTo>
                    <a:pt x="2133" y="13025"/>
                  </a:lnTo>
                  <a:lnTo>
                    <a:pt x="2133" y="13118"/>
                  </a:lnTo>
                  <a:lnTo>
                    <a:pt x="2712" y="13999"/>
                  </a:lnTo>
                  <a:cubicBezTo>
                    <a:pt x="2805" y="14091"/>
                    <a:pt x="2898" y="14184"/>
                    <a:pt x="3083" y="14184"/>
                  </a:cubicBezTo>
                  <a:cubicBezTo>
                    <a:pt x="3292" y="14184"/>
                    <a:pt x="3477" y="14091"/>
                    <a:pt x="3570" y="13999"/>
                  </a:cubicBezTo>
                  <a:lnTo>
                    <a:pt x="5123" y="11102"/>
                  </a:lnTo>
                  <a:lnTo>
                    <a:pt x="5980" y="11102"/>
                  </a:lnTo>
                  <a:lnTo>
                    <a:pt x="6281" y="11588"/>
                  </a:lnTo>
                  <a:cubicBezTo>
                    <a:pt x="6281" y="11654"/>
                    <a:pt x="6328" y="11719"/>
                    <a:pt x="6420" y="11719"/>
                  </a:cubicBezTo>
                  <a:cubicBezTo>
                    <a:pt x="6459" y="11719"/>
                    <a:pt x="6505" y="11708"/>
                    <a:pt x="6559" y="11681"/>
                  </a:cubicBezTo>
                  <a:cubicBezTo>
                    <a:pt x="6652" y="11588"/>
                    <a:pt x="6652" y="11472"/>
                    <a:pt x="6559" y="11380"/>
                  </a:cubicBezTo>
                  <a:lnTo>
                    <a:pt x="6374" y="10893"/>
                  </a:lnTo>
                  <a:cubicBezTo>
                    <a:pt x="6467" y="10800"/>
                    <a:pt x="6652" y="10708"/>
                    <a:pt x="6768" y="10615"/>
                  </a:cubicBezTo>
                  <a:cubicBezTo>
                    <a:pt x="6861" y="10522"/>
                    <a:pt x="6953" y="10522"/>
                    <a:pt x="7046" y="10522"/>
                  </a:cubicBezTo>
                  <a:cubicBezTo>
                    <a:pt x="7187" y="10555"/>
                    <a:pt x="7339" y="10577"/>
                    <a:pt x="7494" y="10577"/>
                  </a:cubicBezTo>
                  <a:cubicBezTo>
                    <a:pt x="7773" y="10577"/>
                    <a:pt x="8059" y="10508"/>
                    <a:pt x="8298" y="10314"/>
                  </a:cubicBezTo>
                  <a:cubicBezTo>
                    <a:pt x="8506" y="10221"/>
                    <a:pt x="8692" y="10128"/>
                    <a:pt x="8784" y="10036"/>
                  </a:cubicBezTo>
                  <a:lnTo>
                    <a:pt x="10128" y="12539"/>
                  </a:lnTo>
                  <a:lnTo>
                    <a:pt x="10128" y="12631"/>
                  </a:lnTo>
                  <a:lnTo>
                    <a:pt x="8970" y="12631"/>
                  </a:lnTo>
                  <a:cubicBezTo>
                    <a:pt x="8877" y="12631"/>
                    <a:pt x="8692" y="12747"/>
                    <a:pt x="8599" y="12840"/>
                  </a:cubicBezTo>
                  <a:lnTo>
                    <a:pt x="8019" y="13790"/>
                  </a:lnTo>
                  <a:lnTo>
                    <a:pt x="7927" y="13790"/>
                  </a:lnTo>
                  <a:lnTo>
                    <a:pt x="7046" y="12260"/>
                  </a:lnTo>
                  <a:cubicBezTo>
                    <a:pt x="7046" y="12195"/>
                    <a:pt x="6955" y="12119"/>
                    <a:pt x="6869" y="12119"/>
                  </a:cubicBezTo>
                  <a:cubicBezTo>
                    <a:pt x="6832" y="12119"/>
                    <a:pt x="6796" y="12133"/>
                    <a:pt x="6768" y="12168"/>
                  </a:cubicBezTo>
                  <a:cubicBezTo>
                    <a:pt x="6652" y="12260"/>
                    <a:pt x="6652" y="12353"/>
                    <a:pt x="6652" y="12446"/>
                  </a:cubicBezTo>
                  <a:lnTo>
                    <a:pt x="7533" y="13999"/>
                  </a:lnTo>
                  <a:cubicBezTo>
                    <a:pt x="7626" y="14091"/>
                    <a:pt x="7811" y="14184"/>
                    <a:pt x="7927" y="14184"/>
                  </a:cubicBezTo>
                  <a:lnTo>
                    <a:pt x="8019" y="14184"/>
                  </a:lnTo>
                  <a:cubicBezTo>
                    <a:pt x="8112" y="14184"/>
                    <a:pt x="8298" y="14091"/>
                    <a:pt x="8390" y="13999"/>
                  </a:cubicBezTo>
                  <a:lnTo>
                    <a:pt x="8877" y="13118"/>
                  </a:lnTo>
                  <a:lnTo>
                    <a:pt x="8970" y="13025"/>
                  </a:lnTo>
                  <a:lnTo>
                    <a:pt x="10036" y="13118"/>
                  </a:lnTo>
                  <a:cubicBezTo>
                    <a:pt x="10244" y="13118"/>
                    <a:pt x="10430" y="13025"/>
                    <a:pt x="10522" y="12840"/>
                  </a:cubicBezTo>
                  <a:cubicBezTo>
                    <a:pt x="10615" y="12747"/>
                    <a:pt x="10615" y="12539"/>
                    <a:pt x="10522" y="12353"/>
                  </a:cubicBezTo>
                  <a:lnTo>
                    <a:pt x="8970" y="9642"/>
                  </a:lnTo>
                  <a:cubicBezTo>
                    <a:pt x="9086" y="9549"/>
                    <a:pt x="9086" y="9364"/>
                    <a:pt x="9178" y="9271"/>
                  </a:cubicBezTo>
                  <a:cubicBezTo>
                    <a:pt x="9178" y="9155"/>
                    <a:pt x="9178" y="9155"/>
                    <a:pt x="9271" y="9155"/>
                  </a:cubicBezTo>
                  <a:cubicBezTo>
                    <a:pt x="9758" y="8970"/>
                    <a:pt x="10128" y="8691"/>
                    <a:pt x="10337" y="8297"/>
                  </a:cubicBezTo>
                  <a:cubicBezTo>
                    <a:pt x="10615" y="7904"/>
                    <a:pt x="10615" y="7417"/>
                    <a:pt x="10522" y="6953"/>
                  </a:cubicBezTo>
                  <a:cubicBezTo>
                    <a:pt x="10522" y="6953"/>
                    <a:pt x="10522" y="6837"/>
                    <a:pt x="10615" y="6745"/>
                  </a:cubicBezTo>
                  <a:cubicBezTo>
                    <a:pt x="10916" y="6467"/>
                    <a:pt x="11102" y="5980"/>
                    <a:pt x="11102" y="5493"/>
                  </a:cubicBezTo>
                  <a:cubicBezTo>
                    <a:pt x="11102" y="5007"/>
                    <a:pt x="10916" y="4636"/>
                    <a:pt x="10522" y="4335"/>
                  </a:cubicBezTo>
                  <a:lnTo>
                    <a:pt x="10522" y="4056"/>
                  </a:lnTo>
                  <a:cubicBezTo>
                    <a:pt x="10615" y="3662"/>
                    <a:pt x="10615" y="3176"/>
                    <a:pt x="10337" y="2782"/>
                  </a:cubicBezTo>
                  <a:cubicBezTo>
                    <a:pt x="10128" y="2318"/>
                    <a:pt x="9758" y="2017"/>
                    <a:pt x="9271" y="1924"/>
                  </a:cubicBezTo>
                  <a:cubicBezTo>
                    <a:pt x="9178" y="1924"/>
                    <a:pt x="9178" y="1924"/>
                    <a:pt x="9086" y="1832"/>
                  </a:cubicBezTo>
                  <a:cubicBezTo>
                    <a:pt x="8970" y="1345"/>
                    <a:pt x="8692" y="951"/>
                    <a:pt x="8298" y="766"/>
                  </a:cubicBezTo>
                  <a:cubicBezTo>
                    <a:pt x="8069" y="580"/>
                    <a:pt x="7796" y="508"/>
                    <a:pt x="7506" y="508"/>
                  </a:cubicBezTo>
                  <a:cubicBezTo>
                    <a:pt x="7326" y="508"/>
                    <a:pt x="7140" y="536"/>
                    <a:pt x="6953" y="580"/>
                  </a:cubicBezTo>
                  <a:cubicBezTo>
                    <a:pt x="6861" y="580"/>
                    <a:pt x="6861" y="580"/>
                    <a:pt x="6768" y="464"/>
                  </a:cubicBezTo>
                  <a:cubicBezTo>
                    <a:pt x="6467" y="186"/>
                    <a:pt x="5980" y="1"/>
                    <a:pt x="5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2"/>
            <p:cNvSpPr/>
            <p:nvPr/>
          </p:nvSpPr>
          <p:spPr>
            <a:xfrm>
              <a:off x="5686271" y="2995664"/>
              <a:ext cx="212795" cy="213368"/>
            </a:xfrm>
            <a:custGeom>
              <a:avLst/>
              <a:gdLst/>
              <a:ahLst/>
              <a:cxnLst/>
              <a:rect l="l" t="t" r="r" b="b"/>
              <a:pathLst>
                <a:path w="7904" h="7926" extrusionOk="0">
                  <a:moveTo>
                    <a:pt x="3940" y="0"/>
                  </a:moveTo>
                  <a:cubicBezTo>
                    <a:pt x="1831" y="0"/>
                    <a:pt x="1" y="1738"/>
                    <a:pt x="1" y="3963"/>
                  </a:cubicBezTo>
                  <a:cubicBezTo>
                    <a:pt x="1" y="6095"/>
                    <a:pt x="1831" y="7926"/>
                    <a:pt x="3940" y="7926"/>
                  </a:cubicBezTo>
                  <a:cubicBezTo>
                    <a:pt x="6165" y="7926"/>
                    <a:pt x="7903" y="6095"/>
                    <a:pt x="7903" y="3963"/>
                  </a:cubicBezTo>
                  <a:cubicBezTo>
                    <a:pt x="7903" y="3291"/>
                    <a:pt x="7811" y="2712"/>
                    <a:pt x="7533" y="2132"/>
                  </a:cubicBezTo>
                  <a:cubicBezTo>
                    <a:pt x="7533" y="2039"/>
                    <a:pt x="7324" y="2039"/>
                    <a:pt x="7231" y="2039"/>
                  </a:cubicBezTo>
                  <a:cubicBezTo>
                    <a:pt x="7139" y="2132"/>
                    <a:pt x="7139" y="2225"/>
                    <a:pt x="7139" y="2318"/>
                  </a:cubicBezTo>
                  <a:cubicBezTo>
                    <a:pt x="7417" y="2804"/>
                    <a:pt x="7533" y="3384"/>
                    <a:pt x="7533" y="3963"/>
                  </a:cubicBezTo>
                  <a:cubicBezTo>
                    <a:pt x="7533" y="5910"/>
                    <a:pt x="5980" y="7439"/>
                    <a:pt x="3940" y="7439"/>
                  </a:cubicBezTo>
                  <a:cubicBezTo>
                    <a:pt x="2017" y="7439"/>
                    <a:pt x="464" y="5910"/>
                    <a:pt x="464" y="3963"/>
                  </a:cubicBezTo>
                  <a:cubicBezTo>
                    <a:pt x="464" y="1947"/>
                    <a:pt x="2017" y="394"/>
                    <a:pt x="3940" y="394"/>
                  </a:cubicBezTo>
                  <a:cubicBezTo>
                    <a:pt x="5006" y="394"/>
                    <a:pt x="5980" y="788"/>
                    <a:pt x="6652" y="1553"/>
                  </a:cubicBezTo>
                  <a:cubicBezTo>
                    <a:pt x="6745" y="1645"/>
                    <a:pt x="6837" y="1645"/>
                    <a:pt x="6953" y="1645"/>
                  </a:cubicBezTo>
                  <a:cubicBezTo>
                    <a:pt x="7046" y="1553"/>
                    <a:pt x="7046" y="1367"/>
                    <a:pt x="6953" y="1275"/>
                  </a:cubicBezTo>
                  <a:cubicBezTo>
                    <a:pt x="6165" y="487"/>
                    <a:pt x="5099" y="0"/>
                    <a:pt x="3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2"/>
            <p:cNvSpPr/>
            <p:nvPr/>
          </p:nvSpPr>
          <p:spPr>
            <a:xfrm>
              <a:off x="5764262" y="3050557"/>
              <a:ext cx="23100" cy="44310"/>
            </a:xfrm>
            <a:custGeom>
              <a:avLst/>
              <a:gdLst/>
              <a:ahLst/>
              <a:cxnLst/>
              <a:rect l="l" t="t" r="r" b="b"/>
              <a:pathLst>
                <a:path w="858" h="1646" extrusionOk="0">
                  <a:moveTo>
                    <a:pt x="93" y="0"/>
                  </a:moveTo>
                  <a:lnTo>
                    <a:pt x="1" y="93"/>
                  </a:lnTo>
                  <a:lnTo>
                    <a:pt x="1" y="1553"/>
                  </a:lnTo>
                  <a:cubicBezTo>
                    <a:pt x="1" y="1646"/>
                    <a:pt x="93" y="1646"/>
                    <a:pt x="93" y="1646"/>
                  </a:cubicBezTo>
                  <a:lnTo>
                    <a:pt x="673" y="1646"/>
                  </a:lnTo>
                  <a:cubicBezTo>
                    <a:pt x="765" y="1646"/>
                    <a:pt x="858" y="1646"/>
                    <a:pt x="858" y="1553"/>
                  </a:cubicBezTo>
                  <a:cubicBezTo>
                    <a:pt x="858" y="1437"/>
                    <a:pt x="765" y="1345"/>
                    <a:pt x="673" y="1345"/>
                  </a:cubicBezTo>
                  <a:lnTo>
                    <a:pt x="279" y="1345"/>
                  </a:lnTo>
                  <a:lnTo>
                    <a:pt x="279" y="974"/>
                  </a:lnTo>
                  <a:lnTo>
                    <a:pt x="673" y="974"/>
                  </a:lnTo>
                  <a:cubicBezTo>
                    <a:pt x="765" y="974"/>
                    <a:pt x="765" y="858"/>
                    <a:pt x="765" y="858"/>
                  </a:cubicBezTo>
                  <a:cubicBezTo>
                    <a:pt x="765" y="765"/>
                    <a:pt x="765" y="673"/>
                    <a:pt x="673" y="673"/>
                  </a:cubicBezTo>
                  <a:lnTo>
                    <a:pt x="279" y="673"/>
                  </a:lnTo>
                  <a:lnTo>
                    <a:pt x="279" y="279"/>
                  </a:lnTo>
                  <a:lnTo>
                    <a:pt x="673" y="279"/>
                  </a:lnTo>
                  <a:cubicBezTo>
                    <a:pt x="765" y="279"/>
                    <a:pt x="858" y="186"/>
                    <a:pt x="858" y="93"/>
                  </a:cubicBezTo>
                  <a:cubicBezTo>
                    <a:pt x="858" y="93"/>
                    <a:pt x="765"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2"/>
            <p:cNvSpPr/>
            <p:nvPr/>
          </p:nvSpPr>
          <p:spPr>
            <a:xfrm>
              <a:off x="5727460" y="3050557"/>
              <a:ext cx="28726" cy="44310"/>
            </a:xfrm>
            <a:custGeom>
              <a:avLst/>
              <a:gdLst/>
              <a:ahLst/>
              <a:cxnLst/>
              <a:rect l="l" t="t" r="r" b="b"/>
              <a:pathLst>
                <a:path w="1067" h="1646" extrusionOk="0">
                  <a:moveTo>
                    <a:pt x="487" y="279"/>
                  </a:moveTo>
                  <a:cubicBezTo>
                    <a:pt x="580" y="279"/>
                    <a:pt x="672" y="394"/>
                    <a:pt x="672" y="487"/>
                  </a:cubicBezTo>
                  <a:cubicBezTo>
                    <a:pt x="672" y="580"/>
                    <a:pt x="580" y="673"/>
                    <a:pt x="487" y="673"/>
                  </a:cubicBezTo>
                  <a:lnTo>
                    <a:pt x="209" y="673"/>
                  </a:lnTo>
                  <a:lnTo>
                    <a:pt x="209" y="279"/>
                  </a:lnTo>
                  <a:close/>
                  <a:moveTo>
                    <a:pt x="580" y="858"/>
                  </a:moveTo>
                  <a:cubicBezTo>
                    <a:pt x="672" y="858"/>
                    <a:pt x="881" y="1067"/>
                    <a:pt x="881" y="1159"/>
                  </a:cubicBezTo>
                  <a:cubicBezTo>
                    <a:pt x="881" y="1252"/>
                    <a:pt x="672" y="1345"/>
                    <a:pt x="580" y="1345"/>
                  </a:cubicBezTo>
                  <a:lnTo>
                    <a:pt x="209" y="1345"/>
                  </a:lnTo>
                  <a:lnTo>
                    <a:pt x="209" y="858"/>
                  </a:lnTo>
                  <a:close/>
                  <a:moveTo>
                    <a:pt x="93" y="0"/>
                  </a:moveTo>
                  <a:cubicBezTo>
                    <a:pt x="0" y="0"/>
                    <a:pt x="0" y="0"/>
                    <a:pt x="0" y="93"/>
                  </a:cubicBezTo>
                  <a:lnTo>
                    <a:pt x="0" y="1553"/>
                  </a:lnTo>
                  <a:lnTo>
                    <a:pt x="0" y="1646"/>
                  </a:lnTo>
                  <a:lnTo>
                    <a:pt x="580" y="1646"/>
                  </a:lnTo>
                  <a:cubicBezTo>
                    <a:pt x="881" y="1646"/>
                    <a:pt x="1066" y="1437"/>
                    <a:pt x="1066" y="1159"/>
                  </a:cubicBezTo>
                  <a:cubicBezTo>
                    <a:pt x="1066" y="974"/>
                    <a:pt x="1066" y="858"/>
                    <a:pt x="881" y="765"/>
                  </a:cubicBezTo>
                  <a:cubicBezTo>
                    <a:pt x="974" y="673"/>
                    <a:pt x="974" y="580"/>
                    <a:pt x="974" y="487"/>
                  </a:cubicBezTo>
                  <a:cubicBezTo>
                    <a:pt x="974" y="186"/>
                    <a:pt x="788" y="0"/>
                    <a:pt x="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2"/>
            <p:cNvSpPr/>
            <p:nvPr/>
          </p:nvSpPr>
          <p:spPr>
            <a:xfrm>
              <a:off x="5792341" y="3050045"/>
              <a:ext cx="34353" cy="44822"/>
            </a:xfrm>
            <a:custGeom>
              <a:avLst/>
              <a:gdLst/>
              <a:ahLst/>
              <a:cxnLst/>
              <a:rect l="l" t="t" r="r" b="b"/>
              <a:pathLst>
                <a:path w="1276" h="1665" extrusionOk="0">
                  <a:moveTo>
                    <a:pt x="648" y="1"/>
                  </a:moveTo>
                  <a:cubicBezTo>
                    <a:pt x="597" y="1"/>
                    <a:pt x="543" y="6"/>
                    <a:pt x="487" y="19"/>
                  </a:cubicBezTo>
                  <a:cubicBezTo>
                    <a:pt x="302" y="112"/>
                    <a:pt x="116" y="205"/>
                    <a:pt x="116" y="413"/>
                  </a:cubicBezTo>
                  <a:cubicBezTo>
                    <a:pt x="116" y="784"/>
                    <a:pt x="487" y="877"/>
                    <a:pt x="788" y="993"/>
                  </a:cubicBezTo>
                  <a:cubicBezTo>
                    <a:pt x="881" y="1086"/>
                    <a:pt x="974" y="1178"/>
                    <a:pt x="974" y="1178"/>
                  </a:cubicBezTo>
                  <a:cubicBezTo>
                    <a:pt x="974" y="1271"/>
                    <a:pt x="881" y="1364"/>
                    <a:pt x="696" y="1364"/>
                  </a:cubicBezTo>
                  <a:cubicBezTo>
                    <a:pt x="487" y="1364"/>
                    <a:pt x="394" y="1364"/>
                    <a:pt x="302" y="1271"/>
                  </a:cubicBezTo>
                  <a:cubicBezTo>
                    <a:pt x="255" y="1225"/>
                    <a:pt x="209" y="1201"/>
                    <a:pt x="174" y="1201"/>
                  </a:cubicBezTo>
                  <a:cubicBezTo>
                    <a:pt x="139" y="1201"/>
                    <a:pt x="116" y="1225"/>
                    <a:pt x="116" y="1271"/>
                  </a:cubicBezTo>
                  <a:cubicBezTo>
                    <a:pt x="0" y="1271"/>
                    <a:pt x="0" y="1364"/>
                    <a:pt x="116" y="1456"/>
                  </a:cubicBezTo>
                  <a:cubicBezTo>
                    <a:pt x="209" y="1572"/>
                    <a:pt x="487" y="1665"/>
                    <a:pt x="696" y="1665"/>
                  </a:cubicBezTo>
                  <a:cubicBezTo>
                    <a:pt x="974" y="1665"/>
                    <a:pt x="1159" y="1456"/>
                    <a:pt x="1275" y="1271"/>
                  </a:cubicBezTo>
                  <a:cubicBezTo>
                    <a:pt x="1275" y="1086"/>
                    <a:pt x="1159" y="877"/>
                    <a:pt x="881" y="692"/>
                  </a:cubicBezTo>
                  <a:cubicBezTo>
                    <a:pt x="696" y="692"/>
                    <a:pt x="487" y="599"/>
                    <a:pt x="487" y="599"/>
                  </a:cubicBezTo>
                  <a:cubicBezTo>
                    <a:pt x="394" y="506"/>
                    <a:pt x="394" y="506"/>
                    <a:pt x="394" y="413"/>
                  </a:cubicBezTo>
                  <a:cubicBezTo>
                    <a:pt x="394" y="413"/>
                    <a:pt x="487" y="298"/>
                    <a:pt x="580" y="298"/>
                  </a:cubicBezTo>
                  <a:cubicBezTo>
                    <a:pt x="618" y="281"/>
                    <a:pt x="655" y="274"/>
                    <a:pt x="690" y="274"/>
                  </a:cubicBezTo>
                  <a:cubicBezTo>
                    <a:pt x="850" y="274"/>
                    <a:pt x="974" y="413"/>
                    <a:pt x="974" y="413"/>
                  </a:cubicBezTo>
                  <a:lnTo>
                    <a:pt x="1159" y="413"/>
                  </a:lnTo>
                  <a:lnTo>
                    <a:pt x="1159" y="205"/>
                  </a:lnTo>
                  <a:cubicBezTo>
                    <a:pt x="1159" y="205"/>
                    <a:pt x="955" y="1"/>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2"/>
            <p:cNvSpPr/>
            <p:nvPr/>
          </p:nvSpPr>
          <p:spPr>
            <a:xfrm>
              <a:off x="5831646" y="3050557"/>
              <a:ext cx="28726" cy="44310"/>
            </a:xfrm>
            <a:custGeom>
              <a:avLst/>
              <a:gdLst/>
              <a:ahLst/>
              <a:cxnLst/>
              <a:rect l="l" t="t" r="r" b="b"/>
              <a:pathLst>
                <a:path w="1067" h="1646" extrusionOk="0">
                  <a:moveTo>
                    <a:pt x="186" y="0"/>
                  </a:moveTo>
                  <a:cubicBezTo>
                    <a:pt x="93" y="0"/>
                    <a:pt x="0" y="0"/>
                    <a:pt x="0" y="93"/>
                  </a:cubicBezTo>
                  <a:cubicBezTo>
                    <a:pt x="0" y="186"/>
                    <a:pt x="93" y="279"/>
                    <a:pt x="186" y="279"/>
                  </a:cubicBezTo>
                  <a:lnTo>
                    <a:pt x="394" y="279"/>
                  </a:lnTo>
                  <a:lnTo>
                    <a:pt x="394" y="1553"/>
                  </a:lnTo>
                  <a:cubicBezTo>
                    <a:pt x="394" y="1646"/>
                    <a:pt x="487" y="1646"/>
                    <a:pt x="580" y="1646"/>
                  </a:cubicBezTo>
                  <a:cubicBezTo>
                    <a:pt x="673" y="1646"/>
                    <a:pt x="673" y="1646"/>
                    <a:pt x="673" y="1553"/>
                  </a:cubicBezTo>
                  <a:lnTo>
                    <a:pt x="673" y="279"/>
                  </a:lnTo>
                  <a:lnTo>
                    <a:pt x="974" y="279"/>
                  </a:lnTo>
                  <a:cubicBezTo>
                    <a:pt x="1066" y="279"/>
                    <a:pt x="1066" y="186"/>
                    <a:pt x="1066" y="93"/>
                  </a:cubicBezTo>
                  <a:cubicBezTo>
                    <a:pt x="1066" y="0"/>
                    <a:pt x="1066" y="0"/>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2"/>
            <p:cNvSpPr/>
            <p:nvPr/>
          </p:nvSpPr>
          <p:spPr>
            <a:xfrm>
              <a:off x="5823542" y="3107953"/>
              <a:ext cx="34326" cy="43691"/>
            </a:xfrm>
            <a:custGeom>
              <a:avLst/>
              <a:gdLst/>
              <a:ahLst/>
              <a:cxnLst/>
              <a:rect l="l" t="t" r="r" b="b"/>
              <a:pathLst>
                <a:path w="1275" h="1623" extrusionOk="0">
                  <a:moveTo>
                    <a:pt x="116" y="1"/>
                  </a:moveTo>
                  <a:cubicBezTo>
                    <a:pt x="0" y="1"/>
                    <a:pt x="0" y="93"/>
                    <a:pt x="0" y="93"/>
                  </a:cubicBezTo>
                  <a:lnTo>
                    <a:pt x="0" y="1530"/>
                  </a:lnTo>
                  <a:cubicBezTo>
                    <a:pt x="0" y="1623"/>
                    <a:pt x="116" y="1623"/>
                    <a:pt x="116" y="1623"/>
                  </a:cubicBezTo>
                  <a:cubicBezTo>
                    <a:pt x="209" y="1623"/>
                    <a:pt x="301" y="1623"/>
                    <a:pt x="301" y="1530"/>
                  </a:cubicBezTo>
                  <a:lnTo>
                    <a:pt x="301" y="580"/>
                  </a:lnTo>
                  <a:lnTo>
                    <a:pt x="974" y="1530"/>
                  </a:lnTo>
                  <a:cubicBezTo>
                    <a:pt x="1066" y="1623"/>
                    <a:pt x="1066" y="1623"/>
                    <a:pt x="1159" y="1623"/>
                  </a:cubicBezTo>
                  <a:cubicBezTo>
                    <a:pt x="1275" y="1623"/>
                    <a:pt x="1275" y="1530"/>
                    <a:pt x="1275" y="1437"/>
                  </a:cubicBezTo>
                  <a:lnTo>
                    <a:pt x="1275" y="93"/>
                  </a:lnTo>
                  <a:cubicBezTo>
                    <a:pt x="1275" y="1"/>
                    <a:pt x="1275" y="1"/>
                    <a:pt x="1159" y="1"/>
                  </a:cubicBezTo>
                  <a:cubicBezTo>
                    <a:pt x="1066" y="1"/>
                    <a:pt x="974" y="1"/>
                    <a:pt x="974" y="93"/>
                  </a:cubicBezTo>
                  <a:lnTo>
                    <a:pt x="974" y="1159"/>
                  </a:lnTo>
                  <a:lnTo>
                    <a:pt x="3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2"/>
            <p:cNvSpPr/>
            <p:nvPr/>
          </p:nvSpPr>
          <p:spPr>
            <a:xfrm>
              <a:off x="5727460" y="3107253"/>
              <a:ext cx="33707" cy="44391"/>
            </a:xfrm>
            <a:custGeom>
              <a:avLst/>
              <a:gdLst/>
              <a:ahLst/>
              <a:cxnLst/>
              <a:rect l="l" t="t" r="r" b="b"/>
              <a:pathLst>
                <a:path w="1252" h="1649" extrusionOk="0">
                  <a:moveTo>
                    <a:pt x="668" y="0"/>
                  </a:moveTo>
                  <a:cubicBezTo>
                    <a:pt x="611" y="0"/>
                    <a:pt x="550" y="8"/>
                    <a:pt x="487" y="27"/>
                  </a:cubicBezTo>
                  <a:cubicBezTo>
                    <a:pt x="301" y="119"/>
                    <a:pt x="209" y="212"/>
                    <a:pt x="93" y="397"/>
                  </a:cubicBezTo>
                  <a:cubicBezTo>
                    <a:pt x="93" y="490"/>
                    <a:pt x="93" y="606"/>
                    <a:pt x="209" y="606"/>
                  </a:cubicBezTo>
                  <a:cubicBezTo>
                    <a:pt x="301" y="884"/>
                    <a:pt x="580" y="884"/>
                    <a:pt x="788" y="977"/>
                  </a:cubicBezTo>
                  <a:cubicBezTo>
                    <a:pt x="881" y="1069"/>
                    <a:pt x="974" y="1185"/>
                    <a:pt x="974" y="1278"/>
                  </a:cubicBezTo>
                  <a:cubicBezTo>
                    <a:pt x="974" y="1278"/>
                    <a:pt x="881" y="1463"/>
                    <a:pt x="672" y="1463"/>
                  </a:cubicBezTo>
                  <a:cubicBezTo>
                    <a:pt x="580" y="1463"/>
                    <a:pt x="394" y="1371"/>
                    <a:pt x="301" y="1278"/>
                  </a:cubicBezTo>
                  <a:cubicBezTo>
                    <a:pt x="301" y="1232"/>
                    <a:pt x="278" y="1209"/>
                    <a:pt x="241" y="1209"/>
                  </a:cubicBezTo>
                  <a:cubicBezTo>
                    <a:pt x="203" y="1209"/>
                    <a:pt x="151" y="1232"/>
                    <a:pt x="93" y="1278"/>
                  </a:cubicBezTo>
                  <a:cubicBezTo>
                    <a:pt x="0" y="1278"/>
                    <a:pt x="0" y="1371"/>
                    <a:pt x="93" y="1463"/>
                  </a:cubicBezTo>
                  <a:cubicBezTo>
                    <a:pt x="209" y="1556"/>
                    <a:pt x="487" y="1649"/>
                    <a:pt x="672" y="1649"/>
                  </a:cubicBezTo>
                  <a:cubicBezTo>
                    <a:pt x="974" y="1649"/>
                    <a:pt x="1252" y="1556"/>
                    <a:pt x="1252" y="1278"/>
                  </a:cubicBezTo>
                  <a:cubicBezTo>
                    <a:pt x="1252" y="1069"/>
                    <a:pt x="1159" y="884"/>
                    <a:pt x="881" y="699"/>
                  </a:cubicBezTo>
                  <a:cubicBezTo>
                    <a:pt x="672" y="699"/>
                    <a:pt x="487" y="606"/>
                    <a:pt x="487" y="606"/>
                  </a:cubicBezTo>
                  <a:cubicBezTo>
                    <a:pt x="394" y="490"/>
                    <a:pt x="394" y="490"/>
                    <a:pt x="394" y="397"/>
                  </a:cubicBezTo>
                  <a:cubicBezTo>
                    <a:pt x="394" y="397"/>
                    <a:pt x="487" y="305"/>
                    <a:pt x="580" y="305"/>
                  </a:cubicBezTo>
                  <a:cubicBezTo>
                    <a:pt x="621" y="286"/>
                    <a:pt x="662" y="279"/>
                    <a:pt x="701" y="279"/>
                  </a:cubicBezTo>
                  <a:cubicBezTo>
                    <a:pt x="855" y="279"/>
                    <a:pt x="974" y="397"/>
                    <a:pt x="974" y="397"/>
                  </a:cubicBezTo>
                  <a:lnTo>
                    <a:pt x="1159" y="397"/>
                  </a:lnTo>
                  <a:cubicBezTo>
                    <a:pt x="1252" y="305"/>
                    <a:pt x="1252" y="212"/>
                    <a:pt x="1159" y="212"/>
                  </a:cubicBezTo>
                  <a:cubicBezTo>
                    <a:pt x="1159" y="212"/>
                    <a:pt x="963"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2"/>
            <p:cNvSpPr/>
            <p:nvPr/>
          </p:nvSpPr>
          <p:spPr>
            <a:xfrm>
              <a:off x="5769242" y="3107953"/>
              <a:ext cx="44341" cy="43691"/>
            </a:xfrm>
            <a:custGeom>
              <a:avLst/>
              <a:gdLst/>
              <a:ahLst/>
              <a:cxnLst/>
              <a:rect l="l" t="t" r="r" b="b"/>
              <a:pathLst>
                <a:path w="1647" h="1623" extrusionOk="0">
                  <a:moveTo>
                    <a:pt x="858" y="279"/>
                  </a:moveTo>
                  <a:cubicBezTo>
                    <a:pt x="1160" y="279"/>
                    <a:pt x="1438" y="464"/>
                    <a:pt x="1438" y="858"/>
                  </a:cubicBezTo>
                  <a:cubicBezTo>
                    <a:pt x="1438" y="1159"/>
                    <a:pt x="1160" y="1437"/>
                    <a:pt x="858" y="1437"/>
                  </a:cubicBezTo>
                  <a:cubicBezTo>
                    <a:pt x="488" y="1437"/>
                    <a:pt x="279" y="1159"/>
                    <a:pt x="279" y="858"/>
                  </a:cubicBezTo>
                  <a:cubicBezTo>
                    <a:pt x="279" y="464"/>
                    <a:pt x="488" y="279"/>
                    <a:pt x="858" y="279"/>
                  </a:cubicBezTo>
                  <a:close/>
                  <a:moveTo>
                    <a:pt x="858" y="1"/>
                  </a:moveTo>
                  <a:cubicBezTo>
                    <a:pt x="395" y="1"/>
                    <a:pt x="1" y="371"/>
                    <a:pt x="1" y="858"/>
                  </a:cubicBezTo>
                  <a:cubicBezTo>
                    <a:pt x="1" y="1252"/>
                    <a:pt x="395" y="1623"/>
                    <a:pt x="858" y="1623"/>
                  </a:cubicBezTo>
                  <a:cubicBezTo>
                    <a:pt x="1252" y="1623"/>
                    <a:pt x="1646" y="1252"/>
                    <a:pt x="1646" y="858"/>
                  </a:cubicBezTo>
                  <a:cubicBezTo>
                    <a:pt x="1646" y="371"/>
                    <a:pt x="1252"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3" name="Google Shape;3133;p62"/>
          <p:cNvGrpSpPr/>
          <p:nvPr/>
        </p:nvGrpSpPr>
        <p:grpSpPr>
          <a:xfrm>
            <a:off x="3580062" y="3745401"/>
            <a:ext cx="353169" cy="381833"/>
            <a:chOff x="8044008" y="2951971"/>
            <a:chExt cx="353169" cy="381833"/>
          </a:xfrm>
        </p:grpSpPr>
        <p:sp>
          <p:nvSpPr>
            <p:cNvPr id="3134" name="Google Shape;3134;p62"/>
            <p:cNvSpPr/>
            <p:nvPr/>
          </p:nvSpPr>
          <p:spPr>
            <a:xfrm>
              <a:off x="8049015" y="2956979"/>
              <a:ext cx="343181" cy="371846"/>
            </a:xfrm>
            <a:custGeom>
              <a:avLst/>
              <a:gdLst/>
              <a:ahLst/>
              <a:cxnLst/>
              <a:rect l="l" t="t" r="r" b="b"/>
              <a:pathLst>
                <a:path w="12747" h="13813" extrusionOk="0">
                  <a:moveTo>
                    <a:pt x="0" y="0"/>
                  </a:moveTo>
                  <a:lnTo>
                    <a:pt x="0" y="13813"/>
                  </a:lnTo>
                  <a:lnTo>
                    <a:pt x="12746" y="13813"/>
                  </a:lnTo>
                  <a:lnTo>
                    <a:pt x="127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2"/>
            <p:cNvSpPr/>
            <p:nvPr/>
          </p:nvSpPr>
          <p:spPr>
            <a:xfrm>
              <a:off x="8376566" y="2956979"/>
              <a:ext cx="15615" cy="371846"/>
            </a:xfrm>
            <a:custGeom>
              <a:avLst/>
              <a:gdLst/>
              <a:ahLst/>
              <a:cxnLst/>
              <a:rect l="l" t="t" r="r" b="b"/>
              <a:pathLst>
                <a:path w="580" h="13813" extrusionOk="0">
                  <a:moveTo>
                    <a:pt x="0" y="0"/>
                  </a:moveTo>
                  <a:lnTo>
                    <a:pt x="0" y="13813"/>
                  </a:lnTo>
                  <a:lnTo>
                    <a:pt x="579" y="13813"/>
                  </a:lnTo>
                  <a:lnTo>
                    <a:pt x="5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2"/>
            <p:cNvSpPr/>
            <p:nvPr/>
          </p:nvSpPr>
          <p:spPr>
            <a:xfrm>
              <a:off x="8049015" y="2956979"/>
              <a:ext cx="343181" cy="41807"/>
            </a:xfrm>
            <a:custGeom>
              <a:avLst/>
              <a:gdLst/>
              <a:ahLst/>
              <a:cxnLst/>
              <a:rect l="l" t="t" r="r" b="b"/>
              <a:pathLst>
                <a:path w="12747" h="1553" extrusionOk="0">
                  <a:moveTo>
                    <a:pt x="0" y="0"/>
                  </a:moveTo>
                  <a:lnTo>
                    <a:pt x="1460" y="1553"/>
                  </a:lnTo>
                  <a:lnTo>
                    <a:pt x="11310" y="1553"/>
                  </a:lnTo>
                  <a:lnTo>
                    <a:pt x="127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2"/>
            <p:cNvSpPr/>
            <p:nvPr/>
          </p:nvSpPr>
          <p:spPr>
            <a:xfrm>
              <a:off x="8049015" y="3287005"/>
              <a:ext cx="343181" cy="41834"/>
            </a:xfrm>
            <a:custGeom>
              <a:avLst/>
              <a:gdLst/>
              <a:ahLst/>
              <a:cxnLst/>
              <a:rect l="l" t="t" r="r" b="b"/>
              <a:pathLst>
                <a:path w="12747" h="1554" extrusionOk="0">
                  <a:moveTo>
                    <a:pt x="1460" y="1"/>
                  </a:moveTo>
                  <a:lnTo>
                    <a:pt x="0" y="1554"/>
                  </a:lnTo>
                  <a:lnTo>
                    <a:pt x="12746" y="1554"/>
                  </a:lnTo>
                  <a:lnTo>
                    <a:pt x="1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2"/>
            <p:cNvSpPr/>
            <p:nvPr/>
          </p:nvSpPr>
          <p:spPr>
            <a:xfrm>
              <a:off x="8088320" y="3001264"/>
              <a:ext cx="265187" cy="285756"/>
            </a:xfrm>
            <a:custGeom>
              <a:avLst/>
              <a:gdLst/>
              <a:ahLst/>
              <a:cxnLst/>
              <a:rect l="l" t="t" r="r" b="b"/>
              <a:pathLst>
                <a:path w="9850" h="10615" extrusionOk="0">
                  <a:moveTo>
                    <a:pt x="0" y="1"/>
                  </a:moveTo>
                  <a:lnTo>
                    <a:pt x="0" y="10522"/>
                  </a:lnTo>
                  <a:lnTo>
                    <a:pt x="0" y="10615"/>
                  </a:lnTo>
                  <a:lnTo>
                    <a:pt x="9850" y="10615"/>
                  </a:lnTo>
                  <a:lnTo>
                    <a:pt x="9850" y="10522"/>
                  </a:lnTo>
                  <a:lnTo>
                    <a:pt x="98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2"/>
            <p:cNvSpPr/>
            <p:nvPr/>
          </p:nvSpPr>
          <p:spPr>
            <a:xfrm>
              <a:off x="8334757" y="3001264"/>
              <a:ext cx="18738" cy="285756"/>
            </a:xfrm>
            <a:custGeom>
              <a:avLst/>
              <a:gdLst/>
              <a:ahLst/>
              <a:cxnLst/>
              <a:rect l="l" t="t" r="r" b="b"/>
              <a:pathLst>
                <a:path w="696" h="10615" extrusionOk="0">
                  <a:moveTo>
                    <a:pt x="0" y="1"/>
                  </a:moveTo>
                  <a:cubicBezTo>
                    <a:pt x="116" y="1"/>
                    <a:pt x="209" y="1"/>
                    <a:pt x="209" y="93"/>
                  </a:cubicBezTo>
                  <a:lnTo>
                    <a:pt x="209" y="10429"/>
                  </a:lnTo>
                  <a:cubicBezTo>
                    <a:pt x="209" y="10522"/>
                    <a:pt x="116" y="10615"/>
                    <a:pt x="0" y="10615"/>
                  </a:cubicBezTo>
                  <a:lnTo>
                    <a:pt x="696" y="10615"/>
                  </a:lnTo>
                  <a:lnTo>
                    <a:pt x="696" y="10522"/>
                  </a:lnTo>
                  <a:lnTo>
                    <a:pt x="6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2"/>
            <p:cNvSpPr/>
            <p:nvPr/>
          </p:nvSpPr>
          <p:spPr>
            <a:xfrm>
              <a:off x="8142593" y="3157245"/>
              <a:ext cx="62406" cy="59897"/>
            </a:xfrm>
            <a:custGeom>
              <a:avLst/>
              <a:gdLst/>
              <a:ahLst/>
              <a:cxnLst/>
              <a:rect l="l" t="t" r="r" b="b"/>
              <a:pathLst>
                <a:path w="2318" h="2225" extrusionOk="0">
                  <a:moveTo>
                    <a:pt x="1344" y="0"/>
                  </a:moveTo>
                  <a:cubicBezTo>
                    <a:pt x="1344" y="0"/>
                    <a:pt x="302" y="279"/>
                    <a:pt x="0" y="2109"/>
                  </a:cubicBezTo>
                  <a:cubicBezTo>
                    <a:pt x="0" y="2109"/>
                    <a:pt x="231" y="2225"/>
                    <a:pt x="590" y="2225"/>
                  </a:cubicBezTo>
                  <a:cubicBezTo>
                    <a:pt x="1035" y="2225"/>
                    <a:pt x="1676" y="2047"/>
                    <a:pt x="2318" y="1252"/>
                  </a:cubicBezTo>
                  <a:lnTo>
                    <a:pt x="13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2"/>
            <p:cNvSpPr/>
            <p:nvPr/>
          </p:nvSpPr>
          <p:spPr>
            <a:xfrm>
              <a:off x="8236172" y="3157245"/>
              <a:ext cx="62433" cy="59897"/>
            </a:xfrm>
            <a:custGeom>
              <a:avLst/>
              <a:gdLst/>
              <a:ahLst/>
              <a:cxnLst/>
              <a:rect l="l" t="t" r="r" b="b"/>
              <a:pathLst>
                <a:path w="2319" h="2225" extrusionOk="0">
                  <a:moveTo>
                    <a:pt x="974" y="0"/>
                  </a:moveTo>
                  <a:lnTo>
                    <a:pt x="1" y="1252"/>
                  </a:lnTo>
                  <a:cubicBezTo>
                    <a:pt x="642" y="2047"/>
                    <a:pt x="1283" y="2225"/>
                    <a:pt x="1728" y="2225"/>
                  </a:cubicBezTo>
                  <a:cubicBezTo>
                    <a:pt x="2087" y="2225"/>
                    <a:pt x="2318" y="2109"/>
                    <a:pt x="2318" y="2109"/>
                  </a:cubicBezTo>
                  <a:cubicBezTo>
                    <a:pt x="2040" y="279"/>
                    <a:pt x="974" y="0"/>
                    <a:pt x="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2"/>
            <p:cNvSpPr/>
            <p:nvPr/>
          </p:nvSpPr>
          <p:spPr>
            <a:xfrm>
              <a:off x="8153200" y="3193427"/>
              <a:ext cx="134801" cy="93601"/>
            </a:xfrm>
            <a:custGeom>
              <a:avLst/>
              <a:gdLst/>
              <a:ahLst/>
              <a:cxnLst/>
              <a:rect l="l" t="t" r="r" b="b"/>
              <a:pathLst>
                <a:path w="5007" h="3477" extrusionOk="0">
                  <a:moveTo>
                    <a:pt x="2503" y="1"/>
                  </a:moveTo>
                  <a:cubicBezTo>
                    <a:pt x="1159" y="1"/>
                    <a:pt x="0" y="1067"/>
                    <a:pt x="0" y="2411"/>
                  </a:cubicBezTo>
                  <a:lnTo>
                    <a:pt x="0" y="3477"/>
                  </a:lnTo>
                  <a:lnTo>
                    <a:pt x="5006" y="3477"/>
                  </a:lnTo>
                  <a:lnTo>
                    <a:pt x="5006" y="2411"/>
                  </a:lnTo>
                  <a:cubicBezTo>
                    <a:pt x="5006" y="1067"/>
                    <a:pt x="3847" y="1"/>
                    <a:pt x="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2"/>
            <p:cNvSpPr/>
            <p:nvPr/>
          </p:nvSpPr>
          <p:spPr>
            <a:xfrm>
              <a:off x="8213100" y="3193427"/>
              <a:ext cx="74898" cy="93601"/>
            </a:xfrm>
            <a:custGeom>
              <a:avLst/>
              <a:gdLst/>
              <a:ahLst/>
              <a:cxnLst/>
              <a:rect l="l" t="t" r="r" b="b"/>
              <a:pathLst>
                <a:path w="2782" h="3477" extrusionOk="0">
                  <a:moveTo>
                    <a:pt x="0" y="1"/>
                  </a:moveTo>
                  <a:cubicBezTo>
                    <a:pt x="579" y="1"/>
                    <a:pt x="1043" y="302"/>
                    <a:pt x="1437" y="673"/>
                  </a:cubicBezTo>
                  <a:cubicBezTo>
                    <a:pt x="1924" y="1159"/>
                    <a:pt x="2202" y="1739"/>
                    <a:pt x="2202" y="2411"/>
                  </a:cubicBezTo>
                  <a:lnTo>
                    <a:pt x="2202" y="3477"/>
                  </a:lnTo>
                  <a:lnTo>
                    <a:pt x="2781" y="3477"/>
                  </a:lnTo>
                  <a:lnTo>
                    <a:pt x="2781" y="2411"/>
                  </a:lnTo>
                  <a:cubicBezTo>
                    <a:pt x="2781" y="1739"/>
                    <a:pt x="2503" y="1159"/>
                    <a:pt x="2016" y="673"/>
                  </a:cubicBezTo>
                  <a:cubicBezTo>
                    <a:pt x="1530" y="186"/>
                    <a:pt x="950"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2"/>
            <p:cNvSpPr/>
            <p:nvPr/>
          </p:nvSpPr>
          <p:spPr>
            <a:xfrm>
              <a:off x="8119495" y="3021105"/>
              <a:ext cx="202807" cy="143645"/>
            </a:xfrm>
            <a:custGeom>
              <a:avLst/>
              <a:gdLst/>
              <a:ahLst/>
              <a:cxnLst/>
              <a:rect l="l" t="t" r="r" b="b"/>
              <a:pathLst>
                <a:path w="7533" h="5336" extrusionOk="0">
                  <a:moveTo>
                    <a:pt x="2345" y="1"/>
                  </a:moveTo>
                  <a:cubicBezTo>
                    <a:pt x="1345" y="1"/>
                    <a:pt x="550" y="716"/>
                    <a:pt x="279" y="1674"/>
                  </a:cubicBezTo>
                  <a:cubicBezTo>
                    <a:pt x="1" y="2439"/>
                    <a:pt x="1" y="3412"/>
                    <a:pt x="858" y="4385"/>
                  </a:cubicBezTo>
                  <a:cubicBezTo>
                    <a:pt x="1160" y="4663"/>
                    <a:pt x="1345" y="4849"/>
                    <a:pt x="1739" y="5057"/>
                  </a:cubicBezTo>
                  <a:lnTo>
                    <a:pt x="2110" y="5336"/>
                  </a:lnTo>
                  <a:lnTo>
                    <a:pt x="5401" y="5336"/>
                  </a:lnTo>
                  <a:lnTo>
                    <a:pt x="5795" y="5057"/>
                  </a:lnTo>
                  <a:cubicBezTo>
                    <a:pt x="6073" y="4849"/>
                    <a:pt x="6374" y="4663"/>
                    <a:pt x="6652" y="4385"/>
                  </a:cubicBezTo>
                  <a:cubicBezTo>
                    <a:pt x="7533" y="3412"/>
                    <a:pt x="7533" y="2439"/>
                    <a:pt x="7231" y="1674"/>
                  </a:cubicBezTo>
                  <a:cubicBezTo>
                    <a:pt x="6981" y="716"/>
                    <a:pt x="6170" y="1"/>
                    <a:pt x="5166" y="1"/>
                  </a:cubicBezTo>
                  <a:cubicBezTo>
                    <a:pt x="5054" y="1"/>
                    <a:pt x="4938" y="10"/>
                    <a:pt x="4821" y="28"/>
                  </a:cubicBezTo>
                  <a:cubicBezTo>
                    <a:pt x="4335" y="28"/>
                    <a:pt x="3941" y="330"/>
                    <a:pt x="3848" y="422"/>
                  </a:cubicBezTo>
                  <a:lnTo>
                    <a:pt x="3663" y="422"/>
                  </a:lnTo>
                  <a:cubicBezTo>
                    <a:pt x="3570" y="330"/>
                    <a:pt x="3176" y="28"/>
                    <a:pt x="2689" y="28"/>
                  </a:cubicBezTo>
                  <a:cubicBezTo>
                    <a:pt x="2572" y="10"/>
                    <a:pt x="2457" y="1"/>
                    <a:pt x="2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2"/>
            <p:cNvSpPr/>
            <p:nvPr/>
          </p:nvSpPr>
          <p:spPr>
            <a:xfrm>
              <a:off x="8241152" y="3021105"/>
              <a:ext cx="81144" cy="143645"/>
            </a:xfrm>
            <a:custGeom>
              <a:avLst/>
              <a:gdLst/>
              <a:ahLst/>
              <a:cxnLst/>
              <a:rect l="l" t="t" r="r" b="b"/>
              <a:pathLst>
                <a:path w="3014" h="5336" extrusionOk="0">
                  <a:moveTo>
                    <a:pt x="647" y="1"/>
                  </a:moveTo>
                  <a:cubicBezTo>
                    <a:pt x="535" y="1"/>
                    <a:pt x="419" y="10"/>
                    <a:pt x="302" y="28"/>
                  </a:cubicBezTo>
                  <a:lnTo>
                    <a:pt x="1" y="28"/>
                  </a:lnTo>
                  <a:cubicBezTo>
                    <a:pt x="974" y="121"/>
                    <a:pt x="1855" y="793"/>
                    <a:pt x="2133" y="1767"/>
                  </a:cubicBezTo>
                  <a:cubicBezTo>
                    <a:pt x="2319" y="2531"/>
                    <a:pt x="2319" y="3597"/>
                    <a:pt x="1461" y="4571"/>
                  </a:cubicBezTo>
                  <a:cubicBezTo>
                    <a:pt x="1276" y="4849"/>
                    <a:pt x="974" y="5150"/>
                    <a:pt x="696" y="5336"/>
                  </a:cubicBezTo>
                  <a:lnTo>
                    <a:pt x="882" y="5336"/>
                  </a:lnTo>
                  <a:lnTo>
                    <a:pt x="1276" y="5057"/>
                  </a:lnTo>
                  <a:cubicBezTo>
                    <a:pt x="1554" y="4849"/>
                    <a:pt x="1855" y="4663"/>
                    <a:pt x="2133" y="4385"/>
                  </a:cubicBezTo>
                  <a:cubicBezTo>
                    <a:pt x="3014" y="3412"/>
                    <a:pt x="3014" y="2439"/>
                    <a:pt x="2712" y="1674"/>
                  </a:cubicBezTo>
                  <a:cubicBezTo>
                    <a:pt x="2462" y="716"/>
                    <a:pt x="1651"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2"/>
            <p:cNvSpPr/>
            <p:nvPr/>
          </p:nvSpPr>
          <p:spPr>
            <a:xfrm>
              <a:off x="8207473" y="3177840"/>
              <a:ext cx="26223" cy="36207"/>
            </a:xfrm>
            <a:custGeom>
              <a:avLst/>
              <a:gdLst/>
              <a:ahLst/>
              <a:cxnLst/>
              <a:rect l="l" t="t" r="r" b="b"/>
              <a:pathLst>
                <a:path w="974" h="1345" extrusionOk="0">
                  <a:moveTo>
                    <a:pt x="1" y="0"/>
                  </a:moveTo>
                  <a:lnTo>
                    <a:pt x="1" y="881"/>
                  </a:lnTo>
                  <a:cubicBezTo>
                    <a:pt x="1" y="1066"/>
                    <a:pt x="209" y="1344"/>
                    <a:pt x="487" y="1344"/>
                  </a:cubicBezTo>
                  <a:cubicBezTo>
                    <a:pt x="788" y="1344"/>
                    <a:pt x="974" y="1066"/>
                    <a:pt x="974" y="881"/>
                  </a:cubicBezTo>
                  <a:lnTo>
                    <a:pt x="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2"/>
            <p:cNvSpPr/>
            <p:nvPr/>
          </p:nvSpPr>
          <p:spPr>
            <a:xfrm>
              <a:off x="8155677" y="3076751"/>
              <a:ext cx="129820" cy="116698"/>
            </a:xfrm>
            <a:custGeom>
              <a:avLst/>
              <a:gdLst/>
              <a:ahLst/>
              <a:cxnLst/>
              <a:rect l="l" t="t" r="r" b="b"/>
              <a:pathLst>
                <a:path w="4822" h="4335" extrusionOk="0">
                  <a:moveTo>
                    <a:pt x="1" y="1"/>
                  </a:moveTo>
                  <a:lnTo>
                    <a:pt x="1" y="1832"/>
                  </a:lnTo>
                  <a:cubicBezTo>
                    <a:pt x="1" y="3176"/>
                    <a:pt x="1067" y="4335"/>
                    <a:pt x="2411" y="4335"/>
                  </a:cubicBezTo>
                  <a:cubicBezTo>
                    <a:pt x="3755" y="4335"/>
                    <a:pt x="4821" y="3176"/>
                    <a:pt x="4821" y="1832"/>
                  </a:cubicBezTo>
                  <a:lnTo>
                    <a:pt x="48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2"/>
            <p:cNvSpPr/>
            <p:nvPr/>
          </p:nvSpPr>
          <p:spPr>
            <a:xfrm>
              <a:off x="8173795" y="3141658"/>
              <a:ext cx="10634" cy="9987"/>
            </a:xfrm>
            <a:custGeom>
              <a:avLst/>
              <a:gdLst/>
              <a:ahLst/>
              <a:cxnLst/>
              <a:rect l="l" t="t" r="r" b="b"/>
              <a:pathLst>
                <a:path w="395" h="371" extrusionOk="0">
                  <a:moveTo>
                    <a:pt x="185" y="0"/>
                  </a:moveTo>
                  <a:cubicBezTo>
                    <a:pt x="93" y="0"/>
                    <a:pt x="0" y="93"/>
                    <a:pt x="0" y="185"/>
                  </a:cubicBezTo>
                  <a:cubicBezTo>
                    <a:pt x="0" y="278"/>
                    <a:pt x="93" y="371"/>
                    <a:pt x="185" y="371"/>
                  </a:cubicBezTo>
                  <a:cubicBezTo>
                    <a:pt x="301" y="371"/>
                    <a:pt x="394" y="278"/>
                    <a:pt x="394" y="185"/>
                  </a:cubicBezTo>
                  <a:cubicBezTo>
                    <a:pt x="394" y="93"/>
                    <a:pt x="301" y="0"/>
                    <a:pt x="1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2"/>
            <p:cNvSpPr/>
            <p:nvPr/>
          </p:nvSpPr>
          <p:spPr>
            <a:xfrm>
              <a:off x="8256766" y="3141658"/>
              <a:ext cx="10634" cy="9987"/>
            </a:xfrm>
            <a:custGeom>
              <a:avLst/>
              <a:gdLst/>
              <a:ahLst/>
              <a:cxnLst/>
              <a:rect l="l" t="t" r="r" b="b"/>
              <a:pathLst>
                <a:path w="395" h="371" extrusionOk="0">
                  <a:moveTo>
                    <a:pt x="209" y="0"/>
                  </a:moveTo>
                  <a:cubicBezTo>
                    <a:pt x="0" y="0"/>
                    <a:pt x="0" y="93"/>
                    <a:pt x="0" y="185"/>
                  </a:cubicBezTo>
                  <a:cubicBezTo>
                    <a:pt x="0" y="278"/>
                    <a:pt x="0" y="371"/>
                    <a:pt x="209" y="371"/>
                  </a:cubicBezTo>
                  <a:cubicBezTo>
                    <a:pt x="302" y="371"/>
                    <a:pt x="394" y="278"/>
                    <a:pt x="394" y="185"/>
                  </a:cubicBezTo>
                  <a:cubicBezTo>
                    <a:pt x="394" y="93"/>
                    <a:pt x="30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2"/>
            <p:cNvSpPr/>
            <p:nvPr/>
          </p:nvSpPr>
          <p:spPr>
            <a:xfrm>
              <a:off x="8213100" y="3076751"/>
              <a:ext cx="72395" cy="116698"/>
            </a:xfrm>
            <a:custGeom>
              <a:avLst/>
              <a:gdLst/>
              <a:ahLst/>
              <a:cxnLst/>
              <a:rect l="l" t="t" r="r" b="b"/>
              <a:pathLst>
                <a:path w="2689" h="4335" extrusionOk="0">
                  <a:moveTo>
                    <a:pt x="2109" y="1"/>
                  </a:moveTo>
                  <a:lnTo>
                    <a:pt x="2109" y="1832"/>
                  </a:lnTo>
                  <a:cubicBezTo>
                    <a:pt x="2109" y="3083"/>
                    <a:pt x="1252" y="4149"/>
                    <a:pt x="0" y="4242"/>
                  </a:cubicBezTo>
                  <a:cubicBezTo>
                    <a:pt x="93" y="4335"/>
                    <a:pt x="186" y="4335"/>
                    <a:pt x="278" y="4335"/>
                  </a:cubicBezTo>
                  <a:cubicBezTo>
                    <a:pt x="1622" y="4335"/>
                    <a:pt x="2688" y="3176"/>
                    <a:pt x="2688" y="1832"/>
                  </a:cubicBezTo>
                  <a:lnTo>
                    <a:pt x="26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2"/>
            <p:cNvSpPr/>
            <p:nvPr/>
          </p:nvSpPr>
          <p:spPr>
            <a:xfrm>
              <a:off x="8147574" y="3061164"/>
              <a:ext cx="146028" cy="43691"/>
            </a:xfrm>
            <a:custGeom>
              <a:avLst/>
              <a:gdLst/>
              <a:ahLst/>
              <a:cxnLst/>
              <a:rect l="l" t="t" r="r" b="b"/>
              <a:pathLst>
                <a:path w="5424" h="1623" extrusionOk="0">
                  <a:moveTo>
                    <a:pt x="1" y="0"/>
                  </a:moveTo>
                  <a:lnTo>
                    <a:pt x="1" y="580"/>
                  </a:lnTo>
                  <a:cubicBezTo>
                    <a:pt x="1" y="1159"/>
                    <a:pt x="487" y="1623"/>
                    <a:pt x="1067" y="1623"/>
                  </a:cubicBezTo>
                  <a:cubicBezTo>
                    <a:pt x="1368" y="1623"/>
                    <a:pt x="1646" y="1437"/>
                    <a:pt x="1855" y="1159"/>
                  </a:cubicBezTo>
                  <a:cubicBezTo>
                    <a:pt x="2040" y="1437"/>
                    <a:pt x="2318" y="1623"/>
                    <a:pt x="2712" y="1623"/>
                  </a:cubicBezTo>
                  <a:cubicBezTo>
                    <a:pt x="3106" y="1623"/>
                    <a:pt x="3384" y="1437"/>
                    <a:pt x="3593" y="1159"/>
                  </a:cubicBezTo>
                  <a:cubicBezTo>
                    <a:pt x="3686" y="1437"/>
                    <a:pt x="4056" y="1623"/>
                    <a:pt x="4358" y="1623"/>
                  </a:cubicBezTo>
                  <a:cubicBezTo>
                    <a:pt x="4937" y="1623"/>
                    <a:pt x="5424" y="1159"/>
                    <a:pt x="5424" y="580"/>
                  </a:cubicBezTo>
                  <a:lnTo>
                    <a:pt x="5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2"/>
            <p:cNvSpPr/>
            <p:nvPr/>
          </p:nvSpPr>
          <p:spPr>
            <a:xfrm>
              <a:off x="8202493" y="3153449"/>
              <a:ext cx="36211" cy="19409"/>
            </a:xfrm>
            <a:custGeom>
              <a:avLst/>
              <a:gdLst/>
              <a:ahLst/>
              <a:cxnLst/>
              <a:rect l="l" t="t" r="r" b="b"/>
              <a:pathLst>
                <a:path w="1345" h="721" extrusionOk="0">
                  <a:moveTo>
                    <a:pt x="274" y="0"/>
                  </a:moveTo>
                  <a:cubicBezTo>
                    <a:pt x="243" y="0"/>
                    <a:pt x="213" y="14"/>
                    <a:pt x="186" y="49"/>
                  </a:cubicBezTo>
                  <a:cubicBezTo>
                    <a:pt x="93" y="49"/>
                    <a:pt x="0" y="141"/>
                    <a:pt x="93" y="234"/>
                  </a:cubicBezTo>
                  <a:cubicBezTo>
                    <a:pt x="186" y="512"/>
                    <a:pt x="394" y="721"/>
                    <a:pt x="672" y="721"/>
                  </a:cubicBezTo>
                  <a:cubicBezTo>
                    <a:pt x="973" y="721"/>
                    <a:pt x="1159" y="512"/>
                    <a:pt x="1252" y="234"/>
                  </a:cubicBezTo>
                  <a:cubicBezTo>
                    <a:pt x="1344" y="141"/>
                    <a:pt x="1252" y="49"/>
                    <a:pt x="1159" y="49"/>
                  </a:cubicBezTo>
                  <a:cubicBezTo>
                    <a:pt x="1131" y="14"/>
                    <a:pt x="1093" y="0"/>
                    <a:pt x="1053" y="0"/>
                  </a:cubicBezTo>
                  <a:cubicBezTo>
                    <a:pt x="960" y="0"/>
                    <a:pt x="858" y="76"/>
                    <a:pt x="858" y="141"/>
                  </a:cubicBezTo>
                  <a:cubicBezTo>
                    <a:pt x="858" y="234"/>
                    <a:pt x="765" y="234"/>
                    <a:pt x="672" y="234"/>
                  </a:cubicBezTo>
                  <a:cubicBezTo>
                    <a:pt x="580" y="234"/>
                    <a:pt x="487" y="234"/>
                    <a:pt x="487" y="141"/>
                  </a:cubicBezTo>
                  <a:cubicBezTo>
                    <a:pt x="422" y="76"/>
                    <a:pt x="346"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2"/>
            <p:cNvSpPr/>
            <p:nvPr/>
          </p:nvSpPr>
          <p:spPr>
            <a:xfrm>
              <a:off x="8184402" y="3120444"/>
              <a:ext cx="13111" cy="18736"/>
            </a:xfrm>
            <a:custGeom>
              <a:avLst/>
              <a:gdLst/>
              <a:ahLst/>
              <a:cxnLst/>
              <a:rect l="l" t="t" r="r" b="b"/>
              <a:pathLst>
                <a:path w="487" h="696" extrusionOk="0">
                  <a:moveTo>
                    <a:pt x="278" y="0"/>
                  </a:moveTo>
                  <a:cubicBezTo>
                    <a:pt x="93" y="0"/>
                    <a:pt x="0" y="116"/>
                    <a:pt x="0" y="209"/>
                  </a:cubicBezTo>
                  <a:lnTo>
                    <a:pt x="0" y="487"/>
                  </a:lnTo>
                  <a:cubicBezTo>
                    <a:pt x="0" y="579"/>
                    <a:pt x="93" y="695"/>
                    <a:pt x="278" y="695"/>
                  </a:cubicBezTo>
                  <a:cubicBezTo>
                    <a:pt x="371" y="695"/>
                    <a:pt x="487" y="579"/>
                    <a:pt x="487" y="487"/>
                  </a:cubicBezTo>
                  <a:lnTo>
                    <a:pt x="487" y="209"/>
                  </a:lnTo>
                  <a:cubicBezTo>
                    <a:pt x="487" y="116"/>
                    <a:pt x="371"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2"/>
            <p:cNvSpPr/>
            <p:nvPr/>
          </p:nvSpPr>
          <p:spPr>
            <a:xfrm>
              <a:off x="8244275" y="3120444"/>
              <a:ext cx="10015" cy="18736"/>
            </a:xfrm>
            <a:custGeom>
              <a:avLst/>
              <a:gdLst/>
              <a:ahLst/>
              <a:cxnLst/>
              <a:rect l="l" t="t" r="r" b="b"/>
              <a:pathLst>
                <a:path w="372" h="696" extrusionOk="0">
                  <a:moveTo>
                    <a:pt x="186" y="0"/>
                  </a:moveTo>
                  <a:cubicBezTo>
                    <a:pt x="94" y="0"/>
                    <a:pt x="1" y="116"/>
                    <a:pt x="1" y="209"/>
                  </a:cubicBezTo>
                  <a:lnTo>
                    <a:pt x="1" y="487"/>
                  </a:lnTo>
                  <a:cubicBezTo>
                    <a:pt x="1" y="579"/>
                    <a:pt x="94" y="695"/>
                    <a:pt x="186" y="695"/>
                  </a:cubicBezTo>
                  <a:cubicBezTo>
                    <a:pt x="372" y="695"/>
                    <a:pt x="372" y="579"/>
                    <a:pt x="372" y="487"/>
                  </a:cubicBezTo>
                  <a:lnTo>
                    <a:pt x="372" y="209"/>
                  </a:lnTo>
                  <a:cubicBezTo>
                    <a:pt x="372" y="116"/>
                    <a:pt x="372"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2"/>
            <p:cNvSpPr/>
            <p:nvPr/>
          </p:nvSpPr>
          <p:spPr>
            <a:xfrm>
              <a:off x="8044008" y="2951971"/>
              <a:ext cx="353169" cy="381833"/>
            </a:xfrm>
            <a:custGeom>
              <a:avLst/>
              <a:gdLst/>
              <a:ahLst/>
              <a:cxnLst/>
              <a:rect l="l" t="t" r="r" b="b"/>
              <a:pathLst>
                <a:path w="13118" h="14184" extrusionOk="0">
                  <a:moveTo>
                    <a:pt x="7846" y="2772"/>
                  </a:moveTo>
                  <a:cubicBezTo>
                    <a:pt x="8809" y="2772"/>
                    <a:pt x="9570" y="3337"/>
                    <a:pt x="9850" y="4242"/>
                  </a:cubicBezTo>
                  <a:cubicBezTo>
                    <a:pt x="10128" y="5215"/>
                    <a:pt x="9943" y="6073"/>
                    <a:pt x="9271" y="6745"/>
                  </a:cubicBezTo>
                  <a:cubicBezTo>
                    <a:pt x="9271" y="6837"/>
                    <a:pt x="9178" y="6837"/>
                    <a:pt x="9178" y="6953"/>
                  </a:cubicBezTo>
                  <a:lnTo>
                    <a:pt x="9178" y="6467"/>
                  </a:lnTo>
                  <a:lnTo>
                    <a:pt x="9178" y="5401"/>
                  </a:lnTo>
                  <a:cubicBezTo>
                    <a:pt x="9271" y="5308"/>
                    <a:pt x="9363" y="5099"/>
                    <a:pt x="9456" y="4914"/>
                  </a:cubicBezTo>
                  <a:cubicBezTo>
                    <a:pt x="9456" y="4821"/>
                    <a:pt x="9363" y="4729"/>
                    <a:pt x="9271" y="4729"/>
                  </a:cubicBezTo>
                  <a:cubicBezTo>
                    <a:pt x="9244" y="4701"/>
                    <a:pt x="9214" y="4690"/>
                    <a:pt x="9184" y="4690"/>
                  </a:cubicBezTo>
                  <a:cubicBezTo>
                    <a:pt x="9112" y="4690"/>
                    <a:pt x="9035" y="4756"/>
                    <a:pt x="8969" y="4821"/>
                  </a:cubicBezTo>
                  <a:cubicBezTo>
                    <a:pt x="8969" y="5215"/>
                    <a:pt x="8599" y="5493"/>
                    <a:pt x="8205" y="5493"/>
                  </a:cubicBezTo>
                  <a:cubicBezTo>
                    <a:pt x="7903" y="5493"/>
                    <a:pt x="7718" y="5308"/>
                    <a:pt x="7533" y="5099"/>
                  </a:cubicBezTo>
                  <a:lnTo>
                    <a:pt x="7440" y="5007"/>
                  </a:lnTo>
                  <a:cubicBezTo>
                    <a:pt x="7324" y="5007"/>
                    <a:pt x="7231" y="5099"/>
                    <a:pt x="7231" y="5099"/>
                  </a:cubicBezTo>
                  <a:cubicBezTo>
                    <a:pt x="7046" y="5308"/>
                    <a:pt x="6860" y="5493"/>
                    <a:pt x="6559" y="5493"/>
                  </a:cubicBezTo>
                  <a:cubicBezTo>
                    <a:pt x="6281" y="5493"/>
                    <a:pt x="6073" y="5308"/>
                    <a:pt x="5887" y="5099"/>
                  </a:cubicBezTo>
                  <a:cubicBezTo>
                    <a:pt x="5887" y="5099"/>
                    <a:pt x="5794" y="5007"/>
                    <a:pt x="5702" y="5007"/>
                  </a:cubicBezTo>
                  <a:lnTo>
                    <a:pt x="5586" y="5099"/>
                  </a:lnTo>
                  <a:cubicBezTo>
                    <a:pt x="5400" y="5308"/>
                    <a:pt x="5122" y="5493"/>
                    <a:pt x="4914" y="5493"/>
                  </a:cubicBezTo>
                  <a:cubicBezTo>
                    <a:pt x="4543" y="5493"/>
                    <a:pt x="4149" y="5215"/>
                    <a:pt x="4149" y="4821"/>
                  </a:cubicBezTo>
                  <a:cubicBezTo>
                    <a:pt x="4083" y="4756"/>
                    <a:pt x="4018" y="4690"/>
                    <a:pt x="3944" y="4690"/>
                  </a:cubicBezTo>
                  <a:cubicBezTo>
                    <a:pt x="3914" y="4690"/>
                    <a:pt x="3882" y="4701"/>
                    <a:pt x="3848" y="4729"/>
                  </a:cubicBezTo>
                  <a:cubicBezTo>
                    <a:pt x="3755" y="4729"/>
                    <a:pt x="3662" y="4821"/>
                    <a:pt x="3662" y="4914"/>
                  </a:cubicBezTo>
                  <a:cubicBezTo>
                    <a:pt x="3755" y="5099"/>
                    <a:pt x="3848" y="5308"/>
                    <a:pt x="3964" y="5401"/>
                  </a:cubicBezTo>
                  <a:lnTo>
                    <a:pt x="3964" y="6467"/>
                  </a:lnTo>
                  <a:lnTo>
                    <a:pt x="3964" y="6953"/>
                  </a:lnTo>
                  <a:cubicBezTo>
                    <a:pt x="3964" y="6837"/>
                    <a:pt x="3848" y="6837"/>
                    <a:pt x="3848" y="6745"/>
                  </a:cubicBezTo>
                  <a:cubicBezTo>
                    <a:pt x="3176" y="6073"/>
                    <a:pt x="2990" y="5215"/>
                    <a:pt x="3268" y="4242"/>
                  </a:cubicBezTo>
                  <a:cubicBezTo>
                    <a:pt x="3549" y="3337"/>
                    <a:pt x="4310" y="2772"/>
                    <a:pt x="5273" y="2772"/>
                  </a:cubicBezTo>
                  <a:cubicBezTo>
                    <a:pt x="5345" y="2772"/>
                    <a:pt x="5419" y="2775"/>
                    <a:pt x="5493" y="2782"/>
                  </a:cubicBezTo>
                  <a:cubicBezTo>
                    <a:pt x="5980" y="2782"/>
                    <a:pt x="6165" y="2990"/>
                    <a:pt x="6374" y="3083"/>
                  </a:cubicBezTo>
                  <a:cubicBezTo>
                    <a:pt x="6420" y="3176"/>
                    <a:pt x="6490" y="3222"/>
                    <a:pt x="6559" y="3222"/>
                  </a:cubicBezTo>
                  <a:cubicBezTo>
                    <a:pt x="6629" y="3222"/>
                    <a:pt x="6698" y="3176"/>
                    <a:pt x="6745" y="3083"/>
                  </a:cubicBezTo>
                  <a:cubicBezTo>
                    <a:pt x="6953" y="2990"/>
                    <a:pt x="7139" y="2782"/>
                    <a:pt x="7625" y="2782"/>
                  </a:cubicBezTo>
                  <a:cubicBezTo>
                    <a:pt x="7700" y="2775"/>
                    <a:pt x="7773" y="2772"/>
                    <a:pt x="7846" y="2772"/>
                  </a:cubicBezTo>
                  <a:close/>
                  <a:moveTo>
                    <a:pt x="7440" y="5586"/>
                  </a:moveTo>
                  <a:cubicBezTo>
                    <a:pt x="7625" y="5795"/>
                    <a:pt x="7903" y="5887"/>
                    <a:pt x="8205" y="5887"/>
                  </a:cubicBezTo>
                  <a:cubicBezTo>
                    <a:pt x="8390" y="5887"/>
                    <a:pt x="8599" y="5887"/>
                    <a:pt x="8784" y="5795"/>
                  </a:cubicBezTo>
                  <a:lnTo>
                    <a:pt x="8784" y="6467"/>
                  </a:lnTo>
                  <a:cubicBezTo>
                    <a:pt x="8784" y="7718"/>
                    <a:pt x="7811" y="8691"/>
                    <a:pt x="6559" y="8691"/>
                  </a:cubicBezTo>
                  <a:cubicBezTo>
                    <a:pt x="5308" y="8691"/>
                    <a:pt x="4334" y="7718"/>
                    <a:pt x="4334" y="6467"/>
                  </a:cubicBezTo>
                  <a:lnTo>
                    <a:pt x="4334" y="5795"/>
                  </a:lnTo>
                  <a:cubicBezTo>
                    <a:pt x="4543" y="5887"/>
                    <a:pt x="4728" y="5887"/>
                    <a:pt x="4914" y="5887"/>
                  </a:cubicBezTo>
                  <a:cubicBezTo>
                    <a:pt x="5215" y="5887"/>
                    <a:pt x="5493" y="5795"/>
                    <a:pt x="5702" y="5586"/>
                  </a:cubicBezTo>
                  <a:cubicBezTo>
                    <a:pt x="5980" y="5795"/>
                    <a:pt x="6281" y="5887"/>
                    <a:pt x="6559" y="5887"/>
                  </a:cubicBezTo>
                  <a:cubicBezTo>
                    <a:pt x="6860" y="5887"/>
                    <a:pt x="7139" y="5795"/>
                    <a:pt x="7440" y="5586"/>
                  </a:cubicBezTo>
                  <a:close/>
                  <a:moveTo>
                    <a:pt x="6860" y="9155"/>
                  </a:moveTo>
                  <a:lnTo>
                    <a:pt x="6860" y="9271"/>
                  </a:lnTo>
                  <a:cubicBezTo>
                    <a:pt x="6860" y="9364"/>
                    <a:pt x="6652" y="9456"/>
                    <a:pt x="6559" y="9456"/>
                  </a:cubicBezTo>
                  <a:cubicBezTo>
                    <a:pt x="6467" y="9456"/>
                    <a:pt x="6281" y="9364"/>
                    <a:pt x="6281" y="9271"/>
                  </a:cubicBezTo>
                  <a:lnTo>
                    <a:pt x="6281" y="9155"/>
                  </a:lnTo>
                  <a:close/>
                  <a:moveTo>
                    <a:pt x="4543" y="8205"/>
                  </a:moveTo>
                  <a:cubicBezTo>
                    <a:pt x="4821" y="8483"/>
                    <a:pt x="5122" y="8784"/>
                    <a:pt x="5493" y="8970"/>
                  </a:cubicBezTo>
                  <a:cubicBezTo>
                    <a:pt x="5122" y="9062"/>
                    <a:pt x="4821" y="9364"/>
                    <a:pt x="4543" y="9642"/>
                  </a:cubicBezTo>
                  <a:cubicBezTo>
                    <a:pt x="4242" y="9642"/>
                    <a:pt x="4056" y="9642"/>
                    <a:pt x="3848" y="9549"/>
                  </a:cubicBezTo>
                  <a:cubicBezTo>
                    <a:pt x="4056" y="8877"/>
                    <a:pt x="4242" y="8390"/>
                    <a:pt x="4543" y="8205"/>
                  </a:cubicBezTo>
                  <a:close/>
                  <a:moveTo>
                    <a:pt x="8599" y="8205"/>
                  </a:moveTo>
                  <a:cubicBezTo>
                    <a:pt x="8784" y="8390"/>
                    <a:pt x="9062" y="8877"/>
                    <a:pt x="9271" y="9549"/>
                  </a:cubicBezTo>
                  <a:cubicBezTo>
                    <a:pt x="9062" y="9642"/>
                    <a:pt x="8877" y="9642"/>
                    <a:pt x="8599" y="9642"/>
                  </a:cubicBezTo>
                  <a:cubicBezTo>
                    <a:pt x="8297" y="9364"/>
                    <a:pt x="7903" y="9062"/>
                    <a:pt x="7625" y="8970"/>
                  </a:cubicBezTo>
                  <a:cubicBezTo>
                    <a:pt x="8019" y="8784"/>
                    <a:pt x="8297" y="8483"/>
                    <a:pt x="8599" y="8205"/>
                  </a:cubicBezTo>
                  <a:close/>
                  <a:moveTo>
                    <a:pt x="11287" y="2017"/>
                  </a:moveTo>
                  <a:lnTo>
                    <a:pt x="11287" y="12260"/>
                  </a:lnTo>
                  <a:lnTo>
                    <a:pt x="9271" y="12260"/>
                  </a:lnTo>
                  <a:lnTo>
                    <a:pt x="9271" y="11866"/>
                  </a:lnTo>
                  <a:cubicBezTo>
                    <a:pt x="9271" y="11774"/>
                    <a:pt x="9178" y="11681"/>
                    <a:pt x="9062" y="11681"/>
                  </a:cubicBezTo>
                  <a:cubicBezTo>
                    <a:pt x="8877" y="11681"/>
                    <a:pt x="8877" y="11774"/>
                    <a:pt x="8877" y="11866"/>
                  </a:cubicBezTo>
                  <a:lnTo>
                    <a:pt x="8877" y="12260"/>
                  </a:lnTo>
                  <a:lnTo>
                    <a:pt x="4242" y="12260"/>
                  </a:lnTo>
                  <a:lnTo>
                    <a:pt x="4242" y="11380"/>
                  </a:lnTo>
                  <a:cubicBezTo>
                    <a:pt x="4242" y="10430"/>
                    <a:pt x="4914" y="9549"/>
                    <a:pt x="5887" y="9271"/>
                  </a:cubicBezTo>
                  <a:cubicBezTo>
                    <a:pt x="5887" y="9642"/>
                    <a:pt x="6165" y="9943"/>
                    <a:pt x="6559" y="9943"/>
                  </a:cubicBezTo>
                  <a:cubicBezTo>
                    <a:pt x="6953" y="9943"/>
                    <a:pt x="7231" y="9642"/>
                    <a:pt x="7231" y="9271"/>
                  </a:cubicBezTo>
                  <a:cubicBezTo>
                    <a:pt x="8019" y="9456"/>
                    <a:pt x="8599" y="10128"/>
                    <a:pt x="8784" y="11009"/>
                  </a:cubicBezTo>
                  <a:cubicBezTo>
                    <a:pt x="8784" y="11075"/>
                    <a:pt x="8830" y="11140"/>
                    <a:pt x="8923" y="11140"/>
                  </a:cubicBezTo>
                  <a:cubicBezTo>
                    <a:pt x="8961" y="11140"/>
                    <a:pt x="9008" y="11129"/>
                    <a:pt x="9062" y="11102"/>
                  </a:cubicBezTo>
                  <a:cubicBezTo>
                    <a:pt x="9178" y="11102"/>
                    <a:pt x="9271" y="11009"/>
                    <a:pt x="9178" y="10893"/>
                  </a:cubicBezTo>
                  <a:cubicBezTo>
                    <a:pt x="9178" y="10615"/>
                    <a:pt x="9062" y="10314"/>
                    <a:pt x="8877" y="10036"/>
                  </a:cubicBezTo>
                  <a:cubicBezTo>
                    <a:pt x="9271" y="10036"/>
                    <a:pt x="9549" y="9943"/>
                    <a:pt x="9549" y="9943"/>
                  </a:cubicBezTo>
                  <a:cubicBezTo>
                    <a:pt x="9642" y="9850"/>
                    <a:pt x="9642" y="9734"/>
                    <a:pt x="9642" y="9642"/>
                  </a:cubicBezTo>
                  <a:cubicBezTo>
                    <a:pt x="9549" y="8691"/>
                    <a:pt x="9178" y="8112"/>
                    <a:pt x="8784" y="7811"/>
                  </a:cubicBezTo>
                  <a:cubicBezTo>
                    <a:pt x="8877" y="7811"/>
                    <a:pt x="8877" y="7718"/>
                    <a:pt x="8877" y="7625"/>
                  </a:cubicBezTo>
                  <a:cubicBezTo>
                    <a:pt x="9178" y="7533"/>
                    <a:pt x="9363" y="7324"/>
                    <a:pt x="9642" y="7046"/>
                  </a:cubicBezTo>
                  <a:cubicBezTo>
                    <a:pt x="10337" y="6165"/>
                    <a:pt x="10615" y="5215"/>
                    <a:pt x="10221" y="4149"/>
                  </a:cubicBezTo>
                  <a:cubicBezTo>
                    <a:pt x="9961" y="3066"/>
                    <a:pt x="8932" y="2307"/>
                    <a:pt x="7852" y="2307"/>
                  </a:cubicBezTo>
                  <a:cubicBezTo>
                    <a:pt x="7777" y="2307"/>
                    <a:pt x="7701" y="2311"/>
                    <a:pt x="7625" y="2318"/>
                  </a:cubicBezTo>
                  <a:cubicBezTo>
                    <a:pt x="7046" y="2411"/>
                    <a:pt x="6745" y="2596"/>
                    <a:pt x="6559" y="2782"/>
                  </a:cubicBezTo>
                  <a:cubicBezTo>
                    <a:pt x="6374" y="2596"/>
                    <a:pt x="6073" y="2411"/>
                    <a:pt x="5493" y="2318"/>
                  </a:cubicBezTo>
                  <a:cubicBezTo>
                    <a:pt x="5417" y="2311"/>
                    <a:pt x="5342" y="2307"/>
                    <a:pt x="5266" y="2307"/>
                  </a:cubicBezTo>
                  <a:cubicBezTo>
                    <a:pt x="4186" y="2307"/>
                    <a:pt x="3151" y="3066"/>
                    <a:pt x="2805" y="4149"/>
                  </a:cubicBezTo>
                  <a:cubicBezTo>
                    <a:pt x="2504" y="5215"/>
                    <a:pt x="2805" y="6165"/>
                    <a:pt x="3477" y="7046"/>
                  </a:cubicBezTo>
                  <a:cubicBezTo>
                    <a:pt x="3662" y="7324"/>
                    <a:pt x="3964" y="7533"/>
                    <a:pt x="4242" y="7625"/>
                  </a:cubicBezTo>
                  <a:lnTo>
                    <a:pt x="4242" y="7811"/>
                  </a:lnTo>
                  <a:cubicBezTo>
                    <a:pt x="3964" y="8112"/>
                    <a:pt x="3570" y="8691"/>
                    <a:pt x="3477" y="9642"/>
                  </a:cubicBezTo>
                  <a:cubicBezTo>
                    <a:pt x="3384" y="9734"/>
                    <a:pt x="3477" y="9850"/>
                    <a:pt x="3570" y="9943"/>
                  </a:cubicBezTo>
                  <a:cubicBezTo>
                    <a:pt x="3570" y="9943"/>
                    <a:pt x="3848" y="10036"/>
                    <a:pt x="4242" y="10036"/>
                  </a:cubicBezTo>
                  <a:cubicBezTo>
                    <a:pt x="4056" y="10430"/>
                    <a:pt x="3848" y="10893"/>
                    <a:pt x="3848" y="11380"/>
                  </a:cubicBezTo>
                  <a:lnTo>
                    <a:pt x="3848" y="12260"/>
                  </a:lnTo>
                  <a:lnTo>
                    <a:pt x="1831" y="12260"/>
                  </a:lnTo>
                  <a:lnTo>
                    <a:pt x="1831" y="2017"/>
                  </a:lnTo>
                  <a:close/>
                  <a:moveTo>
                    <a:pt x="371" y="766"/>
                  </a:moveTo>
                  <a:lnTo>
                    <a:pt x="1437" y="1832"/>
                  </a:lnTo>
                  <a:lnTo>
                    <a:pt x="1437" y="12353"/>
                  </a:lnTo>
                  <a:lnTo>
                    <a:pt x="371" y="13512"/>
                  </a:lnTo>
                  <a:lnTo>
                    <a:pt x="371" y="766"/>
                  </a:lnTo>
                  <a:close/>
                  <a:moveTo>
                    <a:pt x="12747" y="766"/>
                  </a:moveTo>
                  <a:lnTo>
                    <a:pt x="12747" y="13512"/>
                  </a:lnTo>
                  <a:lnTo>
                    <a:pt x="11681" y="12353"/>
                  </a:lnTo>
                  <a:lnTo>
                    <a:pt x="11681" y="1832"/>
                  </a:lnTo>
                  <a:lnTo>
                    <a:pt x="12747" y="766"/>
                  </a:lnTo>
                  <a:close/>
                  <a:moveTo>
                    <a:pt x="11380" y="12631"/>
                  </a:moveTo>
                  <a:lnTo>
                    <a:pt x="12446" y="13790"/>
                  </a:lnTo>
                  <a:lnTo>
                    <a:pt x="673" y="13790"/>
                  </a:lnTo>
                  <a:lnTo>
                    <a:pt x="1739" y="12631"/>
                  </a:lnTo>
                  <a:close/>
                  <a:moveTo>
                    <a:pt x="93" y="1"/>
                  </a:moveTo>
                  <a:cubicBezTo>
                    <a:pt x="93" y="1"/>
                    <a:pt x="93" y="94"/>
                    <a:pt x="1" y="94"/>
                  </a:cubicBezTo>
                  <a:lnTo>
                    <a:pt x="1" y="186"/>
                  </a:lnTo>
                  <a:lnTo>
                    <a:pt x="1" y="13999"/>
                  </a:lnTo>
                  <a:cubicBezTo>
                    <a:pt x="1" y="14091"/>
                    <a:pt x="1" y="14184"/>
                    <a:pt x="93" y="14184"/>
                  </a:cubicBezTo>
                  <a:lnTo>
                    <a:pt x="12932" y="14184"/>
                  </a:lnTo>
                  <a:cubicBezTo>
                    <a:pt x="13025" y="14184"/>
                    <a:pt x="13025" y="14184"/>
                    <a:pt x="13118" y="14091"/>
                  </a:cubicBezTo>
                  <a:lnTo>
                    <a:pt x="13118" y="13999"/>
                  </a:lnTo>
                  <a:lnTo>
                    <a:pt x="13118" y="279"/>
                  </a:lnTo>
                  <a:lnTo>
                    <a:pt x="13118" y="94"/>
                  </a:lnTo>
                  <a:lnTo>
                    <a:pt x="13025" y="94"/>
                  </a:lnTo>
                  <a:lnTo>
                    <a:pt x="13025" y="1"/>
                  </a:lnTo>
                  <a:lnTo>
                    <a:pt x="5308" y="1"/>
                  </a:lnTo>
                  <a:cubicBezTo>
                    <a:pt x="5215" y="1"/>
                    <a:pt x="5122" y="94"/>
                    <a:pt x="5122" y="186"/>
                  </a:cubicBezTo>
                  <a:cubicBezTo>
                    <a:pt x="5122" y="279"/>
                    <a:pt x="5215" y="372"/>
                    <a:pt x="5308" y="372"/>
                  </a:cubicBezTo>
                  <a:lnTo>
                    <a:pt x="12446" y="372"/>
                  </a:lnTo>
                  <a:lnTo>
                    <a:pt x="11380" y="1530"/>
                  </a:lnTo>
                  <a:lnTo>
                    <a:pt x="1739" y="1530"/>
                  </a:lnTo>
                  <a:lnTo>
                    <a:pt x="673" y="372"/>
                  </a:lnTo>
                  <a:lnTo>
                    <a:pt x="4334" y="372"/>
                  </a:lnTo>
                  <a:cubicBezTo>
                    <a:pt x="4427" y="372"/>
                    <a:pt x="4543" y="279"/>
                    <a:pt x="4543" y="186"/>
                  </a:cubicBezTo>
                  <a:cubicBezTo>
                    <a:pt x="4543" y="94"/>
                    <a:pt x="4427" y="1"/>
                    <a:pt x="4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62"/>
          <p:cNvGrpSpPr/>
          <p:nvPr/>
        </p:nvGrpSpPr>
        <p:grpSpPr>
          <a:xfrm>
            <a:off x="719988" y="1174213"/>
            <a:ext cx="7674875" cy="183900"/>
            <a:chOff x="719988" y="1174213"/>
            <a:chExt cx="7674875" cy="183900"/>
          </a:xfrm>
        </p:grpSpPr>
        <p:sp>
          <p:nvSpPr>
            <p:cNvPr id="3157" name="Google Shape;3157;p62"/>
            <p:cNvSpPr/>
            <p:nvPr/>
          </p:nvSpPr>
          <p:spPr>
            <a:xfrm>
              <a:off x="719988" y="1174213"/>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2"/>
            <p:cNvSpPr/>
            <p:nvPr/>
          </p:nvSpPr>
          <p:spPr>
            <a:xfrm>
              <a:off x="8201363" y="11742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9" name="Google Shape;3159;p62"/>
          <p:cNvGrpSpPr/>
          <p:nvPr/>
        </p:nvGrpSpPr>
        <p:grpSpPr>
          <a:xfrm>
            <a:off x="-590701" y="-474678"/>
            <a:ext cx="10242221" cy="1872176"/>
            <a:chOff x="-548224" y="-472308"/>
            <a:chExt cx="10242221" cy="1872176"/>
          </a:xfrm>
        </p:grpSpPr>
        <p:grpSp>
          <p:nvGrpSpPr>
            <p:cNvPr id="3160" name="Google Shape;3160;p62"/>
            <p:cNvGrpSpPr/>
            <p:nvPr/>
          </p:nvGrpSpPr>
          <p:grpSpPr>
            <a:xfrm rot="-818038">
              <a:off x="-454052" y="-121837"/>
              <a:ext cx="3113653" cy="1171234"/>
              <a:chOff x="0" y="539998"/>
              <a:chExt cx="3901889" cy="1467738"/>
            </a:xfrm>
          </p:grpSpPr>
          <p:sp>
            <p:nvSpPr>
              <p:cNvPr id="3161" name="Google Shape;3161;p62"/>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2"/>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2"/>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2"/>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2"/>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2"/>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7" name="Google Shape;3167;p62"/>
            <p:cNvGrpSpPr/>
            <p:nvPr/>
          </p:nvGrpSpPr>
          <p:grpSpPr>
            <a:xfrm rot="818038" flipH="1">
              <a:off x="6486173" y="-121837"/>
              <a:ext cx="3113653" cy="1171234"/>
              <a:chOff x="0" y="539998"/>
              <a:chExt cx="3901889" cy="1467738"/>
            </a:xfrm>
          </p:grpSpPr>
          <p:sp>
            <p:nvSpPr>
              <p:cNvPr id="3168" name="Google Shape;3168;p62"/>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2"/>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2"/>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2"/>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2"/>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62"/>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8" name="Google Shape;3178;p62"/>
          <p:cNvSpPr/>
          <p:nvPr/>
        </p:nvSpPr>
        <p:spPr>
          <a:xfrm>
            <a:off x="3313242" y="2109850"/>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2"/>
          <p:cNvSpPr/>
          <p:nvPr/>
        </p:nvSpPr>
        <p:spPr>
          <a:xfrm>
            <a:off x="4780567" y="2109850"/>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2"/>
          <p:cNvSpPr/>
          <p:nvPr/>
        </p:nvSpPr>
        <p:spPr>
          <a:xfrm>
            <a:off x="4780567" y="3492912"/>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2"/>
          <p:cNvSpPr/>
          <p:nvPr/>
        </p:nvSpPr>
        <p:spPr>
          <a:xfrm>
            <a:off x="3313230" y="3492912"/>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Rectangle 109"/>
          <p:cNvSpPr/>
          <p:nvPr/>
        </p:nvSpPr>
        <p:spPr>
          <a:xfrm>
            <a:off x="2015384" y="2321831"/>
            <a:ext cx="1463903"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A. 20 phút</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19" name="Rectangle 118"/>
          <p:cNvSpPr/>
          <p:nvPr/>
        </p:nvSpPr>
        <p:spPr>
          <a:xfrm>
            <a:off x="5938112" y="2350492"/>
            <a:ext cx="1318763"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B. 18 phút</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0" name="Rectangle 119"/>
          <p:cNvSpPr/>
          <p:nvPr/>
        </p:nvSpPr>
        <p:spPr>
          <a:xfrm>
            <a:off x="2013787" y="3776644"/>
            <a:ext cx="1309223"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C. 30 phút</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1" name="Rectangle 120"/>
          <p:cNvSpPr/>
          <p:nvPr/>
        </p:nvSpPr>
        <p:spPr>
          <a:xfrm>
            <a:off x="5918287" y="3831617"/>
            <a:ext cx="1399415" cy="369332"/>
          </a:xfrm>
          <a:prstGeom prst="rect">
            <a:avLst/>
          </a:prstGeom>
        </p:spPr>
        <p:txBody>
          <a:bodyPr wrap="square">
            <a:spAutoFit/>
          </a:bodyPr>
          <a:lstStyle/>
          <a:p>
            <a:pPr lvl="0" algn="just"/>
            <a:r>
              <a:rPr lang="en-US" sz="1800">
                <a:solidFill>
                  <a:srgbClr val="413E3E"/>
                </a:solidFill>
                <a:latin typeface="Times New Roman" panose="02020603050405020304" pitchFamily="18" charset="0"/>
                <a:cs typeface="Times New Roman" panose="02020603050405020304" pitchFamily="18" charset="0"/>
              </a:rPr>
              <a:t>D. 26 phút</a:t>
            </a:r>
            <a:endParaRPr lang="vi-VN" sz="1800">
              <a:solidFill>
                <a:srgbClr val="413E3E"/>
              </a:solidFill>
              <a:latin typeface="Times New Roman" panose="02020603050405020304" pitchFamily="18" charset="0"/>
              <a:cs typeface="Times New Roman" panose="02020603050405020304" pitchFamily="18" charset="0"/>
            </a:endParaRPr>
          </a:p>
        </p:txBody>
      </p:sp>
      <p:sp>
        <p:nvSpPr>
          <p:cNvPr id="122" name="Rectangle 121"/>
          <p:cNvSpPr/>
          <p:nvPr/>
        </p:nvSpPr>
        <p:spPr>
          <a:xfrm>
            <a:off x="1495661" y="1004850"/>
            <a:ext cx="6658009" cy="873572"/>
          </a:xfrm>
          <a:prstGeom prst="rect">
            <a:avLst/>
          </a:prstGeom>
        </p:spPr>
        <p:txBody>
          <a:bodyPr wrap="square">
            <a:spAutoFit/>
          </a:bodyPr>
          <a:lstStyle/>
          <a:p>
            <a:pPr lvl="0" algn="just">
              <a:lnSpc>
                <a:spcPct val="150000"/>
              </a:lnSpc>
            </a:pPr>
            <a:r>
              <a:rPr lang="en-US" sz="1800" b="1">
                <a:solidFill>
                  <a:srgbClr val="413E3E"/>
                </a:solidFill>
                <a:latin typeface="Times New Roman" panose="02020603050405020304" pitchFamily="18" charset="0"/>
                <a:cs typeface="Times New Roman" panose="02020603050405020304" pitchFamily="18" charset="0"/>
              </a:rPr>
              <a:t>Bài 6. </a:t>
            </a:r>
            <a:r>
              <a:rPr lang="vi-VN" sz="1800">
                <a:solidFill>
                  <a:srgbClr val="413E3E"/>
                </a:solidFill>
                <a:latin typeface="Times New Roman" panose="02020603050405020304" pitchFamily="18" charset="0"/>
                <a:cs typeface="Times New Roman" panose="02020603050405020304" pitchFamily="18" charset="0"/>
              </a:rPr>
              <a:t>Một xe đạp đua đi với tốc độ 20 km/h. Quãng đường từ vạch xuất phát tới vạch đích là 6 km.Thời gian để xe về tới đích là</a:t>
            </a:r>
          </a:p>
        </p:txBody>
      </p:sp>
    </p:spTree>
    <p:extLst>
      <p:ext uri="{BB962C8B-B14F-4D97-AF65-F5344CB8AC3E}">
        <p14:creationId xmlns:p14="http://schemas.microsoft.com/office/powerpoint/2010/main" val="3783437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104"/>
                                        </p:tgtEl>
                                      </p:cBhvr>
                                    </p:animEffect>
                                    <p:set>
                                      <p:cBhvr>
                                        <p:cTn id="7" dur="1" fill="hold">
                                          <p:stCondLst>
                                            <p:cond delay="499"/>
                                          </p:stCondLst>
                                        </p:cTn>
                                        <p:tgtEl>
                                          <p:spTgt spid="3104"/>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3115"/>
                                        </p:tgtEl>
                                      </p:cBhvr>
                                    </p:animEffect>
                                    <p:set>
                                      <p:cBhvr>
                                        <p:cTn id="10" dur="1" fill="hold">
                                          <p:stCondLst>
                                            <p:cond delay="499"/>
                                          </p:stCondLst>
                                        </p:cTn>
                                        <p:tgtEl>
                                          <p:spTgt spid="3115"/>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3133"/>
                                        </p:tgtEl>
                                      </p:cBhvr>
                                    </p:animEffect>
                                    <p:set>
                                      <p:cBhvr>
                                        <p:cTn id="13" dur="1" fill="hold">
                                          <p:stCondLst>
                                            <p:cond delay="499"/>
                                          </p:stCondLst>
                                        </p:cTn>
                                        <p:tgtEl>
                                          <p:spTgt spid="3133"/>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3178"/>
                                        </p:tgtEl>
                                      </p:cBhvr>
                                    </p:animEffect>
                                    <p:set>
                                      <p:cBhvr>
                                        <p:cTn id="16" dur="1" fill="hold">
                                          <p:stCondLst>
                                            <p:cond delay="499"/>
                                          </p:stCondLst>
                                        </p:cTn>
                                        <p:tgtEl>
                                          <p:spTgt spid="317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3180"/>
                                        </p:tgtEl>
                                      </p:cBhvr>
                                    </p:animEffect>
                                    <p:set>
                                      <p:cBhvr>
                                        <p:cTn id="19" dur="1" fill="hold">
                                          <p:stCondLst>
                                            <p:cond delay="499"/>
                                          </p:stCondLst>
                                        </p:cTn>
                                        <p:tgtEl>
                                          <p:spTgt spid="3180"/>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3181"/>
                                        </p:tgtEl>
                                      </p:cBhvr>
                                    </p:animEffect>
                                    <p:set>
                                      <p:cBhvr>
                                        <p:cTn id="22" dur="1" fill="hold">
                                          <p:stCondLst>
                                            <p:cond delay="499"/>
                                          </p:stCondLst>
                                        </p:cTn>
                                        <p:tgtEl>
                                          <p:spTgt spid="318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20"/>
                                        </p:tgtEl>
                                      </p:cBhvr>
                                    </p:animEffect>
                                    <p:set>
                                      <p:cBhvr>
                                        <p:cTn id="28" dur="1" fill="hold">
                                          <p:stCondLst>
                                            <p:cond delay="499"/>
                                          </p:stCondLst>
                                        </p:cTn>
                                        <p:tgtEl>
                                          <p:spTgt spid="120"/>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21"/>
                                        </p:tgtEl>
                                      </p:cBhvr>
                                    </p:animEffect>
                                    <p:set>
                                      <p:cBhvr>
                                        <p:cTn id="31" dur="1" fill="hold">
                                          <p:stCondLst>
                                            <p:cond delay="499"/>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 grpId="0" animBg="1"/>
      <p:bldP spid="3180" grpId="0" animBg="1"/>
      <p:bldP spid="3181" grpId="0" animBg="1"/>
      <p:bldP spid="110" grpId="0"/>
      <p:bldP spid="120" grpId="0"/>
      <p:bldP spid="1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27"/>
        <p:cNvGrpSpPr/>
        <p:nvPr/>
      </p:nvGrpSpPr>
      <p:grpSpPr>
        <a:xfrm>
          <a:off x="0" y="0"/>
          <a:ext cx="0" cy="0"/>
          <a:chOff x="0" y="0"/>
          <a:chExt cx="0" cy="0"/>
        </a:xfrm>
      </p:grpSpPr>
      <p:cxnSp>
        <p:nvCxnSpPr>
          <p:cNvPr id="3728" name="Google Shape;3728;p89"/>
          <p:cNvCxnSpPr>
            <a:stCxn id="3729" idx="3"/>
            <a:endCxn id="3730" idx="4"/>
          </p:cNvCxnSpPr>
          <p:nvPr/>
        </p:nvCxnSpPr>
        <p:spPr>
          <a:xfrm>
            <a:off x="2593815" y="2582072"/>
            <a:ext cx="1029000" cy="692700"/>
          </a:xfrm>
          <a:prstGeom prst="curvedConnector4">
            <a:avLst>
              <a:gd name="adj1" fmla="val 28456"/>
              <a:gd name="adj2" fmla="val 134380"/>
            </a:avLst>
          </a:prstGeom>
          <a:noFill/>
          <a:ln w="9525" cap="flat" cmpd="sng">
            <a:solidFill>
              <a:schemeClr val="dk1"/>
            </a:solidFill>
            <a:prstDash val="dash"/>
            <a:round/>
            <a:headEnd type="none" w="med" len="med"/>
            <a:tailEnd type="none" w="med" len="med"/>
          </a:ln>
        </p:spPr>
      </p:cxnSp>
      <p:cxnSp>
        <p:nvCxnSpPr>
          <p:cNvPr id="3731" name="Google Shape;3731;p89"/>
          <p:cNvCxnSpPr>
            <a:stCxn id="3732" idx="3"/>
            <a:endCxn id="3733" idx="4"/>
          </p:cNvCxnSpPr>
          <p:nvPr/>
        </p:nvCxnSpPr>
        <p:spPr>
          <a:xfrm>
            <a:off x="2593815" y="3950149"/>
            <a:ext cx="1844914" cy="275223"/>
          </a:xfrm>
          <a:prstGeom prst="curvedConnector4">
            <a:avLst>
              <a:gd name="adj1" fmla="val 37983"/>
              <a:gd name="adj2" fmla="val 183060"/>
            </a:avLst>
          </a:prstGeom>
          <a:noFill/>
          <a:ln w="9525" cap="flat" cmpd="sng">
            <a:solidFill>
              <a:schemeClr val="dk1"/>
            </a:solidFill>
            <a:prstDash val="dash"/>
            <a:round/>
            <a:headEnd type="none" w="med" len="med"/>
            <a:tailEnd type="none" w="med" len="med"/>
          </a:ln>
        </p:spPr>
      </p:cxnSp>
      <p:sp>
        <p:nvSpPr>
          <p:cNvPr id="3730" name="Google Shape;3730;p89"/>
          <p:cNvSpPr/>
          <p:nvPr/>
        </p:nvSpPr>
        <p:spPr>
          <a:xfrm>
            <a:off x="3179447" y="2387997"/>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9"/>
          <p:cNvSpPr/>
          <p:nvPr/>
        </p:nvSpPr>
        <p:spPr>
          <a:xfrm>
            <a:off x="4668820" y="2397725"/>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9"/>
          <p:cNvSpPr/>
          <p:nvPr/>
        </p:nvSpPr>
        <p:spPr>
          <a:xfrm>
            <a:off x="3995329" y="3338572"/>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9"/>
          <p:cNvSpPr/>
          <p:nvPr/>
        </p:nvSpPr>
        <p:spPr>
          <a:xfrm>
            <a:off x="5105409" y="3338572"/>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36" name="Google Shape;3736;p89"/>
          <p:cNvCxnSpPr>
            <a:stCxn id="3734" idx="0"/>
            <a:endCxn id="3737" idx="1"/>
          </p:cNvCxnSpPr>
          <p:nvPr/>
        </p:nvCxnSpPr>
        <p:spPr>
          <a:xfrm rot="16200000" flipH="1">
            <a:off x="5752841" y="1757103"/>
            <a:ext cx="184347" cy="1465591"/>
          </a:xfrm>
          <a:prstGeom prst="curvedConnector4">
            <a:avLst>
              <a:gd name="adj1" fmla="val -124005"/>
              <a:gd name="adj2" fmla="val 65127"/>
            </a:avLst>
          </a:prstGeom>
          <a:noFill/>
          <a:ln w="9525" cap="flat" cmpd="sng">
            <a:solidFill>
              <a:schemeClr val="dk1"/>
            </a:solidFill>
            <a:prstDash val="dash"/>
            <a:round/>
            <a:headEnd type="none" w="med" len="med"/>
            <a:tailEnd type="none" w="med" len="med"/>
          </a:ln>
        </p:spPr>
      </p:cxnSp>
      <p:cxnSp>
        <p:nvCxnSpPr>
          <p:cNvPr id="3738" name="Google Shape;3738;p89"/>
          <p:cNvCxnSpPr>
            <a:stCxn id="3735" idx="0"/>
            <a:endCxn id="3739" idx="1"/>
          </p:cNvCxnSpPr>
          <p:nvPr/>
        </p:nvCxnSpPr>
        <p:spPr>
          <a:xfrm rot="-5400000" flipH="1">
            <a:off x="5757459" y="3129922"/>
            <a:ext cx="611700" cy="1029000"/>
          </a:xfrm>
          <a:prstGeom prst="curvedConnector4">
            <a:avLst>
              <a:gd name="adj1" fmla="val -38928"/>
              <a:gd name="adj2" fmla="val 71545"/>
            </a:avLst>
          </a:prstGeom>
          <a:noFill/>
          <a:ln w="9525" cap="flat" cmpd="sng">
            <a:solidFill>
              <a:schemeClr val="dk1"/>
            </a:solidFill>
            <a:prstDash val="dash"/>
            <a:round/>
            <a:headEnd type="none" w="med" len="med"/>
            <a:tailEnd type="none" w="med" len="med"/>
          </a:ln>
        </p:spPr>
      </p:cxnSp>
      <p:sp>
        <p:nvSpPr>
          <p:cNvPr id="3740" name="Google Shape;3740;p89"/>
          <p:cNvSpPr txBox="1">
            <a:spLocks noGrp="1"/>
          </p:cNvSpPr>
          <p:nvPr>
            <p:ph type="title"/>
          </p:nvPr>
        </p:nvSpPr>
        <p:spPr>
          <a:xfrm>
            <a:off x="2039300" y="508470"/>
            <a:ext cx="5065500" cy="612600"/>
          </a:xfrm>
          <a:prstGeom prst="rect">
            <a:avLst/>
          </a:prstGeom>
        </p:spPr>
        <p:txBody>
          <a:bodyPr spcFirstLastPara="1" wrap="square" lIns="91425" tIns="91425" rIns="91425" bIns="91425" anchor="t" anchorCtr="0">
            <a:noAutofit/>
          </a:bodyPr>
          <a:lstStyle/>
          <a:p>
            <a:pPr lvl="0"/>
            <a:r>
              <a:rPr lang="pt-PT"/>
              <a:t>CỦNG CỐ</a:t>
            </a:r>
            <a:endParaRPr/>
          </a:p>
        </p:txBody>
      </p:sp>
      <p:grpSp>
        <p:nvGrpSpPr>
          <p:cNvPr id="3741" name="Google Shape;3741;p89"/>
          <p:cNvGrpSpPr/>
          <p:nvPr/>
        </p:nvGrpSpPr>
        <p:grpSpPr>
          <a:xfrm>
            <a:off x="4239775" y="3602610"/>
            <a:ext cx="381869" cy="382479"/>
            <a:chOff x="6408757" y="1807740"/>
            <a:chExt cx="381869" cy="382479"/>
          </a:xfrm>
        </p:grpSpPr>
        <p:sp>
          <p:nvSpPr>
            <p:cNvPr id="3742" name="Google Shape;3742;p89"/>
            <p:cNvSpPr/>
            <p:nvPr/>
          </p:nvSpPr>
          <p:spPr>
            <a:xfrm>
              <a:off x="6413737" y="1813367"/>
              <a:ext cx="371907" cy="371227"/>
            </a:xfrm>
            <a:custGeom>
              <a:avLst/>
              <a:gdLst/>
              <a:ahLst/>
              <a:cxnLst/>
              <a:rect l="l" t="t" r="r" b="b"/>
              <a:pathLst>
                <a:path w="13814" h="13790" extrusionOk="0">
                  <a:moveTo>
                    <a:pt x="6861" y="0"/>
                  </a:moveTo>
                  <a:lnTo>
                    <a:pt x="5517" y="1530"/>
                  </a:lnTo>
                  <a:lnTo>
                    <a:pt x="5424" y="1530"/>
                  </a:lnTo>
                  <a:lnTo>
                    <a:pt x="3570" y="858"/>
                  </a:lnTo>
                  <a:cubicBezTo>
                    <a:pt x="3477" y="858"/>
                    <a:pt x="3477" y="950"/>
                    <a:pt x="3384" y="950"/>
                  </a:cubicBezTo>
                  <a:lnTo>
                    <a:pt x="2990" y="2897"/>
                  </a:lnTo>
                  <a:lnTo>
                    <a:pt x="2990" y="2990"/>
                  </a:lnTo>
                  <a:lnTo>
                    <a:pt x="974" y="3361"/>
                  </a:lnTo>
                  <a:cubicBezTo>
                    <a:pt x="974" y="3361"/>
                    <a:pt x="882" y="3477"/>
                    <a:pt x="974" y="3477"/>
                  </a:cubicBezTo>
                  <a:lnTo>
                    <a:pt x="1554" y="5400"/>
                  </a:lnTo>
                  <a:lnTo>
                    <a:pt x="1554" y="5493"/>
                  </a:lnTo>
                  <a:lnTo>
                    <a:pt x="1" y="6837"/>
                  </a:lnTo>
                  <a:lnTo>
                    <a:pt x="1" y="6953"/>
                  </a:lnTo>
                  <a:lnTo>
                    <a:pt x="1554" y="8297"/>
                  </a:lnTo>
                  <a:lnTo>
                    <a:pt x="1554" y="8390"/>
                  </a:lnTo>
                  <a:lnTo>
                    <a:pt x="974" y="10313"/>
                  </a:lnTo>
                  <a:cubicBezTo>
                    <a:pt x="882" y="10313"/>
                    <a:pt x="974" y="10429"/>
                    <a:pt x="974" y="10429"/>
                  </a:cubicBezTo>
                  <a:lnTo>
                    <a:pt x="2990" y="10800"/>
                  </a:lnTo>
                  <a:lnTo>
                    <a:pt x="2990" y="10893"/>
                  </a:lnTo>
                  <a:lnTo>
                    <a:pt x="3384" y="12839"/>
                  </a:lnTo>
                  <a:cubicBezTo>
                    <a:pt x="3477" y="12839"/>
                    <a:pt x="3477" y="12932"/>
                    <a:pt x="3570" y="12932"/>
                  </a:cubicBezTo>
                  <a:lnTo>
                    <a:pt x="5424" y="12260"/>
                  </a:lnTo>
                  <a:lnTo>
                    <a:pt x="5517" y="12260"/>
                  </a:lnTo>
                  <a:lnTo>
                    <a:pt x="6861" y="13789"/>
                  </a:lnTo>
                  <a:lnTo>
                    <a:pt x="6953" y="13789"/>
                  </a:lnTo>
                  <a:lnTo>
                    <a:pt x="8321" y="12260"/>
                  </a:lnTo>
                  <a:lnTo>
                    <a:pt x="8413" y="12260"/>
                  </a:lnTo>
                  <a:lnTo>
                    <a:pt x="10337" y="12932"/>
                  </a:lnTo>
                  <a:lnTo>
                    <a:pt x="10430" y="12839"/>
                  </a:lnTo>
                  <a:lnTo>
                    <a:pt x="10824" y="10893"/>
                  </a:lnTo>
                  <a:cubicBezTo>
                    <a:pt x="10824" y="10800"/>
                    <a:pt x="10824" y="10800"/>
                    <a:pt x="10916" y="10800"/>
                  </a:cubicBezTo>
                  <a:lnTo>
                    <a:pt x="12840" y="10429"/>
                  </a:lnTo>
                  <a:lnTo>
                    <a:pt x="12956" y="10313"/>
                  </a:lnTo>
                  <a:lnTo>
                    <a:pt x="12261" y="8390"/>
                  </a:lnTo>
                  <a:lnTo>
                    <a:pt x="12261" y="8297"/>
                  </a:lnTo>
                  <a:lnTo>
                    <a:pt x="13813" y="6953"/>
                  </a:lnTo>
                  <a:lnTo>
                    <a:pt x="13813" y="6837"/>
                  </a:lnTo>
                  <a:lnTo>
                    <a:pt x="12261" y="5493"/>
                  </a:lnTo>
                  <a:lnTo>
                    <a:pt x="12261" y="5400"/>
                  </a:lnTo>
                  <a:lnTo>
                    <a:pt x="12956" y="3477"/>
                  </a:lnTo>
                  <a:lnTo>
                    <a:pt x="12840" y="3361"/>
                  </a:lnTo>
                  <a:lnTo>
                    <a:pt x="10916" y="2990"/>
                  </a:lnTo>
                  <a:cubicBezTo>
                    <a:pt x="10824" y="2990"/>
                    <a:pt x="10824" y="2990"/>
                    <a:pt x="10824" y="2897"/>
                  </a:cubicBezTo>
                  <a:lnTo>
                    <a:pt x="10430" y="950"/>
                  </a:lnTo>
                  <a:lnTo>
                    <a:pt x="10337" y="858"/>
                  </a:lnTo>
                  <a:lnTo>
                    <a:pt x="8413" y="1530"/>
                  </a:lnTo>
                  <a:lnTo>
                    <a:pt x="8321" y="1530"/>
                  </a:lnTo>
                  <a:lnTo>
                    <a:pt x="6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9"/>
            <p:cNvSpPr/>
            <p:nvPr/>
          </p:nvSpPr>
          <p:spPr>
            <a:xfrm>
              <a:off x="6507342" y="1836438"/>
              <a:ext cx="31203" cy="10633"/>
            </a:xfrm>
            <a:custGeom>
              <a:avLst/>
              <a:gdLst/>
              <a:ahLst/>
              <a:cxnLst/>
              <a:rect l="l" t="t" r="r" b="b"/>
              <a:pathLst>
                <a:path w="1159" h="395" extrusionOk="0">
                  <a:moveTo>
                    <a:pt x="93" y="1"/>
                  </a:moveTo>
                  <a:cubicBezTo>
                    <a:pt x="0" y="1"/>
                    <a:pt x="0" y="1"/>
                    <a:pt x="0" y="93"/>
                  </a:cubicBezTo>
                  <a:lnTo>
                    <a:pt x="1159" y="395"/>
                  </a:lnTo>
                  <a:lnTo>
                    <a:pt x="93" y="1"/>
                  </a:lnTo>
                  <a:close/>
                </a:path>
              </a:pathLst>
            </a:custGeom>
            <a:solidFill>
              <a:srgbClr val="FEC1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9"/>
            <p:cNvSpPr/>
            <p:nvPr/>
          </p:nvSpPr>
          <p:spPr>
            <a:xfrm>
              <a:off x="6585333" y="2135290"/>
              <a:ext cx="54922" cy="49317"/>
            </a:xfrm>
            <a:custGeom>
              <a:avLst/>
              <a:gdLst/>
              <a:ahLst/>
              <a:cxnLst/>
              <a:rect l="l" t="t" r="r" b="b"/>
              <a:pathLst>
                <a:path w="2040" h="1832" extrusionOk="0">
                  <a:moveTo>
                    <a:pt x="1252" y="1"/>
                  </a:moveTo>
                  <a:cubicBezTo>
                    <a:pt x="1252" y="1"/>
                    <a:pt x="1159" y="1"/>
                    <a:pt x="1159" y="93"/>
                  </a:cubicBezTo>
                  <a:lnTo>
                    <a:pt x="0" y="1252"/>
                  </a:lnTo>
                  <a:lnTo>
                    <a:pt x="487" y="1831"/>
                  </a:lnTo>
                  <a:lnTo>
                    <a:pt x="579" y="1831"/>
                  </a:lnTo>
                  <a:lnTo>
                    <a:pt x="1947" y="302"/>
                  </a:lnTo>
                  <a:lnTo>
                    <a:pt x="2039" y="302"/>
                  </a:lnTo>
                  <a:lnTo>
                    <a:pt x="1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9"/>
            <p:cNvSpPr/>
            <p:nvPr/>
          </p:nvSpPr>
          <p:spPr>
            <a:xfrm>
              <a:off x="6678911" y="1836438"/>
              <a:ext cx="26223" cy="57420"/>
            </a:xfrm>
            <a:custGeom>
              <a:avLst/>
              <a:gdLst/>
              <a:ahLst/>
              <a:cxnLst/>
              <a:rect l="l" t="t" r="r" b="b"/>
              <a:pathLst>
                <a:path w="974" h="2133" extrusionOk="0">
                  <a:moveTo>
                    <a:pt x="487" y="1"/>
                  </a:moveTo>
                  <a:lnTo>
                    <a:pt x="0" y="186"/>
                  </a:lnTo>
                  <a:lnTo>
                    <a:pt x="302" y="1924"/>
                  </a:lnTo>
                  <a:cubicBezTo>
                    <a:pt x="394" y="1924"/>
                    <a:pt x="394" y="2040"/>
                    <a:pt x="394" y="2040"/>
                  </a:cubicBezTo>
                  <a:lnTo>
                    <a:pt x="974" y="2133"/>
                  </a:lnTo>
                  <a:lnTo>
                    <a:pt x="974" y="2040"/>
                  </a:lnTo>
                  <a:lnTo>
                    <a:pt x="580" y="93"/>
                  </a:lnTo>
                  <a:lnTo>
                    <a:pt x="4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9"/>
            <p:cNvSpPr/>
            <p:nvPr/>
          </p:nvSpPr>
          <p:spPr>
            <a:xfrm>
              <a:off x="6673904" y="1901318"/>
              <a:ext cx="111728" cy="260182"/>
            </a:xfrm>
            <a:custGeom>
              <a:avLst/>
              <a:gdLst/>
              <a:ahLst/>
              <a:cxnLst/>
              <a:rect l="l" t="t" r="r" b="b"/>
              <a:pathLst>
                <a:path w="4150" h="9665" extrusionOk="0">
                  <a:moveTo>
                    <a:pt x="2411" y="1"/>
                  </a:moveTo>
                  <a:lnTo>
                    <a:pt x="1739" y="2133"/>
                  </a:lnTo>
                  <a:lnTo>
                    <a:pt x="1739" y="2226"/>
                  </a:lnTo>
                  <a:lnTo>
                    <a:pt x="3083" y="3570"/>
                  </a:lnTo>
                  <a:lnTo>
                    <a:pt x="3083" y="3686"/>
                  </a:lnTo>
                  <a:lnTo>
                    <a:pt x="1832" y="4729"/>
                  </a:lnTo>
                  <a:cubicBezTo>
                    <a:pt x="1832" y="4845"/>
                    <a:pt x="1739" y="4845"/>
                    <a:pt x="1832" y="4845"/>
                  </a:cubicBezTo>
                  <a:lnTo>
                    <a:pt x="2318" y="6583"/>
                  </a:lnTo>
                  <a:cubicBezTo>
                    <a:pt x="2411" y="6675"/>
                    <a:pt x="2318" y="6675"/>
                    <a:pt x="2318" y="6675"/>
                  </a:cubicBezTo>
                  <a:lnTo>
                    <a:pt x="580" y="7046"/>
                  </a:lnTo>
                  <a:cubicBezTo>
                    <a:pt x="580" y="7046"/>
                    <a:pt x="488" y="7046"/>
                    <a:pt x="488" y="7162"/>
                  </a:cubicBezTo>
                  <a:lnTo>
                    <a:pt x="94" y="9364"/>
                  </a:lnTo>
                  <a:lnTo>
                    <a:pt x="1" y="9364"/>
                  </a:lnTo>
                  <a:lnTo>
                    <a:pt x="673" y="9665"/>
                  </a:lnTo>
                  <a:lnTo>
                    <a:pt x="766" y="9572"/>
                  </a:lnTo>
                  <a:lnTo>
                    <a:pt x="1160" y="7626"/>
                  </a:lnTo>
                  <a:cubicBezTo>
                    <a:pt x="1160" y="7533"/>
                    <a:pt x="1160" y="7533"/>
                    <a:pt x="1252" y="7533"/>
                  </a:cubicBezTo>
                  <a:lnTo>
                    <a:pt x="3176" y="7162"/>
                  </a:lnTo>
                  <a:lnTo>
                    <a:pt x="3292" y="7046"/>
                  </a:lnTo>
                  <a:lnTo>
                    <a:pt x="2597" y="5123"/>
                  </a:lnTo>
                  <a:lnTo>
                    <a:pt x="2597" y="5030"/>
                  </a:lnTo>
                  <a:lnTo>
                    <a:pt x="4149" y="3686"/>
                  </a:lnTo>
                  <a:lnTo>
                    <a:pt x="4149" y="3570"/>
                  </a:lnTo>
                  <a:lnTo>
                    <a:pt x="2597" y="2226"/>
                  </a:lnTo>
                  <a:lnTo>
                    <a:pt x="2597" y="2133"/>
                  </a:lnTo>
                  <a:lnTo>
                    <a:pt x="3292" y="210"/>
                  </a:lnTo>
                  <a:lnTo>
                    <a:pt x="3176" y="94"/>
                  </a:lnTo>
                  <a:lnTo>
                    <a:pt x="24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9"/>
            <p:cNvSpPr/>
            <p:nvPr/>
          </p:nvSpPr>
          <p:spPr>
            <a:xfrm>
              <a:off x="6484244" y="1883227"/>
              <a:ext cx="234010" cy="231485"/>
            </a:xfrm>
            <a:custGeom>
              <a:avLst/>
              <a:gdLst/>
              <a:ahLst/>
              <a:cxnLst/>
              <a:rect l="l" t="t" r="r" b="b"/>
              <a:pathLst>
                <a:path w="8692" h="8599" extrusionOk="0">
                  <a:moveTo>
                    <a:pt x="4334" y="1"/>
                  </a:moveTo>
                  <a:cubicBezTo>
                    <a:pt x="1924" y="1"/>
                    <a:pt x="1" y="1924"/>
                    <a:pt x="1" y="4242"/>
                  </a:cubicBezTo>
                  <a:cubicBezTo>
                    <a:pt x="1" y="6675"/>
                    <a:pt x="1924" y="8599"/>
                    <a:pt x="4334" y="8599"/>
                  </a:cubicBezTo>
                  <a:cubicBezTo>
                    <a:pt x="6652" y="8599"/>
                    <a:pt x="8691" y="6675"/>
                    <a:pt x="8691" y="4242"/>
                  </a:cubicBezTo>
                  <a:cubicBezTo>
                    <a:pt x="8691" y="1924"/>
                    <a:pt x="6652" y="1"/>
                    <a:pt x="4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9"/>
            <p:cNvSpPr/>
            <p:nvPr/>
          </p:nvSpPr>
          <p:spPr>
            <a:xfrm>
              <a:off x="6562235" y="1883227"/>
              <a:ext cx="156016" cy="231485"/>
            </a:xfrm>
            <a:custGeom>
              <a:avLst/>
              <a:gdLst/>
              <a:ahLst/>
              <a:cxnLst/>
              <a:rect l="l" t="t" r="r" b="b"/>
              <a:pathLst>
                <a:path w="5795" h="8599" extrusionOk="0">
                  <a:moveTo>
                    <a:pt x="2318" y="1"/>
                  </a:moveTo>
                  <a:lnTo>
                    <a:pt x="2318" y="1"/>
                  </a:lnTo>
                  <a:cubicBezTo>
                    <a:pt x="3964" y="580"/>
                    <a:pt x="5215" y="2226"/>
                    <a:pt x="5215" y="4149"/>
                  </a:cubicBezTo>
                  <a:cubicBezTo>
                    <a:pt x="5215" y="6559"/>
                    <a:pt x="3268" y="8506"/>
                    <a:pt x="858" y="8506"/>
                  </a:cubicBezTo>
                  <a:cubicBezTo>
                    <a:pt x="580" y="8506"/>
                    <a:pt x="279" y="8506"/>
                    <a:pt x="1" y="8413"/>
                  </a:cubicBezTo>
                  <a:lnTo>
                    <a:pt x="1" y="8413"/>
                  </a:lnTo>
                  <a:cubicBezTo>
                    <a:pt x="487" y="8599"/>
                    <a:pt x="951" y="8599"/>
                    <a:pt x="1437" y="8599"/>
                  </a:cubicBezTo>
                  <a:cubicBezTo>
                    <a:pt x="3755" y="8599"/>
                    <a:pt x="5794" y="6675"/>
                    <a:pt x="5794" y="4242"/>
                  </a:cubicBezTo>
                  <a:cubicBezTo>
                    <a:pt x="5794" y="2226"/>
                    <a:pt x="4242" y="488"/>
                    <a:pt x="2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9"/>
            <p:cNvSpPr/>
            <p:nvPr/>
          </p:nvSpPr>
          <p:spPr>
            <a:xfrm>
              <a:off x="6520426" y="1994923"/>
              <a:ext cx="33734" cy="33704"/>
            </a:xfrm>
            <a:custGeom>
              <a:avLst/>
              <a:gdLst/>
              <a:ahLst/>
              <a:cxnLst/>
              <a:rect l="l" t="t" r="r" b="b"/>
              <a:pathLst>
                <a:path w="1253" h="1252" extrusionOk="0">
                  <a:moveTo>
                    <a:pt x="673" y="0"/>
                  </a:moveTo>
                  <a:cubicBezTo>
                    <a:pt x="302" y="0"/>
                    <a:pt x="1" y="302"/>
                    <a:pt x="1" y="672"/>
                  </a:cubicBezTo>
                  <a:cubicBezTo>
                    <a:pt x="1" y="974"/>
                    <a:pt x="302" y="1252"/>
                    <a:pt x="673" y="1252"/>
                  </a:cubicBezTo>
                  <a:cubicBezTo>
                    <a:pt x="974" y="1252"/>
                    <a:pt x="1252" y="974"/>
                    <a:pt x="1252" y="672"/>
                  </a:cubicBezTo>
                  <a:cubicBezTo>
                    <a:pt x="1252" y="302"/>
                    <a:pt x="974" y="0"/>
                    <a:pt x="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9"/>
            <p:cNvSpPr/>
            <p:nvPr/>
          </p:nvSpPr>
          <p:spPr>
            <a:xfrm>
              <a:off x="6645206" y="1994923"/>
              <a:ext cx="33734" cy="33704"/>
            </a:xfrm>
            <a:custGeom>
              <a:avLst/>
              <a:gdLst/>
              <a:ahLst/>
              <a:cxnLst/>
              <a:rect l="l" t="t" r="r" b="b"/>
              <a:pathLst>
                <a:path w="1253" h="1252" extrusionOk="0">
                  <a:moveTo>
                    <a:pt x="580" y="0"/>
                  </a:moveTo>
                  <a:cubicBezTo>
                    <a:pt x="302" y="0"/>
                    <a:pt x="1" y="302"/>
                    <a:pt x="1" y="672"/>
                  </a:cubicBezTo>
                  <a:cubicBezTo>
                    <a:pt x="1" y="974"/>
                    <a:pt x="302" y="1252"/>
                    <a:pt x="580" y="1252"/>
                  </a:cubicBezTo>
                  <a:cubicBezTo>
                    <a:pt x="974" y="1252"/>
                    <a:pt x="1252" y="974"/>
                    <a:pt x="1252" y="672"/>
                  </a:cubicBezTo>
                  <a:cubicBezTo>
                    <a:pt x="1252" y="302"/>
                    <a:pt x="974" y="0"/>
                    <a:pt x="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9"/>
            <p:cNvSpPr/>
            <p:nvPr/>
          </p:nvSpPr>
          <p:spPr>
            <a:xfrm>
              <a:off x="6476141" y="1875743"/>
              <a:ext cx="247095" cy="246453"/>
            </a:xfrm>
            <a:custGeom>
              <a:avLst/>
              <a:gdLst/>
              <a:ahLst/>
              <a:cxnLst/>
              <a:rect l="l" t="t" r="r" b="b"/>
              <a:pathLst>
                <a:path w="9178" h="9155" extrusionOk="0">
                  <a:moveTo>
                    <a:pt x="4635" y="1"/>
                  </a:moveTo>
                  <a:cubicBezTo>
                    <a:pt x="2133" y="1"/>
                    <a:pt x="0" y="2110"/>
                    <a:pt x="0" y="4520"/>
                  </a:cubicBezTo>
                  <a:cubicBezTo>
                    <a:pt x="0" y="5099"/>
                    <a:pt x="93" y="5586"/>
                    <a:pt x="302" y="6165"/>
                  </a:cubicBezTo>
                  <a:cubicBezTo>
                    <a:pt x="394" y="6258"/>
                    <a:pt x="487" y="6258"/>
                    <a:pt x="580" y="6258"/>
                  </a:cubicBezTo>
                  <a:cubicBezTo>
                    <a:pt x="672" y="6165"/>
                    <a:pt x="788" y="6073"/>
                    <a:pt x="672" y="5980"/>
                  </a:cubicBezTo>
                  <a:cubicBezTo>
                    <a:pt x="580" y="5493"/>
                    <a:pt x="487" y="5099"/>
                    <a:pt x="487" y="4520"/>
                  </a:cubicBezTo>
                  <a:cubicBezTo>
                    <a:pt x="487" y="2318"/>
                    <a:pt x="2318" y="464"/>
                    <a:pt x="4635" y="464"/>
                  </a:cubicBezTo>
                  <a:cubicBezTo>
                    <a:pt x="6860" y="464"/>
                    <a:pt x="8691" y="2318"/>
                    <a:pt x="8691" y="4520"/>
                  </a:cubicBezTo>
                  <a:cubicBezTo>
                    <a:pt x="8691" y="6837"/>
                    <a:pt x="6860" y="8691"/>
                    <a:pt x="4635" y="8691"/>
                  </a:cubicBezTo>
                  <a:cubicBezTo>
                    <a:pt x="3199" y="8691"/>
                    <a:pt x="1831" y="7996"/>
                    <a:pt x="1159" y="6837"/>
                  </a:cubicBezTo>
                  <a:cubicBezTo>
                    <a:pt x="1094" y="6772"/>
                    <a:pt x="1028" y="6706"/>
                    <a:pt x="962" y="6706"/>
                  </a:cubicBezTo>
                  <a:cubicBezTo>
                    <a:pt x="935" y="6706"/>
                    <a:pt x="908" y="6718"/>
                    <a:pt x="881" y="6745"/>
                  </a:cubicBezTo>
                  <a:cubicBezTo>
                    <a:pt x="788" y="6837"/>
                    <a:pt x="672" y="6953"/>
                    <a:pt x="788" y="7046"/>
                  </a:cubicBezTo>
                  <a:cubicBezTo>
                    <a:pt x="1646" y="8390"/>
                    <a:pt x="2990" y="9155"/>
                    <a:pt x="4635" y="9155"/>
                  </a:cubicBezTo>
                  <a:cubicBezTo>
                    <a:pt x="7162" y="9155"/>
                    <a:pt x="9178" y="7046"/>
                    <a:pt x="9178" y="4520"/>
                  </a:cubicBezTo>
                  <a:cubicBezTo>
                    <a:pt x="9178" y="2110"/>
                    <a:pt x="7162" y="1"/>
                    <a:pt x="4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9"/>
            <p:cNvSpPr/>
            <p:nvPr/>
          </p:nvSpPr>
          <p:spPr>
            <a:xfrm>
              <a:off x="6408757" y="1807740"/>
              <a:ext cx="381869" cy="382479"/>
            </a:xfrm>
            <a:custGeom>
              <a:avLst/>
              <a:gdLst/>
              <a:ahLst/>
              <a:cxnLst/>
              <a:rect l="l" t="t" r="r" b="b"/>
              <a:pathLst>
                <a:path w="14184" h="14208" extrusionOk="0">
                  <a:moveTo>
                    <a:pt x="7138" y="1"/>
                  </a:moveTo>
                  <a:cubicBezTo>
                    <a:pt x="7046" y="1"/>
                    <a:pt x="6953" y="1"/>
                    <a:pt x="6860" y="93"/>
                  </a:cubicBezTo>
                  <a:lnTo>
                    <a:pt x="5609" y="1553"/>
                  </a:lnTo>
                  <a:lnTo>
                    <a:pt x="3755" y="881"/>
                  </a:lnTo>
                  <a:cubicBezTo>
                    <a:pt x="3662" y="881"/>
                    <a:pt x="3662" y="881"/>
                    <a:pt x="3569" y="974"/>
                  </a:cubicBezTo>
                  <a:cubicBezTo>
                    <a:pt x="3477" y="974"/>
                    <a:pt x="3384" y="1067"/>
                    <a:pt x="3384" y="1159"/>
                  </a:cubicBezTo>
                  <a:lnTo>
                    <a:pt x="2990" y="2990"/>
                  </a:lnTo>
                  <a:lnTo>
                    <a:pt x="1159" y="3384"/>
                  </a:lnTo>
                  <a:cubicBezTo>
                    <a:pt x="1067" y="3384"/>
                    <a:pt x="974" y="3477"/>
                    <a:pt x="974" y="3570"/>
                  </a:cubicBezTo>
                  <a:cubicBezTo>
                    <a:pt x="858" y="3570"/>
                    <a:pt x="858" y="3686"/>
                    <a:pt x="974" y="3778"/>
                  </a:cubicBezTo>
                  <a:lnTo>
                    <a:pt x="1553" y="5609"/>
                  </a:lnTo>
                  <a:lnTo>
                    <a:pt x="93" y="6861"/>
                  </a:lnTo>
                  <a:cubicBezTo>
                    <a:pt x="0" y="6953"/>
                    <a:pt x="0" y="7046"/>
                    <a:pt x="0" y="7046"/>
                  </a:cubicBezTo>
                  <a:cubicBezTo>
                    <a:pt x="0" y="7162"/>
                    <a:pt x="0" y="7255"/>
                    <a:pt x="93" y="7347"/>
                  </a:cubicBezTo>
                  <a:lnTo>
                    <a:pt x="1553" y="8599"/>
                  </a:lnTo>
                  <a:lnTo>
                    <a:pt x="974" y="10429"/>
                  </a:lnTo>
                  <a:cubicBezTo>
                    <a:pt x="858" y="10522"/>
                    <a:pt x="858" y="10638"/>
                    <a:pt x="974" y="10638"/>
                  </a:cubicBezTo>
                  <a:cubicBezTo>
                    <a:pt x="974" y="10731"/>
                    <a:pt x="1067" y="10823"/>
                    <a:pt x="1159" y="10823"/>
                  </a:cubicBezTo>
                  <a:lnTo>
                    <a:pt x="2990" y="11217"/>
                  </a:lnTo>
                  <a:lnTo>
                    <a:pt x="3384" y="13048"/>
                  </a:lnTo>
                  <a:cubicBezTo>
                    <a:pt x="3384" y="13141"/>
                    <a:pt x="3477" y="13234"/>
                    <a:pt x="3569" y="13234"/>
                  </a:cubicBezTo>
                  <a:cubicBezTo>
                    <a:pt x="3662" y="13326"/>
                    <a:pt x="3662" y="13326"/>
                    <a:pt x="3755" y="13326"/>
                  </a:cubicBezTo>
                  <a:lnTo>
                    <a:pt x="5609" y="12654"/>
                  </a:lnTo>
                  <a:lnTo>
                    <a:pt x="6860" y="14114"/>
                  </a:lnTo>
                  <a:cubicBezTo>
                    <a:pt x="6953" y="14207"/>
                    <a:pt x="7046" y="14207"/>
                    <a:pt x="7138" y="14207"/>
                  </a:cubicBezTo>
                  <a:cubicBezTo>
                    <a:pt x="7138" y="14207"/>
                    <a:pt x="7231" y="14207"/>
                    <a:pt x="7347" y="14114"/>
                  </a:cubicBezTo>
                  <a:lnTo>
                    <a:pt x="8598" y="12654"/>
                  </a:lnTo>
                  <a:lnTo>
                    <a:pt x="10429" y="13326"/>
                  </a:lnTo>
                  <a:cubicBezTo>
                    <a:pt x="10522" y="13326"/>
                    <a:pt x="10615" y="13326"/>
                    <a:pt x="10615" y="13234"/>
                  </a:cubicBezTo>
                  <a:cubicBezTo>
                    <a:pt x="10707" y="13234"/>
                    <a:pt x="10823" y="13141"/>
                    <a:pt x="10823" y="13048"/>
                  </a:cubicBezTo>
                  <a:lnTo>
                    <a:pt x="11194" y="11217"/>
                  </a:lnTo>
                  <a:lnTo>
                    <a:pt x="13025" y="10823"/>
                  </a:lnTo>
                  <a:cubicBezTo>
                    <a:pt x="13141" y="10823"/>
                    <a:pt x="13233" y="10731"/>
                    <a:pt x="13233" y="10638"/>
                  </a:cubicBezTo>
                  <a:cubicBezTo>
                    <a:pt x="13326" y="10638"/>
                    <a:pt x="13326" y="10522"/>
                    <a:pt x="13326" y="10429"/>
                  </a:cubicBezTo>
                  <a:lnTo>
                    <a:pt x="12654" y="8599"/>
                  </a:lnTo>
                  <a:lnTo>
                    <a:pt x="14091" y="7347"/>
                  </a:lnTo>
                  <a:cubicBezTo>
                    <a:pt x="14184" y="7255"/>
                    <a:pt x="14184" y="7162"/>
                    <a:pt x="14184" y="7046"/>
                  </a:cubicBezTo>
                  <a:cubicBezTo>
                    <a:pt x="14184" y="7046"/>
                    <a:pt x="14184" y="6953"/>
                    <a:pt x="14091" y="6861"/>
                  </a:cubicBezTo>
                  <a:lnTo>
                    <a:pt x="12654" y="5609"/>
                  </a:lnTo>
                  <a:lnTo>
                    <a:pt x="13326" y="3778"/>
                  </a:lnTo>
                  <a:cubicBezTo>
                    <a:pt x="13326" y="3686"/>
                    <a:pt x="13326" y="3570"/>
                    <a:pt x="13233" y="3570"/>
                  </a:cubicBezTo>
                  <a:cubicBezTo>
                    <a:pt x="13233" y="3477"/>
                    <a:pt x="13141" y="3384"/>
                    <a:pt x="13025" y="3384"/>
                  </a:cubicBezTo>
                  <a:lnTo>
                    <a:pt x="11194" y="2990"/>
                  </a:lnTo>
                  <a:lnTo>
                    <a:pt x="11101" y="2712"/>
                  </a:lnTo>
                  <a:cubicBezTo>
                    <a:pt x="11101" y="2619"/>
                    <a:pt x="11009" y="2527"/>
                    <a:pt x="10916" y="2527"/>
                  </a:cubicBezTo>
                  <a:cubicBezTo>
                    <a:pt x="10823" y="2619"/>
                    <a:pt x="10707" y="2712"/>
                    <a:pt x="10707" y="2805"/>
                  </a:cubicBezTo>
                  <a:lnTo>
                    <a:pt x="10823" y="3199"/>
                  </a:lnTo>
                  <a:cubicBezTo>
                    <a:pt x="10823" y="3292"/>
                    <a:pt x="10916" y="3384"/>
                    <a:pt x="11009" y="3384"/>
                  </a:cubicBezTo>
                  <a:lnTo>
                    <a:pt x="12840" y="3778"/>
                  </a:lnTo>
                  <a:lnTo>
                    <a:pt x="12260" y="5516"/>
                  </a:lnTo>
                  <a:cubicBezTo>
                    <a:pt x="12260" y="5702"/>
                    <a:pt x="12260" y="5794"/>
                    <a:pt x="12353" y="5887"/>
                  </a:cubicBezTo>
                  <a:lnTo>
                    <a:pt x="13720" y="7046"/>
                  </a:lnTo>
                  <a:lnTo>
                    <a:pt x="12353" y="8321"/>
                  </a:lnTo>
                  <a:cubicBezTo>
                    <a:pt x="12260" y="8413"/>
                    <a:pt x="12260" y="8506"/>
                    <a:pt x="12260" y="8691"/>
                  </a:cubicBezTo>
                  <a:lnTo>
                    <a:pt x="12840" y="10429"/>
                  </a:lnTo>
                  <a:lnTo>
                    <a:pt x="11009" y="10823"/>
                  </a:lnTo>
                  <a:cubicBezTo>
                    <a:pt x="10916" y="10823"/>
                    <a:pt x="10823" y="10916"/>
                    <a:pt x="10823" y="11009"/>
                  </a:cubicBezTo>
                  <a:lnTo>
                    <a:pt x="10429" y="12840"/>
                  </a:lnTo>
                  <a:lnTo>
                    <a:pt x="8691" y="12260"/>
                  </a:lnTo>
                  <a:cubicBezTo>
                    <a:pt x="8598" y="12260"/>
                    <a:pt x="8390" y="12260"/>
                    <a:pt x="8297" y="12376"/>
                  </a:cubicBezTo>
                  <a:lnTo>
                    <a:pt x="7138" y="13720"/>
                  </a:lnTo>
                  <a:lnTo>
                    <a:pt x="5887" y="12376"/>
                  </a:lnTo>
                  <a:cubicBezTo>
                    <a:pt x="5794" y="12260"/>
                    <a:pt x="5702" y="12260"/>
                    <a:pt x="5609" y="12260"/>
                  </a:cubicBezTo>
                  <a:lnTo>
                    <a:pt x="3755" y="12840"/>
                  </a:lnTo>
                  <a:lnTo>
                    <a:pt x="3384" y="11009"/>
                  </a:lnTo>
                  <a:cubicBezTo>
                    <a:pt x="3384" y="10916"/>
                    <a:pt x="3291" y="10823"/>
                    <a:pt x="3175" y="10823"/>
                  </a:cubicBezTo>
                  <a:lnTo>
                    <a:pt x="1345" y="10429"/>
                  </a:lnTo>
                  <a:lnTo>
                    <a:pt x="1924" y="8691"/>
                  </a:lnTo>
                  <a:cubicBezTo>
                    <a:pt x="1924" y="8506"/>
                    <a:pt x="1924" y="8413"/>
                    <a:pt x="1831" y="8321"/>
                  </a:cubicBezTo>
                  <a:lnTo>
                    <a:pt x="487" y="7046"/>
                  </a:lnTo>
                  <a:lnTo>
                    <a:pt x="1831" y="5887"/>
                  </a:lnTo>
                  <a:cubicBezTo>
                    <a:pt x="1924" y="5794"/>
                    <a:pt x="1924" y="5702"/>
                    <a:pt x="1924" y="5516"/>
                  </a:cubicBezTo>
                  <a:lnTo>
                    <a:pt x="1345" y="3778"/>
                  </a:lnTo>
                  <a:lnTo>
                    <a:pt x="3175" y="3384"/>
                  </a:lnTo>
                  <a:cubicBezTo>
                    <a:pt x="3291" y="3384"/>
                    <a:pt x="3384" y="3292"/>
                    <a:pt x="3384" y="3199"/>
                  </a:cubicBezTo>
                  <a:lnTo>
                    <a:pt x="3755" y="1368"/>
                  </a:lnTo>
                  <a:lnTo>
                    <a:pt x="5609" y="1947"/>
                  </a:lnTo>
                  <a:cubicBezTo>
                    <a:pt x="5702" y="1947"/>
                    <a:pt x="5794" y="1947"/>
                    <a:pt x="5887" y="1832"/>
                  </a:cubicBezTo>
                  <a:lnTo>
                    <a:pt x="7138" y="487"/>
                  </a:lnTo>
                  <a:lnTo>
                    <a:pt x="8297" y="1832"/>
                  </a:lnTo>
                  <a:cubicBezTo>
                    <a:pt x="8390" y="1947"/>
                    <a:pt x="8598" y="1947"/>
                    <a:pt x="8691" y="1947"/>
                  </a:cubicBezTo>
                  <a:lnTo>
                    <a:pt x="10429" y="1368"/>
                  </a:lnTo>
                  <a:lnTo>
                    <a:pt x="10522" y="1832"/>
                  </a:lnTo>
                  <a:cubicBezTo>
                    <a:pt x="10522" y="1947"/>
                    <a:pt x="10615" y="2040"/>
                    <a:pt x="10823" y="2040"/>
                  </a:cubicBezTo>
                  <a:cubicBezTo>
                    <a:pt x="10916" y="2040"/>
                    <a:pt x="11009" y="1832"/>
                    <a:pt x="10916" y="1739"/>
                  </a:cubicBezTo>
                  <a:lnTo>
                    <a:pt x="10823" y="1159"/>
                  </a:lnTo>
                  <a:cubicBezTo>
                    <a:pt x="10823" y="1067"/>
                    <a:pt x="10707" y="974"/>
                    <a:pt x="10615" y="974"/>
                  </a:cubicBezTo>
                  <a:cubicBezTo>
                    <a:pt x="10615" y="881"/>
                    <a:pt x="10522" y="881"/>
                    <a:pt x="10429" y="881"/>
                  </a:cubicBezTo>
                  <a:lnTo>
                    <a:pt x="8598" y="1553"/>
                  </a:lnTo>
                  <a:lnTo>
                    <a:pt x="7347" y="93"/>
                  </a:lnTo>
                  <a:cubicBezTo>
                    <a:pt x="7231" y="1"/>
                    <a:pt x="7138" y="1"/>
                    <a:pt x="7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9"/>
            <p:cNvSpPr/>
            <p:nvPr/>
          </p:nvSpPr>
          <p:spPr>
            <a:xfrm>
              <a:off x="6554131" y="1966225"/>
              <a:ext cx="10634" cy="26220"/>
            </a:xfrm>
            <a:custGeom>
              <a:avLst/>
              <a:gdLst/>
              <a:ahLst/>
              <a:cxnLst/>
              <a:rect l="l" t="t" r="r" b="b"/>
              <a:pathLst>
                <a:path w="395" h="974" extrusionOk="0">
                  <a:moveTo>
                    <a:pt x="209" y="0"/>
                  </a:moveTo>
                  <a:cubicBezTo>
                    <a:pt x="93" y="0"/>
                    <a:pt x="0" y="116"/>
                    <a:pt x="0" y="209"/>
                  </a:cubicBezTo>
                  <a:lnTo>
                    <a:pt x="0" y="695"/>
                  </a:lnTo>
                  <a:cubicBezTo>
                    <a:pt x="0" y="881"/>
                    <a:pt x="93" y="974"/>
                    <a:pt x="209" y="974"/>
                  </a:cubicBezTo>
                  <a:cubicBezTo>
                    <a:pt x="394" y="974"/>
                    <a:pt x="394" y="881"/>
                    <a:pt x="394" y="695"/>
                  </a:cubicBezTo>
                  <a:lnTo>
                    <a:pt x="394" y="209"/>
                  </a:lnTo>
                  <a:cubicBezTo>
                    <a:pt x="394" y="116"/>
                    <a:pt x="394"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9"/>
            <p:cNvSpPr/>
            <p:nvPr/>
          </p:nvSpPr>
          <p:spPr>
            <a:xfrm>
              <a:off x="6634599" y="1966225"/>
              <a:ext cx="10634" cy="26220"/>
            </a:xfrm>
            <a:custGeom>
              <a:avLst/>
              <a:gdLst/>
              <a:ahLst/>
              <a:cxnLst/>
              <a:rect l="l" t="t" r="r" b="b"/>
              <a:pathLst>
                <a:path w="395" h="974" extrusionOk="0">
                  <a:moveTo>
                    <a:pt x="209" y="0"/>
                  </a:moveTo>
                  <a:cubicBezTo>
                    <a:pt x="117" y="0"/>
                    <a:pt x="1" y="116"/>
                    <a:pt x="1" y="209"/>
                  </a:cubicBezTo>
                  <a:lnTo>
                    <a:pt x="1" y="695"/>
                  </a:lnTo>
                  <a:cubicBezTo>
                    <a:pt x="1" y="881"/>
                    <a:pt x="117" y="974"/>
                    <a:pt x="209" y="974"/>
                  </a:cubicBezTo>
                  <a:cubicBezTo>
                    <a:pt x="302" y="974"/>
                    <a:pt x="395" y="881"/>
                    <a:pt x="395" y="695"/>
                  </a:cubicBezTo>
                  <a:lnTo>
                    <a:pt x="395" y="209"/>
                  </a:lnTo>
                  <a:cubicBezTo>
                    <a:pt x="395" y="116"/>
                    <a:pt x="302" y="0"/>
                    <a:pt x="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9"/>
            <p:cNvSpPr/>
            <p:nvPr/>
          </p:nvSpPr>
          <p:spPr>
            <a:xfrm>
              <a:off x="6567215" y="2030405"/>
              <a:ext cx="64937" cy="29424"/>
            </a:xfrm>
            <a:custGeom>
              <a:avLst/>
              <a:gdLst/>
              <a:ahLst/>
              <a:cxnLst/>
              <a:rect l="l" t="t" r="r" b="b"/>
              <a:pathLst>
                <a:path w="2412" h="1093" extrusionOk="0">
                  <a:moveTo>
                    <a:pt x="285" y="1"/>
                  </a:moveTo>
                  <a:cubicBezTo>
                    <a:pt x="254" y="1"/>
                    <a:pt x="221" y="15"/>
                    <a:pt x="186" y="50"/>
                  </a:cubicBezTo>
                  <a:cubicBezTo>
                    <a:pt x="94" y="50"/>
                    <a:pt x="1" y="142"/>
                    <a:pt x="94" y="235"/>
                  </a:cubicBezTo>
                  <a:cubicBezTo>
                    <a:pt x="186" y="814"/>
                    <a:pt x="673" y="1092"/>
                    <a:pt x="1252" y="1092"/>
                  </a:cubicBezTo>
                  <a:cubicBezTo>
                    <a:pt x="1739" y="1092"/>
                    <a:pt x="2226" y="814"/>
                    <a:pt x="2411" y="235"/>
                  </a:cubicBezTo>
                  <a:cubicBezTo>
                    <a:pt x="2411" y="142"/>
                    <a:pt x="2318" y="50"/>
                    <a:pt x="2226" y="50"/>
                  </a:cubicBezTo>
                  <a:cubicBezTo>
                    <a:pt x="2198" y="15"/>
                    <a:pt x="2170" y="1"/>
                    <a:pt x="2145" y="1"/>
                  </a:cubicBezTo>
                  <a:cubicBezTo>
                    <a:pt x="2086" y="1"/>
                    <a:pt x="2040" y="77"/>
                    <a:pt x="2040" y="142"/>
                  </a:cubicBezTo>
                  <a:cubicBezTo>
                    <a:pt x="1832" y="420"/>
                    <a:pt x="1554" y="722"/>
                    <a:pt x="1252" y="722"/>
                  </a:cubicBezTo>
                  <a:cubicBezTo>
                    <a:pt x="882" y="722"/>
                    <a:pt x="580" y="420"/>
                    <a:pt x="488" y="142"/>
                  </a:cubicBezTo>
                  <a:cubicBezTo>
                    <a:pt x="423" y="77"/>
                    <a:pt x="358"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6" name="Google Shape;3756;p89"/>
          <p:cNvGrpSpPr/>
          <p:nvPr/>
        </p:nvGrpSpPr>
        <p:grpSpPr>
          <a:xfrm>
            <a:off x="4957184" y="2647767"/>
            <a:ext cx="296390" cy="381887"/>
            <a:chOff x="2379587" y="2379815"/>
            <a:chExt cx="296390" cy="381887"/>
          </a:xfrm>
        </p:grpSpPr>
        <p:sp>
          <p:nvSpPr>
            <p:cNvPr id="3757" name="Google Shape;3757;p89"/>
            <p:cNvSpPr/>
            <p:nvPr/>
          </p:nvSpPr>
          <p:spPr>
            <a:xfrm>
              <a:off x="2413265" y="2608834"/>
              <a:ext cx="228384" cy="147872"/>
            </a:xfrm>
            <a:custGeom>
              <a:avLst/>
              <a:gdLst/>
              <a:ahLst/>
              <a:cxnLst/>
              <a:rect l="l" t="t" r="r" b="b"/>
              <a:pathLst>
                <a:path w="8483" h="5493" extrusionOk="0">
                  <a:moveTo>
                    <a:pt x="4242" y="1"/>
                  </a:moveTo>
                  <a:cubicBezTo>
                    <a:pt x="3268" y="1"/>
                    <a:pt x="2318" y="464"/>
                    <a:pt x="1646" y="1159"/>
                  </a:cubicBezTo>
                  <a:cubicBezTo>
                    <a:pt x="1646" y="1159"/>
                    <a:pt x="1252" y="1530"/>
                    <a:pt x="951" y="2017"/>
                  </a:cubicBezTo>
                  <a:cubicBezTo>
                    <a:pt x="951" y="2017"/>
                    <a:pt x="1" y="3662"/>
                    <a:pt x="279" y="5493"/>
                  </a:cubicBezTo>
                  <a:lnTo>
                    <a:pt x="8205" y="5493"/>
                  </a:lnTo>
                  <a:cubicBezTo>
                    <a:pt x="8483" y="3662"/>
                    <a:pt x="7625" y="2017"/>
                    <a:pt x="7625" y="2017"/>
                  </a:cubicBezTo>
                  <a:cubicBezTo>
                    <a:pt x="7231" y="1530"/>
                    <a:pt x="6860" y="1159"/>
                    <a:pt x="6860" y="1159"/>
                  </a:cubicBezTo>
                  <a:cubicBezTo>
                    <a:pt x="6652" y="951"/>
                    <a:pt x="6466" y="765"/>
                    <a:pt x="6281" y="673"/>
                  </a:cubicBezTo>
                  <a:cubicBezTo>
                    <a:pt x="6072" y="464"/>
                    <a:pt x="5980" y="464"/>
                    <a:pt x="5794" y="371"/>
                  </a:cubicBezTo>
                  <a:cubicBezTo>
                    <a:pt x="5308" y="93"/>
                    <a:pt x="4821" y="1"/>
                    <a:pt x="4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9"/>
            <p:cNvSpPr/>
            <p:nvPr/>
          </p:nvSpPr>
          <p:spPr>
            <a:xfrm>
              <a:off x="2519954" y="2608834"/>
              <a:ext cx="121690" cy="147872"/>
            </a:xfrm>
            <a:custGeom>
              <a:avLst/>
              <a:gdLst/>
              <a:ahLst/>
              <a:cxnLst/>
              <a:rect l="l" t="t" r="r" b="b"/>
              <a:pathLst>
                <a:path w="4520" h="5493" extrusionOk="0">
                  <a:moveTo>
                    <a:pt x="1" y="1"/>
                  </a:moveTo>
                  <a:cubicBezTo>
                    <a:pt x="464" y="93"/>
                    <a:pt x="858" y="186"/>
                    <a:pt x="1252" y="371"/>
                  </a:cubicBezTo>
                  <a:cubicBezTo>
                    <a:pt x="1437" y="464"/>
                    <a:pt x="1530" y="464"/>
                    <a:pt x="1739" y="673"/>
                  </a:cubicBezTo>
                  <a:cubicBezTo>
                    <a:pt x="1924" y="765"/>
                    <a:pt x="2109" y="951"/>
                    <a:pt x="2318" y="1159"/>
                  </a:cubicBezTo>
                  <a:cubicBezTo>
                    <a:pt x="2318" y="1159"/>
                    <a:pt x="2782" y="1530"/>
                    <a:pt x="3083" y="2017"/>
                  </a:cubicBezTo>
                  <a:cubicBezTo>
                    <a:pt x="3083" y="2017"/>
                    <a:pt x="3940" y="3662"/>
                    <a:pt x="3755" y="5493"/>
                  </a:cubicBezTo>
                  <a:lnTo>
                    <a:pt x="4242" y="5493"/>
                  </a:lnTo>
                  <a:cubicBezTo>
                    <a:pt x="4520" y="3662"/>
                    <a:pt x="3662" y="2017"/>
                    <a:pt x="3662" y="2017"/>
                  </a:cubicBezTo>
                  <a:cubicBezTo>
                    <a:pt x="3268" y="1530"/>
                    <a:pt x="2897" y="1159"/>
                    <a:pt x="2897" y="1159"/>
                  </a:cubicBezTo>
                  <a:cubicBezTo>
                    <a:pt x="2689" y="951"/>
                    <a:pt x="2503" y="765"/>
                    <a:pt x="2318" y="673"/>
                  </a:cubicBezTo>
                  <a:cubicBezTo>
                    <a:pt x="2109" y="464"/>
                    <a:pt x="2017" y="464"/>
                    <a:pt x="1831" y="371"/>
                  </a:cubicBezTo>
                  <a:cubicBezTo>
                    <a:pt x="1345" y="93"/>
                    <a:pt x="85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9"/>
            <p:cNvSpPr/>
            <p:nvPr/>
          </p:nvSpPr>
          <p:spPr>
            <a:xfrm>
              <a:off x="2413265" y="2663107"/>
              <a:ext cx="36211" cy="93601"/>
            </a:xfrm>
            <a:custGeom>
              <a:avLst/>
              <a:gdLst/>
              <a:ahLst/>
              <a:cxnLst/>
              <a:rect l="l" t="t" r="r" b="b"/>
              <a:pathLst>
                <a:path w="1345" h="3477" extrusionOk="0">
                  <a:moveTo>
                    <a:pt x="951" y="1"/>
                  </a:moveTo>
                  <a:cubicBezTo>
                    <a:pt x="951" y="1"/>
                    <a:pt x="1" y="1646"/>
                    <a:pt x="279" y="3477"/>
                  </a:cubicBezTo>
                  <a:lnTo>
                    <a:pt x="1345" y="3477"/>
                  </a:lnTo>
                  <a:lnTo>
                    <a:pt x="1345" y="1553"/>
                  </a:lnTo>
                  <a:lnTo>
                    <a:pt x="9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9"/>
            <p:cNvSpPr/>
            <p:nvPr/>
          </p:nvSpPr>
          <p:spPr>
            <a:xfrm>
              <a:off x="2605429" y="2663107"/>
              <a:ext cx="36211" cy="93601"/>
            </a:xfrm>
            <a:custGeom>
              <a:avLst/>
              <a:gdLst/>
              <a:ahLst/>
              <a:cxnLst/>
              <a:rect l="l" t="t" r="r" b="b"/>
              <a:pathLst>
                <a:path w="1345" h="3477" extrusionOk="0">
                  <a:moveTo>
                    <a:pt x="487" y="1"/>
                  </a:moveTo>
                  <a:lnTo>
                    <a:pt x="1" y="1553"/>
                  </a:lnTo>
                  <a:lnTo>
                    <a:pt x="1" y="3477"/>
                  </a:lnTo>
                  <a:lnTo>
                    <a:pt x="1067" y="3477"/>
                  </a:lnTo>
                  <a:cubicBezTo>
                    <a:pt x="1345" y="1646"/>
                    <a:pt x="487" y="1"/>
                    <a:pt x="4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9"/>
            <p:cNvSpPr/>
            <p:nvPr/>
          </p:nvSpPr>
          <p:spPr>
            <a:xfrm>
              <a:off x="2610410" y="2663107"/>
              <a:ext cx="31230" cy="93601"/>
            </a:xfrm>
            <a:custGeom>
              <a:avLst/>
              <a:gdLst/>
              <a:ahLst/>
              <a:cxnLst/>
              <a:rect l="l" t="t" r="r" b="b"/>
              <a:pathLst>
                <a:path w="1160" h="3477" extrusionOk="0">
                  <a:moveTo>
                    <a:pt x="302" y="1"/>
                  </a:moveTo>
                  <a:lnTo>
                    <a:pt x="1" y="766"/>
                  </a:lnTo>
                  <a:cubicBezTo>
                    <a:pt x="302" y="1461"/>
                    <a:pt x="488" y="2411"/>
                    <a:pt x="395" y="3477"/>
                  </a:cubicBezTo>
                  <a:lnTo>
                    <a:pt x="882" y="3477"/>
                  </a:lnTo>
                  <a:cubicBezTo>
                    <a:pt x="1160" y="1646"/>
                    <a:pt x="302"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9"/>
            <p:cNvSpPr/>
            <p:nvPr/>
          </p:nvSpPr>
          <p:spPr>
            <a:xfrm>
              <a:off x="2511851" y="2605711"/>
              <a:ext cx="31230" cy="44337"/>
            </a:xfrm>
            <a:custGeom>
              <a:avLst/>
              <a:gdLst/>
              <a:ahLst/>
              <a:cxnLst/>
              <a:rect l="l" t="t" r="r" b="b"/>
              <a:pathLst>
                <a:path w="1160" h="1647" extrusionOk="0">
                  <a:moveTo>
                    <a:pt x="0" y="1"/>
                  </a:moveTo>
                  <a:lnTo>
                    <a:pt x="0" y="1067"/>
                  </a:lnTo>
                  <a:cubicBezTo>
                    <a:pt x="0" y="1368"/>
                    <a:pt x="302" y="1646"/>
                    <a:pt x="580" y="1646"/>
                  </a:cubicBezTo>
                  <a:cubicBezTo>
                    <a:pt x="881" y="1646"/>
                    <a:pt x="1159" y="1368"/>
                    <a:pt x="1159" y="1067"/>
                  </a:cubicBezTo>
                  <a:lnTo>
                    <a:pt x="11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9"/>
            <p:cNvSpPr/>
            <p:nvPr/>
          </p:nvSpPr>
          <p:spPr>
            <a:xfrm>
              <a:off x="2379587" y="2384850"/>
              <a:ext cx="296390" cy="226505"/>
            </a:xfrm>
            <a:custGeom>
              <a:avLst/>
              <a:gdLst/>
              <a:ahLst/>
              <a:cxnLst/>
              <a:rect l="l" t="t" r="r" b="b"/>
              <a:pathLst>
                <a:path w="11009" h="8414" extrusionOk="0">
                  <a:moveTo>
                    <a:pt x="5467" y="0"/>
                  </a:moveTo>
                  <a:cubicBezTo>
                    <a:pt x="5146" y="0"/>
                    <a:pt x="1876" y="84"/>
                    <a:pt x="950" y="3477"/>
                  </a:cubicBezTo>
                  <a:cubicBezTo>
                    <a:pt x="950" y="3477"/>
                    <a:pt x="0" y="7254"/>
                    <a:pt x="3847" y="8413"/>
                  </a:cubicBezTo>
                  <a:lnTo>
                    <a:pt x="7231" y="8413"/>
                  </a:lnTo>
                  <a:cubicBezTo>
                    <a:pt x="11008" y="7254"/>
                    <a:pt x="10128" y="3477"/>
                    <a:pt x="10128" y="3477"/>
                  </a:cubicBezTo>
                  <a:cubicBezTo>
                    <a:pt x="9202" y="84"/>
                    <a:pt x="5848" y="0"/>
                    <a:pt x="5519" y="0"/>
                  </a:cubicBezTo>
                  <a:cubicBezTo>
                    <a:pt x="5502" y="0"/>
                    <a:pt x="5493" y="1"/>
                    <a:pt x="5493" y="1"/>
                  </a:cubicBezTo>
                  <a:cubicBezTo>
                    <a:pt x="5493" y="1"/>
                    <a:pt x="5484" y="0"/>
                    <a:pt x="5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9"/>
            <p:cNvSpPr/>
            <p:nvPr/>
          </p:nvSpPr>
          <p:spPr>
            <a:xfrm>
              <a:off x="2538045" y="2384850"/>
              <a:ext cx="137924" cy="226505"/>
            </a:xfrm>
            <a:custGeom>
              <a:avLst/>
              <a:gdLst/>
              <a:ahLst/>
              <a:cxnLst/>
              <a:rect l="l" t="t" r="r" b="b"/>
              <a:pathLst>
                <a:path w="5123" h="8414" extrusionOk="0">
                  <a:moveTo>
                    <a:pt x="1" y="1"/>
                  </a:moveTo>
                  <a:lnTo>
                    <a:pt x="1" y="1"/>
                  </a:lnTo>
                  <a:cubicBezTo>
                    <a:pt x="1159" y="209"/>
                    <a:pt x="2990" y="974"/>
                    <a:pt x="3570" y="3384"/>
                  </a:cubicBezTo>
                  <a:cubicBezTo>
                    <a:pt x="3570" y="3384"/>
                    <a:pt x="4543" y="7254"/>
                    <a:pt x="765" y="8413"/>
                  </a:cubicBezTo>
                  <a:lnTo>
                    <a:pt x="1345" y="8413"/>
                  </a:lnTo>
                  <a:cubicBezTo>
                    <a:pt x="5122" y="7254"/>
                    <a:pt x="4242" y="3477"/>
                    <a:pt x="4242" y="3477"/>
                  </a:cubicBezTo>
                  <a:cubicBezTo>
                    <a:pt x="3477" y="580"/>
                    <a:pt x="951" y="93"/>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9"/>
            <p:cNvSpPr/>
            <p:nvPr/>
          </p:nvSpPr>
          <p:spPr>
            <a:xfrm>
              <a:off x="2441963" y="2470944"/>
              <a:ext cx="171604" cy="153498"/>
            </a:xfrm>
            <a:custGeom>
              <a:avLst/>
              <a:gdLst/>
              <a:ahLst/>
              <a:cxnLst/>
              <a:rect l="l" t="t" r="r" b="b"/>
              <a:pathLst>
                <a:path w="6374" h="5702" extrusionOk="0">
                  <a:moveTo>
                    <a:pt x="1" y="1"/>
                  </a:moveTo>
                  <a:lnTo>
                    <a:pt x="1" y="2504"/>
                  </a:lnTo>
                  <a:cubicBezTo>
                    <a:pt x="1" y="4242"/>
                    <a:pt x="1438" y="5702"/>
                    <a:pt x="3176" y="5702"/>
                  </a:cubicBezTo>
                  <a:cubicBezTo>
                    <a:pt x="4914" y="5702"/>
                    <a:pt x="6374" y="4242"/>
                    <a:pt x="6374" y="2504"/>
                  </a:cubicBezTo>
                  <a:lnTo>
                    <a:pt x="63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9"/>
            <p:cNvSpPr/>
            <p:nvPr/>
          </p:nvSpPr>
          <p:spPr>
            <a:xfrm>
              <a:off x="2519954" y="2470944"/>
              <a:ext cx="93610" cy="153498"/>
            </a:xfrm>
            <a:custGeom>
              <a:avLst/>
              <a:gdLst/>
              <a:ahLst/>
              <a:cxnLst/>
              <a:rect l="l" t="t" r="r" b="b"/>
              <a:pathLst>
                <a:path w="3477" h="5702" extrusionOk="0">
                  <a:moveTo>
                    <a:pt x="2990" y="1"/>
                  </a:moveTo>
                  <a:lnTo>
                    <a:pt x="2990" y="2504"/>
                  </a:lnTo>
                  <a:cubicBezTo>
                    <a:pt x="2990" y="4149"/>
                    <a:pt x="1623" y="5493"/>
                    <a:pt x="1" y="5702"/>
                  </a:cubicBezTo>
                  <a:lnTo>
                    <a:pt x="279" y="5702"/>
                  </a:lnTo>
                  <a:cubicBezTo>
                    <a:pt x="2017" y="5702"/>
                    <a:pt x="3477" y="4242"/>
                    <a:pt x="3477" y="2504"/>
                  </a:cubicBezTo>
                  <a:lnTo>
                    <a:pt x="34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9"/>
            <p:cNvSpPr/>
            <p:nvPr/>
          </p:nvSpPr>
          <p:spPr>
            <a:xfrm>
              <a:off x="2460054" y="2551438"/>
              <a:ext cx="23126" cy="23097"/>
            </a:xfrm>
            <a:custGeom>
              <a:avLst/>
              <a:gdLst/>
              <a:ahLst/>
              <a:cxnLst/>
              <a:rect l="l" t="t" r="r" b="b"/>
              <a:pathLst>
                <a:path w="859" h="858" extrusionOk="0">
                  <a:moveTo>
                    <a:pt x="372" y="0"/>
                  </a:moveTo>
                  <a:cubicBezTo>
                    <a:pt x="186" y="0"/>
                    <a:pt x="1" y="186"/>
                    <a:pt x="1" y="394"/>
                  </a:cubicBezTo>
                  <a:cubicBezTo>
                    <a:pt x="1" y="672"/>
                    <a:pt x="186" y="858"/>
                    <a:pt x="372" y="858"/>
                  </a:cubicBezTo>
                  <a:cubicBezTo>
                    <a:pt x="673" y="858"/>
                    <a:pt x="858" y="672"/>
                    <a:pt x="858" y="394"/>
                  </a:cubicBezTo>
                  <a:cubicBezTo>
                    <a:pt x="858" y="186"/>
                    <a:pt x="673" y="0"/>
                    <a:pt x="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9"/>
            <p:cNvSpPr/>
            <p:nvPr/>
          </p:nvSpPr>
          <p:spPr>
            <a:xfrm>
              <a:off x="2571751" y="2551438"/>
              <a:ext cx="23100" cy="23097"/>
            </a:xfrm>
            <a:custGeom>
              <a:avLst/>
              <a:gdLst/>
              <a:ahLst/>
              <a:cxnLst/>
              <a:rect l="l" t="t" r="r" b="b"/>
              <a:pathLst>
                <a:path w="858" h="858" extrusionOk="0">
                  <a:moveTo>
                    <a:pt x="487" y="0"/>
                  </a:moveTo>
                  <a:cubicBezTo>
                    <a:pt x="185" y="0"/>
                    <a:pt x="0" y="186"/>
                    <a:pt x="0" y="394"/>
                  </a:cubicBezTo>
                  <a:cubicBezTo>
                    <a:pt x="0" y="672"/>
                    <a:pt x="185" y="858"/>
                    <a:pt x="487" y="858"/>
                  </a:cubicBezTo>
                  <a:cubicBezTo>
                    <a:pt x="672" y="858"/>
                    <a:pt x="858" y="672"/>
                    <a:pt x="858" y="394"/>
                  </a:cubicBezTo>
                  <a:cubicBezTo>
                    <a:pt x="858" y="186"/>
                    <a:pt x="672" y="0"/>
                    <a:pt x="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9"/>
            <p:cNvSpPr/>
            <p:nvPr/>
          </p:nvSpPr>
          <p:spPr>
            <a:xfrm>
              <a:off x="2433860" y="2452853"/>
              <a:ext cx="189696" cy="63531"/>
            </a:xfrm>
            <a:custGeom>
              <a:avLst/>
              <a:gdLst/>
              <a:ahLst/>
              <a:cxnLst/>
              <a:rect l="l" t="t" r="r" b="b"/>
              <a:pathLst>
                <a:path w="7046" h="2360" extrusionOk="0">
                  <a:moveTo>
                    <a:pt x="0" y="1"/>
                  </a:moveTo>
                  <a:lnTo>
                    <a:pt x="0" y="2318"/>
                  </a:lnTo>
                  <a:lnTo>
                    <a:pt x="186" y="2318"/>
                  </a:lnTo>
                  <a:cubicBezTo>
                    <a:pt x="186" y="2318"/>
                    <a:pt x="258" y="2325"/>
                    <a:pt x="383" y="2325"/>
                  </a:cubicBezTo>
                  <a:cubicBezTo>
                    <a:pt x="937" y="2325"/>
                    <a:pt x="2531" y="2201"/>
                    <a:pt x="3477" y="858"/>
                  </a:cubicBezTo>
                  <a:cubicBezTo>
                    <a:pt x="4149" y="1739"/>
                    <a:pt x="5029" y="2110"/>
                    <a:pt x="5701" y="2318"/>
                  </a:cubicBezTo>
                  <a:cubicBezTo>
                    <a:pt x="5895" y="2349"/>
                    <a:pt x="6067" y="2359"/>
                    <a:pt x="6215" y="2359"/>
                  </a:cubicBezTo>
                  <a:cubicBezTo>
                    <a:pt x="6510" y="2359"/>
                    <a:pt x="6706" y="2318"/>
                    <a:pt x="6768" y="2318"/>
                  </a:cubicBezTo>
                  <a:lnTo>
                    <a:pt x="7046" y="2318"/>
                  </a:lnTo>
                  <a:lnTo>
                    <a:pt x="7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9"/>
            <p:cNvSpPr/>
            <p:nvPr/>
          </p:nvSpPr>
          <p:spPr>
            <a:xfrm>
              <a:off x="2467538" y="2681198"/>
              <a:ext cx="31230" cy="44337"/>
            </a:xfrm>
            <a:custGeom>
              <a:avLst/>
              <a:gdLst/>
              <a:ahLst/>
              <a:cxnLst/>
              <a:rect l="l" t="t" r="r" b="b"/>
              <a:pathLst>
                <a:path w="1160" h="1647" extrusionOk="0">
                  <a:moveTo>
                    <a:pt x="580" y="302"/>
                  </a:moveTo>
                  <a:cubicBezTo>
                    <a:pt x="673" y="302"/>
                    <a:pt x="789" y="395"/>
                    <a:pt x="789" y="487"/>
                  </a:cubicBezTo>
                  <a:cubicBezTo>
                    <a:pt x="789" y="580"/>
                    <a:pt x="673" y="580"/>
                    <a:pt x="580" y="580"/>
                  </a:cubicBezTo>
                  <a:lnTo>
                    <a:pt x="302" y="580"/>
                  </a:lnTo>
                  <a:lnTo>
                    <a:pt x="302" y="302"/>
                  </a:lnTo>
                  <a:close/>
                  <a:moveTo>
                    <a:pt x="580" y="881"/>
                  </a:moveTo>
                  <a:cubicBezTo>
                    <a:pt x="789" y="881"/>
                    <a:pt x="881" y="974"/>
                    <a:pt x="881" y="1160"/>
                  </a:cubicBezTo>
                  <a:cubicBezTo>
                    <a:pt x="881" y="1252"/>
                    <a:pt x="789" y="1368"/>
                    <a:pt x="580" y="1368"/>
                  </a:cubicBezTo>
                  <a:lnTo>
                    <a:pt x="302" y="1368"/>
                  </a:lnTo>
                  <a:lnTo>
                    <a:pt x="302" y="881"/>
                  </a:lnTo>
                  <a:close/>
                  <a:moveTo>
                    <a:pt x="94" y="1"/>
                  </a:moveTo>
                  <a:cubicBezTo>
                    <a:pt x="94" y="1"/>
                    <a:pt x="1" y="1"/>
                    <a:pt x="1" y="94"/>
                  </a:cubicBezTo>
                  <a:lnTo>
                    <a:pt x="1" y="1554"/>
                  </a:lnTo>
                  <a:lnTo>
                    <a:pt x="1" y="1646"/>
                  </a:lnTo>
                  <a:lnTo>
                    <a:pt x="580" y="1646"/>
                  </a:lnTo>
                  <a:cubicBezTo>
                    <a:pt x="881" y="1646"/>
                    <a:pt x="1160" y="1461"/>
                    <a:pt x="1160" y="1160"/>
                  </a:cubicBezTo>
                  <a:cubicBezTo>
                    <a:pt x="1160" y="974"/>
                    <a:pt x="1067" y="789"/>
                    <a:pt x="881" y="673"/>
                  </a:cubicBezTo>
                  <a:cubicBezTo>
                    <a:pt x="974" y="673"/>
                    <a:pt x="974" y="580"/>
                    <a:pt x="974" y="487"/>
                  </a:cubicBezTo>
                  <a:cubicBezTo>
                    <a:pt x="974" y="209"/>
                    <a:pt x="789"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9"/>
            <p:cNvSpPr/>
            <p:nvPr/>
          </p:nvSpPr>
          <p:spPr>
            <a:xfrm>
              <a:off x="2556136" y="2681198"/>
              <a:ext cx="33734" cy="44337"/>
            </a:xfrm>
            <a:custGeom>
              <a:avLst/>
              <a:gdLst/>
              <a:ahLst/>
              <a:cxnLst/>
              <a:rect l="l" t="t" r="r" b="b"/>
              <a:pathLst>
                <a:path w="1253" h="1647" extrusionOk="0">
                  <a:moveTo>
                    <a:pt x="93" y="1"/>
                  </a:moveTo>
                  <a:cubicBezTo>
                    <a:pt x="1" y="94"/>
                    <a:pt x="1" y="94"/>
                    <a:pt x="1" y="209"/>
                  </a:cubicBezTo>
                  <a:lnTo>
                    <a:pt x="487" y="881"/>
                  </a:lnTo>
                  <a:lnTo>
                    <a:pt x="487" y="1554"/>
                  </a:lnTo>
                  <a:cubicBezTo>
                    <a:pt x="487" y="1554"/>
                    <a:pt x="487" y="1646"/>
                    <a:pt x="580" y="1646"/>
                  </a:cubicBezTo>
                  <a:cubicBezTo>
                    <a:pt x="673" y="1646"/>
                    <a:pt x="765" y="1554"/>
                    <a:pt x="765" y="1554"/>
                  </a:cubicBezTo>
                  <a:lnTo>
                    <a:pt x="765" y="881"/>
                  </a:lnTo>
                  <a:lnTo>
                    <a:pt x="1159" y="209"/>
                  </a:lnTo>
                  <a:cubicBezTo>
                    <a:pt x="1252" y="94"/>
                    <a:pt x="1159" y="94"/>
                    <a:pt x="1159" y="1"/>
                  </a:cubicBezTo>
                  <a:cubicBezTo>
                    <a:pt x="1067" y="1"/>
                    <a:pt x="974" y="1"/>
                    <a:pt x="974" y="94"/>
                  </a:cubicBezTo>
                  <a:lnTo>
                    <a:pt x="580" y="580"/>
                  </a:lnTo>
                  <a:lnTo>
                    <a:pt x="2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9"/>
            <p:cNvSpPr/>
            <p:nvPr/>
          </p:nvSpPr>
          <p:spPr>
            <a:xfrm>
              <a:off x="2506843" y="2681198"/>
              <a:ext cx="44341" cy="44337"/>
            </a:xfrm>
            <a:custGeom>
              <a:avLst/>
              <a:gdLst/>
              <a:ahLst/>
              <a:cxnLst/>
              <a:rect l="l" t="t" r="r" b="b"/>
              <a:pathLst>
                <a:path w="1647" h="1647" extrusionOk="0">
                  <a:moveTo>
                    <a:pt x="858" y="302"/>
                  </a:moveTo>
                  <a:cubicBezTo>
                    <a:pt x="1160" y="302"/>
                    <a:pt x="1345" y="487"/>
                    <a:pt x="1345" y="789"/>
                  </a:cubicBezTo>
                  <a:cubicBezTo>
                    <a:pt x="1345" y="1160"/>
                    <a:pt x="1160" y="1368"/>
                    <a:pt x="858" y="1368"/>
                  </a:cubicBezTo>
                  <a:cubicBezTo>
                    <a:pt x="488" y="1368"/>
                    <a:pt x="279" y="1160"/>
                    <a:pt x="279" y="789"/>
                  </a:cubicBezTo>
                  <a:cubicBezTo>
                    <a:pt x="279" y="487"/>
                    <a:pt x="488" y="302"/>
                    <a:pt x="858" y="302"/>
                  </a:cubicBezTo>
                  <a:close/>
                  <a:moveTo>
                    <a:pt x="858" y="1"/>
                  </a:moveTo>
                  <a:cubicBezTo>
                    <a:pt x="372" y="1"/>
                    <a:pt x="1" y="395"/>
                    <a:pt x="1" y="789"/>
                  </a:cubicBezTo>
                  <a:cubicBezTo>
                    <a:pt x="1" y="1252"/>
                    <a:pt x="372" y="1646"/>
                    <a:pt x="858" y="1646"/>
                  </a:cubicBezTo>
                  <a:cubicBezTo>
                    <a:pt x="1252" y="1646"/>
                    <a:pt x="1646" y="1252"/>
                    <a:pt x="1646" y="789"/>
                  </a:cubicBezTo>
                  <a:cubicBezTo>
                    <a:pt x="1646" y="395"/>
                    <a:pt x="1252" y="1"/>
                    <a:pt x="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9"/>
            <p:cNvSpPr/>
            <p:nvPr/>
          </p:nvSpPr>
          <p:spPr>
            <a:xfrm>
              <a:off x="2485629" y="2527720"/>
              <a:ext cx="10634" cy="26247"/>
            </a:xfrm>
            <a:custGeom>
              <a:avLst/>
              <a:gdLst/>
              <a:ahLst/>
              <a:cxnLst/>
              <a:rect l="l" t="t" r="r" b="b"/>
              <a:pathLst>
                <a:path w="395" h="975" extrusionOk="0">
                  <a:moveTo>
                    <a:pt x="209" y="1"/>
                  </a:moveTo>
                  <a:cubicBezTo>
                    <a:pt x="1" y="1"/>
                    <a:pt x="1" y="117"/>
                    <a:pt x="1" y="209"/>
                  </a:cubicBezTo>
                  <a:lnTo>
                    <a:pt x="1" y="696"/>
                  </a:lnTo>
                  <a:cubicBezTo>
                    <a:pt x="1" y="881"/>
                    <a:pt x="1" y="974"/>
                    <a:pt x="209" y="974"/>
                  </a:cubicBezTo>
                  <a:cubicBezTo>
                    <a:pt x="302" y="974"/>
                    <a:pt x="395" y="881"/>
                    <a:pt x="395" y="696"/>
                  </a:cubicBezTo>
                  <a:lnTo>
                    <a:pt x="395" y="209"/>
                  </a:lnTo>
                  <a:cubicBezTo>
                    <a:pt x="395" y="117"/>
                    <a:pt x="302"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9"/>
            <p:cNvSpPr/>
            <p:nvPr/>
          </p:nvSpPr>
          <p:spPr>
            <a:xfrm>
              <a:off x="2558640" y="2527720"/>
              <a:ext cx="13138" cy="26247"/>
            </a:xfrm>
            <a:custGeom>
              <a:avLst/>
              <a:gdLst/>
              <a:ahLst/>
              <a:cxnLst/>
              <a:rect l="l" t="t" r="r" b="b"/>
              <a:pathLst>
                <a:path w="488" h="975" extrusionOk="0">
                  <a:moveTo>
                    <a:pt x="302" y="1"/>
                  </a:moveTo>
                  <a:cubicBezTo>
                    <a:pt x="93" y="1"/>
                    <a:pt x="0" y="117"/>
                    <a:pt x="0" y="209"/>
                  </a:cubicBezTo>
                  <a:lnTo>
                    <a:pt x="0" y="696"/>
                  </a:lnTo>
                  <a:cubicBezTo>
                    <a:pt x="0" y="881"/>
                    <a:pt x="93" y="974"/>
                    <a:pt x="302" y="974"/>
                  </a:cubicBezTo>
                  <a:cubicBezTo>
                    <a:pt x="394" y="974"/>
                    <a:pt x="487" y="881"/>
                    <a:pt x="487" y="696"/>
                  </a:cubicBezTo>
                  <a:lnTo>
                    <a:pt x="487" y="209"/>
                  </a:lnTo>
                  <a:cubicBezTo>
                    <a:pt x="487" y="117"/>
                    <a:pt x="394"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9"/>
            <p:cNvSpPr/>
            <p:nvPr/>
          </p:nvSpPr>
          <p:spPr>
            <a:xfrm>
              <a:off x="2506843" y="2577632"/>
              <a:ext cx="41218" cy="20621"/>
            </a:xfrm>
            <a:custGeom>
              <a:avLst/>
              <a:gdLst/>
              <a:ahLst/>
              <a:cxnLst/>
              <a:rect l="l" t="t" r="r" b="b"/>
              <a:pathLst>
                <a:path w="1531" h="766" extrusionOk="0">
                  <a:moveTo>
                    <a:pt x="186" y="1"/>
                  </a:moveTo>
                  <a:cubicBezTo>
                    <a:pt x="94" y="93"/>
                    <a:pt x="1" y="186"/>
                    <a:pt x="1" y="279"/>
                  </a:cubicBezTo>
                  <a:cubicBezTo>
                    <a:pt x="186" y="580"/>
                    <a:pt x="488" y="766"/>
                    <a:pt x="766" y="766"/>
                  </a:cubicBezTo>
                  <a:cubicBezTo>
                    <a:pt x="1160" y="766"/>
                    <a:pt x="1438" y="580"/>
                    <a:pt x="1530" y="279"/>
                  </a:cubicBezTo>
                  <a:cubicBezTo>
                    <a:pt x="1530" y="186"/>
                    <a:pt x="1530" y="93"/>
                    <a:pt x="1345" y="1"/>
                  </a:cubicBezTo>
                  <a:cubicBezTo>
                    <a:pt x="1252" y="1"/>
                    <a:pt x="1160" y="1"/>
                    <a:pt x="1160" y="186"/>
                  </a:cubicBezTo>
                  <a:cubicBezTo>
                    <a:pt x="1067" y="279"/>
                    <a:pt x="951" y="372"/>
                    <a:pt x="766" y="372"/>
                  </a:cubicBezTo>
                  <a:cubicBezTo>
                    <a:pt x="580" y="372"/>
                    <a:pt x="488" y="279"/>
                    <a:pt x="488" y="186"/>
                  </a:cubicBezTo>
                  <a:cubicBezTo>
                    <a:pt x="372" y="1"/>
                    <a:pt x="279"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9"/>
            <p:cNvSpPr/>
            <p:nvPr/>
          </p:nvSpPr>
          <p:spPr>
            <a:xfrm>
              <a:off x="2392051" y="2379815"/>
              <a:ext cx="270813" cy="381887"/>
            </a:xfrm>
            <a:custGeom>
              <a:avLst/>
              <a:gdLst/>
              <a:ahLst/>
              <a:cxnLst/>
              <a:rect l="l" t="t" r="r" b="b"/>
              <a:pathLst>
                <a:path w="10059" h="14186" extrusionOk="0">
                  <a:moveTo>
                    <a:pt x="5030" y="3872"/>
                  </a:moveTo>
                  <a:cubicBezTo>
                    <a:pt x="5516" y="4452"/>
                    <a:pt x="6188" y="4915"/>
                    <a:pt x="7069" y="5124"/>
                  </a:cubicBezTo>
                  <a:cubicBezTo>
                    <a:pt x="7440" y="5217"/>
                    <a:pt x="7834" y="5309"/>
                    <a:pt x="8019" y="5309"/>
                  </a:cubicBezTo>
                  <a:lnTo>
                    <a:pt x="8019" y="5889"/>
                  </a:lnTo>
                  <a:cubicBezTo>
                    <a:pt x="8019" y="7534"/>
                    <a:pt x="6675" y="8878"/>
                    <a:pt x="5030" y="8878"/>
                  </a:cubicBezTo>
                  <a:cubicBezTo>
                    <a:pt x="3384" y="8878"/>
                    <a:pt x="2040" y="7534"/>
                    <a:pt x="2040" y="5889"/>
                  </a:cubicBezTo>
                  <a:lnTo>
                    <a:pt x="2040" y="5309"/>
                  </a:lnTo>
                  <a:cubicBezTo>
                    <a:pt x="2225" y="5309"/>
                    <a:pt x="2619" y="5217"/>
                    <a:pt x="3106" y="5124"/>
                  </a:cubicBezTo>
                  <a:cubicBezTo>
                    <a:pt x="3871" y="4915"/>
                    <a:pt x="4543" y="4452"/>
                    <a:pt x="5030" y="3872"/>
                  </a:cubicBezTo>
                  <a:close/>
                  <a:moveTo>
                    <a:pt x="5424" y="9272"/>
                  </a:moveTo>
                  <a:lnTo>
                    <a:pt x="5424" y="9458"/>
                  </a:lnTo>
                  <a:cubicBezTo>
                    <a:pt x="5424" y="9666"/>
                    <a:pt x="5215" y="9852"/>
                    <a:pt x="5030" y="9852"/>
                  </a:cubicBezTo>
                  <a:cubicBezTo>
                    <a:pt x="4844" y="9852"/>
                    <a:pt x="4636" y="9666"/>
                    <a:pt x="4636" y="9458"/>
                  </a:cubicBezTo>
                  <a:lnTo>
                    <a:pt x="4636" y="9272"/>
                  </a:lnTo>
                  <a:close/>
                  <a:moveTo>
                    <a:pt x="1646" y="11196"/>
                  </a:moveTo>
                  <a:lnTo>
                    <a:pt x="1947" y="12076"/>
                  </a:lnTo>
                  <a:lnTo>
                    <a:pt x="1947" y="13815"/>
                  </a:lnTo>
                  <a:lnTo>
                    <a:pt x="1275" y="13815"/>
                  </a:lnTo>
                  <a:lnTo>
                    <a:pt x="1275" y="13143"/>
                  </a:lnTo>
                  <a:lnTo>
                    <a:pt x="1275" y="12563"/>
                  </a:lnTo>
                  <a:cubicBezTo>
                    <a:pt x="1368" y="12076"/>
                    <a:pt x="1553" y="11590"/>
                    <a:pt x="1646" y="11196"/>
                  </a:cubicBezTo>
                  <a:close/>
                  <a:moveTo>
                    <a:pt x="6374" y="8971"/>
                  </a:moveTo>
                  <a:cubicBezTo>
                    <a:pt x="6374" y="8971"/>
                    <a:pt x="6490" y="8971"/>
                    <a:pt x="6490" y="9087"/>
                  </a:cubicBezTo>
                  <a:cubicBezTo>
                    <a:pt x="6675" y="9087"/>
                    <a:pt x="6768" y="9180"/>
                    <a:pt x="6953" y="9272"/>
                  </a:cubicBezTo>
                  <a:cubicBezTo>
                    <a:pt x="7347" y="9666"/>
                    <a:pt x="7834" y="10130"/>
                    <a:pt x="8112" y="10616"/>
                  </a:cubicBezTo>
                  <a:lnTo>
                    <a:pt x="7741" y="11984"/>
                  </a:lnTo>
                  <a:lnTo>
                    <a:pt x="7741" y="12076"/>
                  </a:lnTo>
                  <a:lnTo>
                    <a:pt x="7741" y="13815"/>
                  </a:lnTo>
                  <a:lnTo>
                    <a:pt x="2318" y="13815"/>
                  </a:lnTo>
                  <a:lnTo>
                    <a:pt x="2318" y="12076"/>
                  </a:lnTo>
                  <a:lnTo>
                    <a:pt x="2318" y="11984"/>
                  </a:lnTo>
                  <a:lnTo>
                    <a:pt x="1947" y="10616"/>
                  </a:lnTo>
                  <a:cubicBezTo>
                    <a:pt x="2225" y="10130"/>
                    <a:pt x="2619" y="9759"/>
                    <a:pt x="2619" y="9759"/>
                  </a:cubicBezTo>
                  <a:cubicBezTo>
                    <a:pt x="2898" y="9458"/>
                    <a:pt x="3292" y="9180"/>
                    <a:pt x="3778" y="8971"/>
                  </a:cubicBezTo>
                  <a:cubicBezTo>
                    <a:pt x="3871" y="9087"/>
                    <a:pt x="4056" y="9180"/>
                    <a:pt x="4265" y="9180"/>
                  </a:cubicBezTo>
                  <a:lnTo>
                    <a:pt x="4265" y="9458"/>
                  </a:lnTo>
                  <a:cubicBezTo>
                    <a:pt x="4265" y="9852"/>
                    <a:pt x="4636" y="10246"/>
                    <a:pt x="5030" y="10246"/>
                  </a:cubicBezTo>
                  <a:cubicBezTo>
                    <a:pt x="5516" y="10246"/>
                    <a:pt x="5794" y="9852"/>
                    <a:pt x="5794" y="9458"/>
                  </a:cubicBezTo>
                  <a:lnTo>
                    <a:pt x="5794" y="9180"/>
                  </a:lnTo>
                  <a:cubicBezTo>
                    <a:pt x="6003" y="9180"/>
                    <a:pt x="6188" y="9087"/>
                    <a:pt x="6374" y="8971"/>
                  </a:cubicBezTo>
                  <a:close/>
                  <a:moveTo>
                    <a:pt x="8413" y="11196"/>
                  </a:moveTo>
                  <a:cubicBezTo>
                    <a:pt x="8599" y="11682"/>
                    <a:pt x="8900" y="12749"/>
                    <a:pt x="8807" y="13815"/>
                  </a:cubicBezTo>
                  <a:lnTo>
                    <a:pt x="8112" y="13815"/>
                  </a:lnTo>
                  <a:lnTo>
                    <a:pt x="8112" y="12076"/>
                  </a:lnTo>
                  <a:lnTo>
                    <a:pt x="8413" y="11196"/>
                  </a:lnTo>
                  <a:close/>
                  <a:moveTo>
                    <a:pt x="5175" y="1"/>
                  </a:moveTo>
                  <a:cubicBezTo>
                    <a:pt x="5103" y="1"/>
                    <a:pt x="5054" y="2"/>
                    <a:pt x="5030" y="2"/>
                  </a:cubicBezTo>
                  <a:cubicBezTo>
                    <a:pt x="4937" y="2"/>
                    <a:pt x="4056" y="2"/>
                    <a:pt x="3013" y="396"/>
                  </a:cubicBezTo>
                  <a:cubicBezTo>
                    <a:pt x="2040" y="767"/>
                    <a:pt x="789" y="1648"/>
                    <a:pt x="302" y="3571"/>
                  </a:cubicBezTo>
                  <a:cubicBezTo>
                    <a:pt x="302" y="3664"/>
                    <a:pt x="1" y="4637"/>
                    <a:pt x="302" y="5703"/>
                  </a:cubicBezTo>
                  <a:cubicBezTo>
                    <a:pt x="487" y="6769"/>
                    <a:pt x="1159" y="8114"/>
                    <a:pt x="3199" y="8693"/>
                  </a:cubicBezTo>
                  <a:cubicBezTo>
                    <a:pt x="3199" y="8786"/>
                    <a:pt x="3292" y="8786"/>
                    <a:pt x="3292" y="8786"/>
                  </a:cubicBezTo>
                  <a:cubicBezTo>
                    <a:pt x="2898" y="8971"/>
                    <a:pt x="2619" y="9180"/>
                    <a:pt x="2318" y="9458"/>
                  </a:cubicBezTo>
                  <a:cubicBezTo>
                    <a:pt x="2225" y="9550"/>
                    <a:pt x="1855" y="9944"/>
                    <a:pt x="1553" y="10431"/>
                  </a:cubicBezTo>
                  <a:cubicBezTo>
                    <a:pt x="1553" y="10524"/>
                    <a:pt x="580" y="12169"/>
                    <a:pt x="881" y="14000"/>
                  </a:cubicBezTo>
                  <a:cubicBezTo>
                    <a:pt x="881" y="14093"/>
                    <a:pt x="974" y="14185"/>
                    <a:pt x="1067" y="14185"/>
                  </a:cubicBezTo>
                  <a:lnTo>
                    <a:pt x="8993" y="14185"/>
                  </a:lnTo>
                  <a:cubicBezTo>
                    <a:pt x="9085" y="14185"/>
                    <a:pt x="9178" y="14093"/>
                    <a:pt x="9178" y="14000"/>
                  </a:cubicBezTo>
                  <a:cubicBezTo>
                    <a:pt x="9479" y="12169"/>
                    <a:pt x="8599" y="10524"/>
                    <a:pt x="8506" y="10431"/>
                  </a:cubicBezTo>
                  <a:cubicBezTo>
                    <a:pt x="8228" y="9944"/>
                    <a:pt x="7834" y="9550"/>
                    <a:pt x="7741" y="9458"/>
                  </a:cubicBezTo>
                  <a:cubicBezTo>
                    <a:pt x="7648" y="9272"/>
                    <a:pt x="7347" y="9087"/>
                    <a:pt x="7162" y="8971"/>
                  </a:cubicBezTo>
                  <a:cubicBezTo>
                    <a:pt x="7069" y="8878"/>
                    <a:pt x="6953" y="8786"/>
                    <a:pt x="6860" y="8786"/>
                  </a:cubicBezTo>
                  <a:lnTo>
                    <a:pt x="6860" y="8693"/>
                  </a:lnTo>
                  <a:cubicBezTo>
                    <a:pt x="8900" y="8114"/>
                    <a:pt x="9572" y="6769"/>
                    <a:pt x="9757" y="5703"/>
                  </a:cubicBezTo>
                  <a:cubicBezTo>
                    <a:pt x="10059" y="4637"/>
                    <a:pt x="9850" y="3664"/>
                    <a:pt x="9850" y="3571"/>
                  </a:cubicBezTo>
                  <a:cubicBezTo>
                    <a:pt x="9665" y="2992"/>
                    <a:pt x="9387" y="2412"/>
                    <a:pt x="9085" y="1926"/>
                  </a:cubicBezTo>
                  <a:cubicBezTo>
                    <a:pt x="9039" y="1879"/>
                    <a:pt x="8993" y="1856"/>
                    <a:pt x="8946" y="1856"/>
                  </a:cubicBezTo>
                  <a:cubicBezTo>
                    <a:pt x="8900" y="1856"/>
                    <a:pt x="8854" y="1879"/>
                    <a:pt x="8807" y="1926"/>
                  </a:cubicBezTo>
                  <a:cubicBezTo>
                    <a:pt x="8691" y="1926"/>
                    <a:pt x="8691" y="2134"/>
                    <a:pt x="8691" y="2227"/>
                  </a:cubicBezTo>
                  <a:cubicBezTo>
                    <a:pt x="9085" y="2598"/>
                    <a:pt x="9271" y="3085"/>
                    <a:pt x="9387" y="3664"/>
                  </a:cubicBezTo>
                  <a:cubicBezTo>
                    <a:pt x="9479" y="3757"/>
                    <a:pt x="9665" y="4637"/>
                    <a:pt x="9387" y="5611"/>
                  </a:cubicBezTo>
                  <a:cubicBezTo>
                    <a:pt x="9178" y="6654"/>
                    <a:pt x="8599" y="7349"/>
                    <a:pt x="7741" y="7928"/>
                  </a:cubicBezTo>
                  <a:cubicBezTo>
                    <a:pt x="8228" y="7349"/>
                    <a:pt x="8413" y="6654"/>
                    <a:pt x="8413" y="5889"/>
                  </a:cubicBezTo>
                  <a:lnTo>
                    <a:pt x="8413" y="5031"/>
                  </a:lnTo>
                  <a:cubicBezTo>
                    <a:pt x="8413" y="4915"/>
                    <a:pt x="8321" y="4823"/>
                    <a:pt x="8228" y="4823"/>
                  </a:cubicBezTo>
                  <a:cubicBezTo>
                    <a:pt x="8228" y="4823"/>
                    <a:pt x="8148" y="4831"/>
                    <a:pt x="8012" y="4831"/>
                  </a:cubicBezTo>
                  <a:cubicBezTo>
                    <a:pt x="7476" y="4831"/>
                    <a:pt x="6066" y="4698"/>
                    <a:pt x="5215" y="3386"/>
                  </a:cubicBezTo>
                  <a:cubicBezTo>
                    <a:pt x="5122" y="3386"/>
                    <a:pt x="5122" y="3293"/>
                    <a:pt x="5030" y="3293"/>
                  </a:cubicBezTo>
                  <a:cubicBezTo>
                    <a:pt x="4937" y="3293"/>
                    <a:pt x="4937" y="3386"/>
                    <a:pt x="4844" y="3386"/>
                  </a:cubicBezTo>
                  <a:cubicBezTo>
                    <a:pt x="4450" y="4058"/>
                    <a:pt x="3778" y="4545"/>
                    <a:pt x="3013" y="4730"/>
                  </a:cubicBezTo>
                  <a:cubicBezTo>
                    <a:pt x="2666" y="4823"/>
                    <a:pt x="2376" y="4846"/>
                    <a:pt x="2173" y="4846"/>
                  </a:cubicBezTo>
                  <a:cubicBezTo>
                    <a:pt x="1971" y="4846"/>
                    <a:pt x="1855" y="4823"/>
                    <a:pt x="1855" y="4823"/>
                  </a:cubicBezTo>
                  <a:cubicBezTo>
                    <a:pt x="1739" y="4915"/>
                    <a:pt x="1646" y="4915"/>
                    <a:pt x="1646" y="5031"/>
                  </a:cubicBezTo>
                  <a:lnTo>
                    <a:pt x="1646" y="5889"/>
                  </a:lnTo>
                  <a:cubicBezTo>
                    <a:pt x="1646" y="6654"/>
                    <a:pt x="1855" y="7349"/>
                    <a:pt x="2318" y="7928"/>
                  </a:cubicBezTo>
                  <a:cubicBezTo>
                    <a:pt x="1461" y="7349"/>
                    <a:pt x="881" y="6654"/>
                    <a:pt x="696" y="5703"/>
                  </a:cubicBezTo>
                  <a:cubicBezTo>
                    <a:pt x="487" y="4637"/>
                    <a:pt x="696" y="3757"/>
                    <a:pt x="696" y="3664"/>
                  </a:cubicBezTo>
                  <a:cubicBezTo>
                    <a:pt x="1067" y="2320"/>
                    <a:pt x="1855" y="1254"/>
                    <a:pt x="3199" y="767"/>
                  </a:cubicBezTo>
                  <a:cubicBezTo>
                    <a:pt x="4172" y="396"/>
                    <a:pt x="5030" y="396"/>
                    <a:pt x="5030" y="396"/>
                  </a:cubicBezTo>
                  <a:cubicBezTo>
                    <a:pt x="5030" y="396"/>
                    <a:pt x="6768" y="396"/>
                    <a:pt x="8112" y="1555"/>
                  </a:cubicBezTo>
                  <a:lnTo>
                    <a:pt x="8413" y="1555"/>
                  </a:lnTo>
                  <a:cubicBezTo>
                    <a:pt x="8506" y="1439"/>
                    <a:pt x="8506" y="1254"/>
                    <a:pt x="8413" y="1161"/>
                  </a:cubicBezTo>
                  <a:cubicBezTo>
                    <a:pt x="7142" y="71"/>
                    <a:pt x="5659" y="1"/>
                    <a:pt x="5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7" name="Google Shape;3777;p89"/>
          <p:cNvGrpSpPr/>
          <p:nvPr/>
        </p:nvGrpSpPr>
        <p:grpSpPr>
          <a:xfrm>
            <a:off x="3471422" y="2647767"/>
            <a:ext cx="387496" cy="381833"/>
            <a:chOff x="731225" y="2379869"/>
            <a:chExt cx="387496" cy="381833"/>
          </a:xfrm>
        </p:grpSpPr>
        <p:sp>
          <p:nvSpPr>
            <p:cNvPr id="3778" name="Google Shape;3778;p89"/>
            <p:cNvSpPr/>
            <p:nvPr/>
          </p:nvSpPr>
          <p:spPr>
            <a:xfrm>
              <a:off x="1016967" y="2385011"/>
              <a:ext cx="93610" cy="93439"/>
            </a:xfrm>
            <a:custGeom>
              <a:avLst/>
              <a:gdLst/>
              <a:ahLst/>
              <a:cxnLst/>
              <a:rect l="l" t="t" r="r" b="b"/>
              <a:pathLst>
                <a:path w="3477" h="3471" extrusionOk="0">
                  <a:moveTo>
                    <a:pt x="1168" y="0"/>
                  </a:moveTo>
                  <a:cubicBezTo>
                    <a:pt x="928" y="0"/>
                    <a:pt x="684" y="99"/>
                    <a:pt x="487" y="296"/>
                  </a:cubicBezTo>
                  <a:lnTo>
                    <a:pt x="1" y="783"/>
                  </a:lnTo>
                  <a:lnTo>
                    <a:pt x="2619" y="3471"/>
                  </a:lnTo>
                  <a:lnTo>
                    <a:pt x="3199" y="2892"/>
                  </a:lnTo>
                  <a:cubicBezTo>
                    <a:pt x="3477" y="2613"/>
                    <a:pt x="3477" y="2034"/>
                    <a:pt x="3199" y="1640"/>
                  </a:cubicBezTo>
                  <a:lnTo>
                    <a:pt x="1831" y="296"/>
                  </a:lnTo>
                  <a:cubicBezTo>
                    <a:pt x="1646" y="99"/>
                    <a:pt x="1408" y="0"/>
                    <a:pt x="1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9"/>
            <p:cNvSpPr/>
            <p:nvPr/>
          </p:nvSpPr>
          <p:spPr>
            <a:xfrm>
              <a:off x="1079371" y="2418555"/>
              <a:ext cx="31203" cy="59897"/>
            </a:xfrm>
            <a:custGeom>
              <a:avLst/>
              <a:gdLst/>
              <a:ahLst/>
              <a:cxnLst/>
              <a:rect l="l" t="t" r="r" b="b"/>
              <a:pathLst>
                <a:path w="1159" h="2225" extrusionOk="0">
                  <a:moveTo>
                    <a:pt x="487" y="0"/>
                  </a:moveTo>
                  <a:cubicBezTo>
                    <a:pt x="881" y="394"/>
                    <a:pt x="881" y="973"/>
                    <a:pt x="487" y="1367"/>
                  </a:cubicBezTo>
                  <a:lnTo>
                    <a:pt x="0" y="1854"/>
                  </a:lnTo>
                  <a:lnTo>
                    <a:pt x="301" y="2225"/>
                  </a:lnTo>
                  <a:lnTo>
                    <a:pt x="881" y="1646"/>
                  </a:lnTo>
                  <a:cubicBezTo>
                    <a:pt x="1159" y="1367"/>
                    <a:pt x="1159" y="788"/>
                    <a:pt x="881" y="394"/>
                  </a:cubicBezTo>
                  <a:lnTo>
                    <a:pt x="4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9"/>
            <p:cNvSpPr/>
            <p:nvPr/>
          </p:nvSpPr>
          <p:spPr>
            <a:xfrm>
              <a:off x="991392" y="2406064"/>
              <a:ext cx="96113" cy="96104"/>
            </a:xfrm>
            <a:custGeom>
              <a:avLst/>
              <a:gdLst/>
              <a:ahLst/>
              <a:cxnLst/>
              <a:rect l="l" t="t" r="r" b="b"/>
              <a:pathLst>
                <a:path w="3570" h="3570" extrusionOk="0">
                  <a:moveTo>
                    <a:pt x="951" y="1"/>
                  </a:moveTo>
                  <a:lnTo>
                    <a:pt x="0" y="951"/>
                  </a:lnTo>
                  <a:lnTo>
                    <a:pt x="2689" y="3570"/>
                  </a:lnTo>
                  <a:lnTo>
                    <a:pt x="3569" y="2689"/>
                  </a:lnTo>
                  <a:lnTo>
                    <a:pt x="9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9"/>
            <p:cNvSpPr/>
            <p:nvPr/>
          </p:nvSpPr>
          <p:spPr>
            <a:xfrm>
              <a:off x="1053769" y="2468467"/>
              <a:ext cx="33734" cy="33704"/>
            </a:xfrm>
            <a:custGeom>
              <a:avLst/>
              <a:gdLst/>
              <a:ahLst/>
              <a:cxnLst/>
              <a:rect l="l" t="t" r="r" b="b"/>
              <a:pathLst>
                <a:path w="1253" h="1252" extrusionOk="0">
                  <a:moveTo>
                    <a:pt x="951" y="0"/>
                  </a:moveTo>
                  <a:lnTo>
                    <a:pt x="1" y="950"/>
                  </a:lnTo>
                  <a:lnTo>
                    <a:pt x="372" y="1252"/>
                  </a:lnTo>
                  <a:lnTo>
                    <a:pt x="1252" y="371"/>
                  </a:lnTo>
                  <a:lnTo>
                    <a:pt x="9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9"/>
            <p:cNvSpPr/>
            <p:nvPr/>
          </p:nvSpPr>
          <p:spPr>
            <a:xfrm>
              <a:off x="736205" y="2668114"/>
              <a:ext cx="88629" cy="88594"/>
            </a:xfrm>
            <a:custGeom>
              <a:avLst/>
              <a:gdLst/>
              <a:ahLst/>
              <a:cxnLst/>
              <a:rect l="l" t="t" r="r" b="b"/>
              <a:pathLst>
                <a:path w="3292" h="3291" extrusionOk="0">
                  <a:moveTo>
                    <a:pt x="673" y="0"/>
                  </a:moveTo>
                  <a:lnTo>
                    <a:pt x="93" y="3106"/>
                  </a:lnTo>
                  <a:cubicBezTo>
                    <a:pt x="1" y="3198"/>
                    <a:pt x="93" y="3291"/>
                    <a:pt x="209" y="3291"/>
                  </a:cubicBezTo>
                  <a:lnTo>
                    <a:pt x="3292" y="2712"/>
                  </a:lnTo>
                  <a:lnTo>
                    <a:pt x="2040" y="1367"/>
                  </a:lnTo>
                  <a:lnTo>
                    <a:pt x="6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9"/>
            <p:cNvSpPr/>
            <p:nvPr/>
          </p:nvSpPr>
          <p:spPr>
            <a:xfrm>
              <a:off x="736205" y="2733614"/>
              <a:ext cx="88629" cy="23097"/>
            </a:xfrm>
            <a:custGeom>
              <a:avLst/>
              <a:gdLst/>
              <a:ahLst/>
              <a:cxnLst/>
              <a:rect l="l" t="t" r="r" b="b"/>
              <a:pathLst>
                <a:path w="3292" h="858" extrusionOk="0">
                  <a:moveTo>
                    <a:pt x="3106" y="1"/>
                  </a:moveTo>
                  <a:lnTo>
                    <a:pt x="209" y="580"/>
                  </a:lnTo>
                  <a:lnTo>
                    <a:pt x="93" y="580"/>
                  </a:lnTo>
                  <a:lnTo>
                    <a:pt x="93" y="673"/>
                  </a:lnTo>
                  <a:cubicBezTo>
                    <a:pt x="1" y="765"/>
                    <a:pt x="93" y="858"/>
                    <a:pt x="209" y="858"/>
                  </a:cubicBezTo>
                  <a:lnTo>
                    <a:pt x="3292" y="279"/>
                  </a:lnTo>
                  <a:lnTo>
                    <a:pt x="31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9"/>
            <p:cNvSpPr/>
            <p:nvPr/>
          </p:nvSpPr>
          <p:spPr>
            <a:xfrm>
              <a:off x="736205" y="2718026"/>
              <a:ext cx="41838" cy="38684"/>
            </a:xfrm>
            <a:custGeom>
              <a:avLst/>
              <a:gdLst/>
              <a:ahLst/>
              <a:cxnLst/>
              <a:rect l="l" t="t" r="r" b="b"/>
              <a:pathLst>
                <a:path w="1554" h="1437" extrusionOk="0">
                  <a:moveTo>
                    <a:pt x="302" y="0"/>
                  </a:moveTo>
                  <a:lnTo>
                    <a:pt x="93" y="1252"/>
                  </a:lnTo>
                  <a:cubicBezTo>
                    <a:pt x="1" y="1344"/>
                    <a:pt x="93" y="1437"/>
                    <a:pt x="209" y="1437"/>
                  </a:cubicBezTo>
                  <a:lnTo>
                    <a:pt x="1553" y="1159"/>
                  </a:lnTo>
                  <a:lnTo>
                    <a:pt x="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9"/>
            <p:cNvSpPr/>
            <p:nvPr/>
          </p:nvSpPr>
          <p:spPr>
            <a:xfrm>
              <a:off x="736205" y="2743601"/>
              <a:ext cx="41838" cy="13110"/>
            </a:xfrm>
            <a:custGeom>
              <a:avLst/>
              <a:gdLst/>
              <a:ahLst/>
              <a:cxnLst/>
              <a:rect l="l" t="t" r="r" b="b"/>
              <a:pathLst>
                <a:path w="1554" h="487" extrusionOk="0">
                  <a:moveTo>
                    <a:pt x="1252" y="0"/>
                  </a:moveTo>
                  <a:lnTo>
                    <a:pt x="209" y="209"/>
                  </a:lnTo>
                  <a:lnTo>
                    <a:pt x="93" y="209"/>
                  </a:lnTo>
                  <a:lnTo>
                    <a:pt x="93" y="302"/>
                  </a:lnTo>
                  <a:cubicBezTo>
                    <a:pt x="1" y="394"/>
                    <a:pt x="93" y="487"/>
                    <a:pt x="209" y="487"/>
                  </a:cubicBezTo>
                  <a:lnTo>
                    <a:pt x="1553" y="209"/>
                  </a:lnTo>
                  <a:lnTo>
                    <a:pt x="12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9"/>
            <p:cNvSpPr/>
            <p:nvPr/>
          </p:nvSpPr>
          <p:spPr>
            <a:xfrm>
              <a:off x="754297" y="2431639"/>
              <a:ext cx="309501" cy="309472"/>
            </a:xfrm>
            <a:custGeom>
              <a:avLst/>
              <a:gdLst/>
              <a:ahLst/>
              <a:cxnLst/>
              <a:rect l="l" t="t" r="r" b="b"/>
              <a:pathLst>
                <a:path w="11496" h="11496" extrusionOk="0">
                  <a:moveTo>
                    <a:pt x="8807" y="1"/>
                  </a:moveTo>
                  <a:lnTo>
                    <a:pt x="1" y="8784"/>
                  </a:lnTo>
                  <a:lnTo>
                    <a:pt x="302" y="9572"/>
                  </a:lnTo>
                  <a:cubicBezTo>
                    <a:pt x="395" y="9665"/>
                    <a:pt x="395" y="9757"/>
                    <a:pt x="487" y="9757"/>
                  </a:cubicBezTo>
                  <a:lnTo>
                    <a:pt x="1368" y="10151"/>
                  </a:lnTo>
                  <a:lnTo>
                    <a:pt x="1646" y="10916"/>
                  </a:lnTo>
                  <a:cubicBezTo>
                    <a:pt x="1739" y="11009"/>
                    <a:pt x="1739" y="11102"/>
                    <a:pt x="1855" y="11102"/>
                  </a:cubicBezTo>
                  <a:lnTo>
                    <a:pt x="2620" y="11496"/>
                  </a:lnTo>
                  <a:lnTo>
                    <a:pt x="11496" y="2620"/>
                  </a:lnTo>
                  <a:lnTo>
                    <a:pt x="88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9"/>
            <p:cNvSpPr/>
            <p:nvPr/>
          </p:nvSpPr>
          <p:spPr>
            <a:xfrm>
              <a:off x="811693" y="2494042"/>
              <a:ext cx="252102" cy="247072"/>
            </a:xfrm>
            <a:custGeom>
              <a:avLst/>
              <a:gdLst/>
              <a:ahLst/>
              <a:cxnLst/>
              <a:rect l="l" t="t" r="r" b="b"/>
              <a:pathLst>
                <a:path w="9364" h="9178" extrusionOk="0">
                  <a:moveTo>
                    <a:pt x="8993" y="0"/>
                  </a:moveTo>
                  <a:lnTo>
                    <a:pt x="1" y="8900"/>
                  </a:lnTo>
                  <a:lnTo>
                    <a:pt x="488" y="9178"/>
                  </a:lnTo>
                  <a:lnTo>
                    <a:pt x="9364" y="302"/>
                  </a:lnTo>
                  <a:lnTo>
                    <a:pt x="89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9"/>
            <p:cNvSpPr/>
            <p:nvPr/>
          </p:nvSpPr>
          <p:spPr>
            <a:xfrm>
              <a:off x="754297" y="2431639"/>
              <a:ext cx="273317" cy="273292"/>
            </a:xfrm>
            <a:custGeom>
              <a:avLst/>
              <a:gdLst/>
              <a:ahLst/>
              <a:cxnLst/>
              <a:rect l="l" t="t" r="r" b="b"/>
              <a:pathLst>
                <a:path w="10152" h="10152" extrusionOk="0">
                  <a:moveTo>
                    <a:pt x="8807" y="1"/>
                  </a:moveTo>
                  <a:lnTo>
                    <a:pt x="1" y="8784"/>
                  </a:lnTo>
                  <a:lnTo>
                    <a:pt x="302" y="9572"/>
                  </a:lnTo>
                  <a:cubicBezTo>
                    <a:pt x="395" y="9665"/>
                    <a:pt x="395" y="9757"/>
                    <a:pt x="487" y="9757"/>
                  </a:cubicBezTo>
                  <a:lnTo>
                    <a:pt x="1368" y="10151"/>
                  </a:lnTo>
                  <a:lnTo>
                    <a:pt x="10152" y="1368"/>
                  </a:lnTo>
                  <a:lnTo>
                    <a:pt x="88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9"/>
            <p:cNvSpPr/>
            <p:nvPr/>
          </p:nvSpPr>
          <p:spPr>
            <a:xfrm>
              <a:off x="775510" y="2455356"/>
              <a:ext cx="252102" cy="249575"/>
            </a:xfrm>
            <a:custGeom>
              <a:avLst/>
              <a:gdLst/>
              <a:ahLst/>
              <a:cxnLst/>
              <a:rect l="l" t="t" r="r" b="b"/>
              <a:pathLst>
                <a:path w="9364" h="9271" extrusionOk="0">
                  <a:moveTo>
                    <a:pt x="8970" y="0"/>
                  </a:moveTo>
                  <a:lnTo>
                    <a:pt x="1" y="8969"/>
                  </a:lnTo>
                  <a:lnTo>
                    <a:pt x="580" y="9270"/>
                  </a:lnTo>
                  <a:lnTo>
                    <a:pt x="9364" y="487"/>
                  </a:lnTo>
                  <a:lnTo>
                    <a:pt x="89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9"/>
            <p:cNvSpPr/>
            <p:nvPr/>
          </p:nvSpPr>
          <p:spPr>
            <a:xfrm>
              <a:off x="731225" y="2379869"/>
              <a:ext cx="387496" cy="381833"/>
            </a:xfrm>
            <a:custGeom>
              <a:avLst/>
              <a:gdLst/>
              <a:ahLst/>
              <a:cxnLst/>
              <a:rect l="l" t="t" r="r" b="b"/>
              <a:pathLst>
                <a:path w="14393" h="14184" extrusionOk="0">
                  <a:moveTo>
                    <a:pt x="10615" y="1252"/>
                  </a:moveTo>
                  <a:lnTo>
                    <a:pt x="12932" y="3662"/>
                  </a:lnTo>
                  <a:lnTo>
                    <a:pt x="12353" y="4241"/>
                  </a:lnTo>
                  <a:lnTo>
                    <a:pt x="9942" y="1924"/>
                  </a:lnTo>
                  <a:lnTo>
                    <a:pt x="10615" y="1252"/>
                  </a:lnTo>
                  <a:close/>
                  <a:moveTo>
                    <a:pt x="11009" y="3569"/>
                  </a:moveTo>
                  <a:lnTo>
                    <a:pt x="12075" y="4543"/>
                  </a:lnTo>
                  <a:lnTo>
                    <a:pt x="3477" y="13141"/>
                  </a:lnTo>
                  <a:lnTo>
                    <a:pt x="2804" y="12839"/>
                  </a:lnTo>
                  <a:cubicBezTo>
                    <a:pt x="2804" y="12839"/>
                    <a:pt x="2712" y="12839"/>
                    <a:pt x="2712" y="12747"/>
                  </a:cubicBezTo>
                  <a:lnTo>
                    <a:pt x="2411" y="12074"/>
                  </a:lnTo>
                  <a:lnTo>
                    <a:pt x="11009" y="3569"/>
                  </a:lnTo>
                  <a:close/>
                  <a:moveTo>
                    <a:pt x="974" y="11402"/>
                  </a:moveTo>
                  <a:lnTo>
                    <a:pt x="1066" y="11588"/>
                  </a:lnTo>
                  <a:cubicBezTo>
                    <a:pt x="1066" y="11773"/>
                    <a:pt x="1159" y="11866"/>
                    <a:pt x="1252" y="11866"/>
                  </a:cubicBezTo>
                  <a:lnTo>
                    <a:pt x="2017" y="12260"/>
                  </a:lnTo>
                  <a:lnTo>
                    <a:pt x="2318" y="12932"/>
                  </a:lnTo>
                  <a:cubicBezTo>
                    <a:pt x="2411" y="13025"/>
                    <a:pt x="2503" y="13141"/>
                    <a:pt x="2596" y="13233"/>
                  </a:cubicBezTo>
                  <a:lnTo>
                    <a:pt x="2804" y="13326"/>
                  </a:lnTo>
                  <a:lnTo>
                    <a:pt x="1738" y="13511"/>
                  </a:lnTo>
                  <a:lnTo>
                    <a:pt x="672" y="12445"/>
                  </a:lnTo>
                  <a:lnTo>
                    <a:pt x="974" y="11402"/>
                  </a:lnTo>
                  <a:close/>
                  <a:moveTo>
                    <a:pt x="580" y="12932"/>
                  </a:moveTo>
                  <a:lnTo>
                    <a:pt x="1252" y="13604"/>
                  </a:lnTo>
                  <a:lnTo>
                    <a:pt x="487" y="13813"/>
                  </a:lnTo>
                  <a:lnTo>
                    <a:pt x="580" y="13025"/>
                  </a:lnTo>
                  <a:lnTo>
                    <a:pt x="580" y="12932"/>
                  </a:lnTo>
                  <a:close/>
                  <a:moveTo>
                    <a:pt x="11773" y="0"/>
                  </a:moveTo>
                  <a:cubicBezTo>
                    <a:pt x="11495" y="0"/>
                    <a:pt x="11194" y="93"/>
                    <a:pt x="11009" y="278"/>
                  </a:cubicBezTo>
                  <a:lnTo>
                    <a:pt x="2596" y="8691"/>
                  </a:lnTo>
                  <a:cubicBezTo>
                    <a:pt x="2503" y="8784"/>
                    <a:pt x="2503" y="8876"/>
                    <a:pt x="2596" y="8969"/>
                  </a:cubicBezTo>
                  <a:cubicBezTo>
                    <a:pt x="2654" y="9027"/>
                    <a:pt x="2706" y="9056"/>
                    <a:pt x="2755" y="9056"/>
                  </a:cubicBezTo>
                  <a:cubicBezTo>
                    <a:pt x="2804" y="9056"/>
                    <a:pt x="2851" y="9027"/>
                    <a:pt x="2897" y="8969"/>
                  </a:cubicBezTo>
                  <a:lnTo>
                    <a:pt x="9664" y="2225"/>
                  </a:lnTo>
                  <a:lnTo>
                    <a:pt x="10707" y="3291"/>
                  </a:lnTo>
                  <a:lnTo>
                    <a:pt x="2132" y="11773"/>
                  </a:lnTo>
                  <a:lnTo>
                    <a:pt x="1437" y="11495"/>
                  </a:lnTo>
                  <a:lnTo>
                    <a:pt x="1344" y="11495"/>
                  </a:lnTo>
                  <a:lnTo>
                    <a:pt x="1066" y="10707"/>
                  </a:lnTo>
                  <a:lnTo>
                    <a:pt x="2225" y="9664"/>
                  </a:lnTo>
                  <a:cubicBezTo>
                    <a:pt x="2318" y="9548"/>
                    <a:pt x="2318" y="9456"/>
                    <a:pt x="2225" y="9363"/>
                  </a:cubicBezTo>
                  <a:cubicBezTo>
                    <a:pt x="2179" y="9317"/>
                    <a:pt x="2127" y="9293"/>
                    <a:pt x="2074" y="9293"/>
                  </a:cubicBezTo>
                  <a:cubicBezTo>
                    <a:pt x="2022" y="9293"/>
                    <a:pt x="1970" y="9317"/>
                    <a:pt x="1924" y="9363"/>
                  </a:cubicBezTo>
                  <a:lnTo>
                    <a:pt x="672" y="10614"/>
                  </a:lnTo>
                  <a:cubicBezTo>
                    <a:pt x="672" y="10614"/>
                    <a:pt x="672" y="10707"/>
                    <a:pt x="580" y="10823"/>
                  </a:cubicBezTo>
                  <a:lnTo>
                    <a:pt x="0" y="13813"/>
                  </a:lnTo>
                  <a:cubicBezTo>
                    <a:pt x="0" y="13905"/>
                    <a:pt x="93" y="13998"/>
                    <a:pt x="93" y="14091"/>
                  </a:cubicBezTo>
                  <a:cubicBezTo>
                    <a:pt x="186" y="14183"/>
                    <a:pt x="278" y="14183"/>
                    <a:pt x="394" y="14183"/>
                  </a:cubicBezTo>
                  <a:lnTo>
                    <a:pt x="487" y="14183"/>
                  </a:lnTo>
                  <a:lnTo>
                    <a:pt x="3569" y="13604"/>
                  </a:lnTo>
                  <a:cubicBezTo>
                    <a:pt x="3569" y="13604"/>
                    <a:pt x="3662" y="13604"/>
                    <a:pt x="3662" y="13511"/>
                  </a:cubicBezTo>
                  <a:lnTo>
                    <a:pt x="13905" y="3291"/>
                  </a:lnTo>
                  <a:cubicBezTo>
                    <a:pt x="14392" y="2804"/>
                    <a:pt x="14392" y="2132"/>
                    <a:pt x="13905" y="1646"/>
                  </a:cubicBezTo>
                  <a:lnTo>
                    <a:pt x="13604" y="1344"/>
                  </a:lnTo>
                  <a:lnTo>
                    <a:pt x="13326" y="1344"/>
                  </a:lnTo>
                  <a:lnTo>
                    <a:pt x="13326" y="1646"/>
                  </a:lnTo>
                  <a:lnTo>
                    <a:pt x="13604" y="1924"/>
                  </a:lnTo>
                  <a:cubicBezTo>
                    <a:pt x="13905" y="2225"/>
                    <a:pt x="13905" y="2712"/>
                    <a:pt x="13604" y="2990"/>
                  </a:cubicBezTo>
                  <a:lnTo>
                    <a:pt x="13233" y="3384"/>
                  </a:lnTo>
                  <a:lnTo>
                    <a:pt x="10916" y="974"/>
                  </a:lnTo>
                  <a:lnTo>
                    <a:pt x="11287" y="580"/>
                  </a:lnTo>
                  <a:cubicBezTo>
                    <a:pt x="11391" y="429"/>
                    <a:pt x="11565" y="354"/>
                    <a:pt x="11747" y="354"/>
                  </a:cubicBezTo>
                  <a:cubicBezTo>
                    <a:pt x="11930" y="354"/>
                    <a:pt x="12121" y="429"/>
                    <a:pt x="12260" y="580"/>
                  </a:cubicBezTo>
                  <a:lnTo>
                    <a:pt x="12654" y="974"/>
                  </a:lnTo>
                  <a:cubicBezTo>
                    <a:pt x="12700" y="1020"/>
                    <a:pt x="12747" y="1043"/>
                    <a:pt x="12793" y="1043"/>
                  </a:cubicBezTo>
                  <a:cubicBezTo>
                    <a:pt x="12839" y="1043"/>
                    <a:pt x="12886" y="1020"/>
                    <a:pt x="12932" y="974"/>
                  </a:cubicBezTo>
                  <a:cubicBezTo>
                    <a:pt x="13025" y="974"/>
                    <a:pt x="13025" y="765"/>
                    <a:pt x="12932" y="672"/>
                  </a:cubicBezTo>
                  <a:lnTo>
                    <a:pt x="12561" y="278"/>
                  </a:lnTo>
                  <a:cubicBezTo>
                    <a:pt x="12353" y="93"/>
                    <a:pt x="12075" y="0"/>
                    <a:pt x="11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1" name="Google Shape;3791;p89"/>
          <p:cNvGrpSpPr/>
          <p:nvPr/>
        </p:nvGrpSpPr>
        <p:grpSpPr>
          <a:xfrm>
            <a:off x="5464257" y="3591067"/>
            <a:ext cx="169100" cy="381833"/>
            <a:chOff x="7315922" y="2954475"/>
            <a:chExt cx="169100" cy="381833"/>
          </a:xfrm>
        </p:grpSpPr>
        <p:sp>
          <p:nvSpPr>
            <p:cNvPr id="3792" name="Google Shape;3792;p89"/>
            <p:cNvSpPr/>
            <p:nvPr/>
          </p:nvSpPr>
          <p:spPr>
            <a:xfrm>
              <a:off x="7388906" y="3151619"/>
              <a:ext cx="23126" cy="179718"/>
            </a:xfrm>
            <a:custGeom>
              <a:avLst/>
              <a:gdLst/>
              <a:ahLst/>
              <a:cxnLst/>
              <a:rect l="l" t="t" r="r" b="b"/>
              <a:pathLst>
                <a:path w="859" h="6676" extrusionOk="0">
                  <a:moveTo>
                    <a:pt x="1" y="1"/>
                  </a:moveTo>
                  <a:lnTo>
                    <a:pt x="1" y="6189"/>
                  </a:lnTo>
                  <a:cubicBezTo>
                    <a:pt x="1" y="6490"/>
                    <a:pt x="186" y="6675"/>
                    <a:pt x="371" y="6675"/>
                  </a:cubicBezTo>
                  <a:cubicBezTo>
                    <a:pt x="673" y="6675"/>
                    <a:pt x="858" y="6490"/>
                    <a:pt x="858" y="6189"/>
                  </a:cubicBezTo>
                  <a:lnTo>
                    <a:pt x="8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9"/>
            <p:cNvSpPr/>
            <p:nvPr/>
          </p:nvSpPr>
          <p:spPr>
            <a:xfrm>
              <a:off x="7393913" y="3151619"/>
              <a:ext cx="18119" cy="179718"/>
            </a:xfrm>
            <a:custGeom>
              <a:avLst/>
              <a:gdLst/>
              <a:ahLst/>
              <a:cxnLst/>
              <a:rect l="l" t="t" r="r" b="b"/>
              <a:pathLst>
                <a:path w="673" h="6676" extrusionOk="0">
                  <a:moveTo>
                    <a:pt x="185" y="1"/>
                  </a:moveTo>
                  <a:lnTo>
                    <a:pt x="185" y="6189"/>
                  </a:lnTo>
                  <a:cubicBezTo>
                    <a:pt x="185" y="6374"/>
                    <a:pt x="93" y="6583"/>
                    <a:pt x="0" y="6675"/>
                  </a:cubicBezTo>
                  <a:lnTo>
                    <a:pt x="185" y="6675"/>
                  </a:lnTo>
                  <a:cubicBezTo>
                    <a:pt x="487" y="6675"/>
                    <a:pt x="672" y="6490"/>
                    <a:pt x="672" y="6189"/>
                  </a:cubicBezTo>
                  <a:lnTo>
                    <a:pt x="6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9"/>
            <p:cNvSpPr/>
            <p:nvPr/>
          </p:nvSpPr>
          <p:spPr>
            <a:xfrm>
              <a:off x="7367692" y="3104830"/>
              <a:ext cx="65556" cy="44337"/>
            </a:xfrm>
            <a:custGeom>
              <a:avLst/>
              <a:gdLst/>
              <a:ahLst/>
              <a:cxnLst/>
              <a:rect l="l" t="t" r="r" b="b"/>
              <a:pathLst>
                <a:path w="2435" h="1647" extrusionOk="0">
                  <a:moveTo>
                    <a:pt x="789" y="1"/>
                  </a:moveTo>
                  <a:cubicBezTo>
                    <a:pt x="789" y="1"/>
                    <a:pt x="1" y="789"/>
                    <a:pt x="209" y="1646"/>
                  </a:cubicBezTo>
                  <a:lnTo>
                    <a:pt x="2226" y="1646"/>
                  </a:lnTo>
                  <a:cubicBezTo>
                    <a:pt x="2434" y="789"/>
                    <a:pt x="1646" y="1"/>
                    <a:pt x="1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9"/>
            <p:cNvSpPr/>
            <p:nvPr/>
          </p:nvSpPr>
          <p:spPr>
            <a:xfrm>
              <a:off x="7398894" y="3104830"/>
              <a:ext cx="34353" cy="44337"/>
            </a:xfrm>
            <a:custGeom>
              <a:avLst/>
              <a:gdLst/>
              <a:ahLst/>
              <a:cxnLst/>
              <a:rect l="l" t="t" r="r" b="b"/>
              <a:pathLst>
                <a:path w="1276" h="1647" extrusionOk="0">
                  <a:moveTo>
                    <a:pt x="0" y="1"/>
                  </a:moveTo>
                  <a:cubicBezTo>
                    <a:pt x="209" y="209"/>
                    <a:pt x="696" y="881"/>
                    <a:pt x="487" y="1646"/>
                  </a:cubicBezTo>
                  <a:lnTo>
                    <a:pt x="1067" y="1646"/>
                  </a:lnTo>
                  <a:cubicBezTo>
                    <a:pt x="1275" y="789"/>
                    <a:pt x="487" y="1"/>
                    <a:pt x="4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9"/>
            <p:cNvSpPr/>
            <p:nvPr/>
          </p:nvSpPr>
          <p:spPr>
            <a:xfrm>
              <a:off x="7360208" y="3141658"/>
              <a:ext cx="80525" cy="31200"/>
            </a:xfrm>
            <a:custGeom>
              <a:avLst/>
              <a:gdLst/>
              <a:ahLst/>
              <a:cxnLst/>
              <a:rect l="l" t="t" r="r" b="b"/>
              <a:pathLst>
                <a:path w="2991" h="1159" extrusionOk="0">
                  <a:moveTo>
                    <a:pt x="580" y="0"/>
                  </a:moveTo>
                  <a:cubicBezTo>
                    <a:pt x="186" y="0"/>
                    <a:pt x="1" y="185"/>
                    <a:pt x="1" y="579"/>
                  </a:cubicBezTo>
                  <a:cubicBezTo>
                    <a:pt x="1" y="858"/>
                    <a:pt x="186" y="1159"/>
                    <a:pt x="580" y="1159"/>
                  </a:cubicBezTo>
                  <a:cubicBezTo>
                    <a:pt x="765" y="1159"/>
                    <a:pt x="858" y="1066"/>
                    <a:pt x="1067" y="858"/>
                  </a:cubicBezTo>
                  <a:cubicBezTo>
                    <a:pt x="1159" y="1066"/>
                    <a:pt x="1252" y="1159"/>
                    <a:pt x="1437" y="1159"/>
                  </a:cubicBezTo>
                  <a:cubicBezTo>
                    <a:pt x="1646" y="1159"/>
                    <a:pt x="1831" y="1066"/>
                    <a:pt x="1924" y="858"/>
                  </a:cubicBezTo>
                  <a:cubicBezTo>
                    <a:pt x="2017" y="1066"/>
                    <a:pt x="2225" y="1159"/>
                    <a:pt x="2411" y="1159"/>
                  </a:cubicBezTo>
                  <a:cubicBezTo>
                    <a:pt x="2712" y="1159"/>
                    <a:pt x="2990" y="858"/>
                    <a:pt x="2990" y="579"/>
                  </a:cubicBezTo>
                  <a:cubicBezTo>
                    <a:pt x="2990" y="185"/>
                    <a:pt x="2712" y="0"/>
                    <a:pt x="2411" y="0"/>
                  </a:cubicBezTo>
                  <a:cubicBezTo>
                    <a:pt x="2225" y="0"/>
                    <a:pt x="2017" y="93"/>
                    <a:pt x="1924" y="185"/>
                  </a:cubicBezTo>
                  <a:cubicBezTo>
                    <a:pt x="1831" y="93"/>
                    <a:pt x="1646" y="0"/>
                    <a:pt x="1437" y="0"/>
                  </a:cubicBezTo>
                  <a:cubicBezTo>
                    <a:pt x="1252" y="0"/>
                    <a:pt x="1159" y="93"/>
                    <a:pt x="1067" y="185"/>
                  </a:cubicBezTo>
                  <a:cubicBezTo>
                    <a:pt x="858" y="93"/>
                    <a:pt x="765"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9"/>
            <p:cNvSpPr/>
            <p:nvPr/>
          </p:nvSpPr>
          <p:spPr>
            <a:xfrm>
              <a:off x="7417604" y="3141658"/>
              <a:ext cx="23126" cy="31200"/>
            </a:xfrm>
            <a:custGeom>
              <a:avLst/>
              <a:gdLst/>
              <a:ahLst/>
              <a:cxnLst/>
              <a:rect l="l" t="t" r="r" b="b"/>
              <a:pathLst>
                <a:path w="859" h="1159" extrusionOk="0">
                  <a:moveTo>
                    <a:pt x="186" y="0"/>
                  </a:moveTo>
                  <a:cubicBezTo>
                    <a:pt x="279" y="93"/>
                    <a:pt x="372" y="278"/>
                    <a:pt x="372" y="371"/>
                  </a:cubicBezTo>
                  <a:cubicBezTo>
                    <a:pt x="372" y="672"/>
                    <a:pt x="186" y="858"/>
                    <a:pt x="1" y="1066"/>
                  </a:cubicBezTo>
                  <a:cubicBezTo>
                    <a:pt x="93" y="1066"/>
                    <a:pt x="186" y="1159"/>
                    <a:pt x="279" y="1159"/>
                  </a:cubicBezTo>
                  <a:cubicBezTo>
                    <a:pt x="580" y="1159"/>
                    <a:pt x="858" y="858"/>
                    <a:pt x="858" y="579"/>
                  </a:cubicBezTo>
                  <a:cubicBezTo>
                    <a:pt x="858" y="185"/>
                    <a:pt x="580" y="0"/>
                    <a:pt x="2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9"/>
            <p:cNvSpPr/>
            <p:nvPr/>
          </p:nvSpPr>
          <p:spPr>
            <a:xfrm>
              <a:off x="7320903" y="2959455"/>
              <a:ext cx="159139" cy="158505"/>
            </a:xfrm>
            <a:custGeom>
              <a:avLst/>
              <a:gdLst/>
              <a:ahLst/>
              <a:cxnLst/>
              <a:rect l="l" t="t" r="r" b="b"/>
              <a:pathLst>
                <a:path w="5911" h="5888" extrusionOk="0">
                  <a:moveTo>
                    <a:pt x="2897" y="1"/>
                  </a:moveTo>
                  <a:cubicBezTo>
                    <a:pt x="1275" y="1"/>
                    <a:pt x="1" y="1345"/>
                    <a:pt x="1" y="2990"/>
                  </a:cubicBezTo>
                  <a:cubicBezTo>
                    <a:pt x="1" y="4636"/>
                    <a:pt x="1275" y="5887"/>
                    <a:pt x="2897" y="5887"/>
                  </a:cubicBezTo>
                  <a:cubicBezTo>
                    <a:pt x="4543" y="5887"/>
                    <a:pt x="5910" y="4636"/>
                    <a:pt x="5910" y="2990"/>
                  </a:cubicBezTo>
                  <a:cubicBezTo>
                    <a:pt x="5910" y="1345"/>
                    <a:pt x="4543" y="1"/>
                    <a:pt x="2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9"/>
            <p:cNvSpPr/>
            <p:nvPr/>
          </p:nvSpPr>
          <p:spPr>
            <a:xfrm>
              <a:off x="7344620" y="2972566"/>
              <a:ext cx="135420" cy="145395"/>
            </a:xfrm>
            <a:custGeom>
              <a:avLst/>
              <a:gdLst/>
              <a:ahLst/>
              <a:cxnLst/>
              <a:rect l="l" t="t" r="r" b="b"/>
              <a:pathLst>
                <a:path w="5030" h="5401" extrusionOk="0">
                  <a:moveTo>
                    <a:pt x="3662" y="1"/>
                  </a:moveTo>
                  <a:cubicBezTo>
                    <a:pt x="4241" y="580"/>
                    <a:pt x="4543" y="1252"/>
                    <a:pt x="4543" y="2133"/>
                  </a:cubicBezTo>
                  <a:cubicBezTo>
                    <a:pt x="4543" y="3755"/>
                    <a:pt x="3291" y="5122"/>
                    <a:pt x="1646" y="5122"/>
                  </a:cubicBezTo>
                  <a:cubicBezTo>
                    <a:pt x="1066" y="5122"/>
                    <a:pt x="487" y="4914"/>
                    <a:pt x="0" y="4636"/>
                  </a:cubicBezTo>
                  <a:lnTo>
                    <a:pt x="0" y="4636"/>
                  </a:lnTo>
                  <a:cubicBezTo>
                    <a:pt x="580" y="5122"/>
                    <a:pt x="1252" y="5400"/>
                    <a:pt x="2016" y="5400"/>
                  </a:cubicBezTo>
                  <a:cubicBezTo>
                    <a:pt x="3662" y="5400"/>
                    <a:pt x="5029" y="4149"/>
                    <a:pt x="5029" y="2503"/>
                  </a:cubicBezTo>
                  <a:cubicBezTo>
                    <a:pt x="5029" y="1437"/>
                    <a:pt x="4543" y="487"/>
                    <a:pt x="3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9"/>
            <p:cNvSpPr/>
            <p:nvPr/>
          </p:nvSpPr>
          <p:spPr>
            <a:xfrm>
              <a:off x="7329006" y="2980050"/>
              <a:ext cx="135420" cy="130427"/>
            </a:xfrm>
            <a:custGeom>
              <a:avLst/>
              <a:gdLst/>
              <a:ahLst/>
              <a:cxnLst/>
              <a:rect l="l" t="t" r="r" b="b"/>
              <a:pathLst>
                <a:path w="5030" h="4845" extrusionOk="0">
                  <a:moveTo>
                    <a:pt x="673" y="1"/>
                  </a:moveTo>
                  <a:cubicBezTo>
                    <a:pt x="395" y="209"/>
                    <a:pt x="94" y="580"/>
                    <a:pt x="1" y="974"/>
                  </a:cubicBezTo>
                  <a:cubicBezTo>
                    <a:pt x="974" y="3292"/>
                    <a:pt x="2898" y="4358"/>
                    <a:pt x="4057" y="4844"/>
                  </a:cubicBezTo>
                  <a:cubicBezTo>
                    <a:pt x="4450" y="4636"/>
                    <a:pt x="4821" y="4265"/>
                    <a:pt x="5030" y="3964"/>
                  </a:cubicBezTo>
                  <a:cubicBezTo>
                    <a:pt x="2596" y="3199"/>
                    <a:pt x="1252" y="1067"/>
                    <a:pt x="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9"/>
            <p:cNvSpPr/>
            <p:nvPr/>
          </p:nvSpPr>
          <p:spPr>
            <a:xfrm>
              <a:off x="7422611" y="3081758"/>
              <a:ext cx="41811" cy="28724"/>
            </a:xfrm>
            <a:custGeom>
              <a:avLst/>
              <a:gdLst/>
              <a:ahLst/>
              <a:cxnLst/>
              <a:rect l="l" t="t" r="r" b="b"/>
              <a:pathLst>
                <a:path w="1553" h="1067" extrusionOk="0">
                  <a:moveTo>
                    <a:pt x="1066" y="0"/>
                  </a:moveTo>
                  <a:cubicBezTo>
                    <a:pt x="765" y="278"/>
                    <a:pt x="394" y="580"/>
                    <a:pt x="0" y="765"/>
                  </a:cubicBezTo>
                  <a:cubicBezTo>
                    <a:pt x="186" y="858"/>
                    <a:pt x="394" y="974"/>
                    <a:pt x="580" y="1066"/>
                  </a:cubicBezTo>
                  <a:cubicBezTo>
                    <a:pt x="765" y="974"/>
                    <a:pt x="858" y="858"/>
                    <a:pt x="973" y="765"/>
                  </a:cubicBezTo>
                  <a:cubicBezTo>
                    <a:pt x="1066" y="672"/>
                    <a:pt x="1159" y="672"/>
                    <a:pt x="1252" y="580"/>
                  </a:cubicBezTo>
                  <a:cubicBezTo>
                    <a:pt x="1344" y="487"/>
                    <a:pt x="1344" y="394"/>
                    <a:pt x="1437" y="278"/>
                  </a:cubicBezTo>
                  <a:cubicBezTo>
                    <a:pt x="1437" y="278"/>
                    <a:pt x="1553" y="278"/>
                    <a:pt x="1553" y="186"/>
                  </a:cubicBezTo>
                  <a:cubicBezTo>
                    <a:pt x="1344" y="93"/>
                    <a:pt x="1159" y="0"/>
                    <a:pt x="1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9"/>
            <p:cNvSpPr/>
            <p:nvPr/>
          </p:nvSpPr>
          <p:spPr>
            <a:xfrm>
              <a:off x="7375822" y="2959455"/>
              <a:ext cx="104217" cy="104234"/>
            </a:xfrm>
            <a:custGeom>
              <a:avLst/>
              <a:gdLst/>
              <a:ahLst/>
              <a:cxnLst/>
              <a:rect l="l" t="t" r="r" b="b"/>
              <a:pathLst>
                <a:path w="3871" h="3872" extrusionOk="0">
                  <a:moveTo>
                    <a:pt x="857" y="1"/>
                  </a:moveTo>
                  <a:cubicBezTo>
                    <a:pt x="579" y="1"/>
                    <a:pt x="278" y="94"/>
                    <a:pt x="0" y="186"/>
                  </a:cubicBezTo>
                  <a:cubicBezTo>
                    <a:pt x="857" y="2411"/>
                    <a:pt x="2711" y="3477"/>
                    <a:pt x="3754" y="3871"/>
                  </a:cubicBezTo>
                  <a:cubicBezTo>
                    <a:pt x="3870" y="3570"/>
                    <a:pt x="3870" y="3292"/>
                    <a:pt x="3870" y="2990"/>
                  </a:cubicBezTo>
                  <a:lnTo>
                    <a:pt x="3870" y="2805"/>
                  </a:lnTo>
                  <a:cubicBezTo>
                    <a:pt x="2410" y="2133"/>
                    <a:pt x="1437" y="882"/>
                    <a:pt x="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9"/>
            <p:cNvSpPr/>
            <p:nvPr/>
          </p:nvSpPr>
          <p:spPr>
            <a:xfrm>
              <a:off x="7464393" y="3029962"/>
              <a:ext cx="15642" cy="33731"/>
            </a:xfrm>
            <a:custGeom>
              <a:avLst/>
              <a:gdLst/>
              <a:ahLst/>
              <a:cxnLst/>
              <a:rect l="l" t="t" r="r" b="b"/>
              <a:pathLst>
                <a:path w="581" h="1253" extrusionOk="0">
                  <a:moveTo>
                    <a:pt x="94" y="1"/>
                  </a:moveTo>
                  <a:cubicBezTo>
                    <a:pt x="94" y="371"/>
                    <a:pt x="94" y="765"/>
                    <a:pt x="1" y="1044"/>
                  </a:cubicBezTo>
                  <a:cubicBezTo>
                    <a:pt x="94" y="1159"/>
                    <a:pt x="279" y="1252"/>
                    <a:pt x="464" y="1252"/>
                  </a:cubicBezTo>
                  <a:lnTo>
                    <a:pt x="464" y="1159"/>
                  </a:lnTo>
                  <a:cubicBezTo>
                    <a:pt x="580" y="858"/>
                    <a:pt x="580" y="580"/>
                    <a:pt x="580" y="371"/>
                  </a:cubicBezTo>
                  <a:lnTo>
                    <a:pt x="580" y="186"/>
                  </a:lnTo>
                  <a:cubicBezTo>
                    <a:pt x="372" y="93"/>
                    <a:pt x="279" y="93"/>
                    <a:pt x="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9"/>
            <p:cNvSpPr/>
            <p:nvPr/>
          </p:nvSpPr>
          <p:spPr>
            <a:xfrm>
              <a:off x="7315922" y="2954475"/>
              <a:ext cx="169100" cy="381833"/>
            </a:xfrm>
            <a:custGeom>
              <a:avLst/>
              <a:gdLst/>
              <a:ahLst/>
              <a:cxnLst/>
              <a:rect l="l" t="t" r="r" b="b"/>
              <a:pathLst>
                <a:path w="6281" h="14184" extrusionOk="0">
                  <a:moveTo>
                    <a:pt x="3082" y="371"/>
                  </a:moveTo>
                  <a:cubicBezTo>
                    <a:pt x="3384" y="951"/>
                    <a:pt x="3778" y="1437"/>
                    <a:pt x="4241" y="1924"/>
                  </a:cubicBezTo>
                  <a:cubicBezTo>
                    <a:pt x="4299" y="1970"/>
                    <a:pt x="4351" y="1994"/>
                    <a:pt x="4401" y="1994"/>
                  </a:cubicBezTo>
                  <a:cubicBezTo>
                    <a:pt x="4450" y="1994"/>
                    <a:pt x="4496" y="1970"/>
                    <a:pt x="4543" y="1924"/>
                  </a:cubicBezTo>
                  <a:cubicBezTo>
                    <a:pt x="4635" y="1831"/>
                    <a:pt x="4635" y="1739"/>
                    <a:pt x="4543" y="1646"/>
                  </a:cubicBezTo>
                  <a:cubicBezTo>
                    <a:pt x="4149" y="1252"/>
                    <a:pt x="3870" y="858"/>
                    <a:pt x="3569" y="487"/>
                  </a:cubicBezTo>
                  <a:lnTo>
                    <a:pt x="3569" y="487"/>
                  </a:lnTo>
                  <a:cubicBezTo>
                    <a:pt x="4728" y="673"/>
                    <a:pt x="5609" y="1530"/>
                    <a:pt x="5794" y="2596"/>
                  </a:cubicBezTo>
                  <a:cubicBezTo>
                    <a:pt x="5609" y="2503"/>
                    <a:pt x="5400" y="2411"/>
                    <a:pt x="5215" y="2225"/>
                  </a:cubicBezTo>
                  <a:cubicBezTo>
                    <a:pt x="5122" y="2225"/>
                    <a:pt x="5029" y="2225"/>
                    <a:pt x="4936" y="2318"/>
                  </a:cubicBezTo>
                  <a:cubicBezTo>
                    <a:pt x="4821" y="2411"/>
                    <a:pt x="4936" y="2503"/>
                    <a:pt x="5029" y="2596"/>
                  </a:cubicBezTo>
                  <a:cubicBezTo>
                    <a:pt x="5307" y="2805"/>
                    <a:pt x="5609" y="2990"/>
                    <a:pt x="5887" y="3175"/>
                  </a:cubicBezTo>
                  <a:cubicBezTo>
                    <a:pt x="5887" y="3268"/>
                    <a:pt x="5887" y="3477"/>
                    <a:pt x="5794" y="3662"/>
                  </a:cubicBezTo>
                  <a:lnTo>
                    <a:pt x="5794" y="3755"/>
                  </a:lnTo>
                  <a:cubicBezTo>
                    <a:pt x="4821" y="3384"/>
                    <a:pt x="3291" y="2411"/>
                    <a:pt x="2503" y="487"/>
                  </a:cubicBezTo>
                  <a:cubicBezTo>
                    <a:pt x="2712" y="487"/>
                    <a:pt x="2897" y="371"/>
                    <a:pt x="3082" y="371"/>
                  </a:cubicBezTo>
                  <a:close/>
                  <a:moveTo>
                    <a:pt x="2132" y="580"/>
                  </a:moveTo>
                  <a:cubicBezTo>
                    <a:pt x="2990" y="2689"/>
                    <a:pt x="4635" y="3755"/>
                    <a:pt x="5701" y="4149"/>
                  </a:cubicBezTo>
                  <a:cubicBezTo>
                    <a:pt x="5609" y="4334"/>
                    <a:pt x="5516" y="4543"/>
                    <a:pt x="5516" y="4636"/>
                  </a:cubicBezTo>
                  <a:cubicBezTo>
                    <a:pt x="3291" y="3963"/>
                    <a:pt x="2040" y="2109"/>
                    <a:pt x="1460" y="951"/>
                  </a:cubicBezTo>
                  <a:cubicBezTo>
                    <a:pt x="1646" y="858"/>
                    <a:pt x="1831" y="673"/>
                    <a:pt x="2132" y="580"/>
                  </a:cubicBezTo>
                  <a:close/>
                  <a:moveTo>
                    <a:pt x="1159" y="1252"/>
                  </a:moveTo>
                  <a:cubicBezTo>
                    <a:pt x="1460" y="1831"/>
                    <a:pt x="1831" y="2503"/>
                    <a:pt x="2503" y="3175"/>
                  </a:cubicBezTo>
                  <a:cubicBezTo>
                    <a:pt x="3291" y="4056"/>
                    <a:pt x="4149" y="4636"/>
                    <a:pt x="5215" y="5006"/>
                  </a:cubicBezTo>
                  <a:cubicBezTo>
                    <a:pt x="5029" y="5215"/>
                    <a:pt x="4728" y="5400"/>
                    <a:pt x="4543" y="5586"/>
                  </a:cubicBezTo>
                  <a:cubicBezTo>
                    <a:pt x="3476" y="5122"/>
                    <a:pt x="1646" y="4056"/>
                    <a:pt x="672" y="1924"/>
                  </a:cubicBezTo>
                  <a:cubicBezTo>
                    <a:pt x="765" y="1646"/>
                    <a:pt x="974" y="1437"/>
                    <a:pt x="1159" y="1252"/>
                  </a:cubicBezTo>
                  <a:close/>
                  <a:moveTo>
                    <a:pt x="487" y="2411"/>
                  </a:moveTo>
                  <a:cubicBezTo>
                    <a:pt x="1460" y="4242"/>
                    <a:pt x="2897" y="5308"/>
                    <a:pt x="3963" y="5794"/>
                  </a:cubicBezTo>
                  <a:cubicBezTo>
                    <a:pt x="3778" y="5887"/>
                    <a:pt x="3476" y="5887"/>
                    <a:pt x="3082" y="5887"/>
                  </a:cubicBezTo>
                  <a:cubicBezTo>
                    <a:pt x="1646" y="5887"/>
                    <a:pt x="394" y="4728"/>
                    <a:pt x="394" y="3175"/>
                  </a:cubicBezTo>
                  <a:cubicBezTo>
                    <a:pt x="394" y="2897"/>
                    <a:pt x="394" y="2689"/>
                    <a:pt x="487" y="2411"/>
                  </a:cubicBezTo>
                  <a:close/>
                  <a:moveTo>
                    <a:pt x="3870" y="6281"/>
                  </a:moveTo>
                  <a:cubicBezTo>
                    <a:pt x="3870" y="6374"/>
                    <a:pt x="3963" y="6559"/>
                    <a:pt x="3963" y="6744"/>
                  </a:cubicBezTo>
                  <a:cubicBezTo>
                    <a:pt x="3870" y="6744"/>
                    <a:pt x="3662" y="6744"/>
                    <a:pt x="3569" y="6860"/>
                  </a:cubicBezTo>
                  <a:cubicBezTo>
                    <a:pt x="3476" y="6744"/>
                    <a:pt x="3291" y="6744"/>
                    <a:pt x="3082" y="6744"/>
                  </a:cubicBezTo>
                  <a:cubicBezTo>
                    <a:pt x="2990" y="6744"/>
                    <a:pt x="2804" y="6744"/>
                    <a:pt x="2712" y="6860"/>
                  </a:cubicBezTo>
                  <a:cubicBezTo>
                    <a:pt x="2619" y="6744"/>
                    <a:pt x="2410" y="6744"/>
                    <a:pt x="2318" y="6744"/>
                  </a:cubicBezTo>
                  <a:cubicBezTo>
                    <a:pt x="2318" y="6559"/>
                    <a:pt x="2410" y="6374"/>
                    <a:pt x="2410" y="6281"/>
                  </a:cubicBezTo>
                  <a:cubicBezTo>
                    <a:pt x="2712" y="6281"/>
                    <a:pt x="2897" y="6374"/>
                    <a:pt x="3082" y="6374"/>
                  </a:cubicBezTo>
                  <a:cubicBezTo>
                    <a:pt x="3384" y="6374"/>
                    <a:pt x="3569" y="6281"/>
                    <a:pt x="3870" y="6281"/>
                  </a:cubicBezTo>
                  <a:close/>
                  <a:moveTo>
                    <a:pt x="4056" y="7138"/>
                  </a:moveTo>
                  <a:cubicBezTo>
                    <a:pt x="4241" y="7138"/>
                    <a:pt x="4450" y="7324"/>
                    <a:pt x="4450" y="7532"/>
                  </a:cubicBezTo>
                  <a:cubicBezTo>
                    <a:pt x="4450" y="7718"/>
                    <a:pt x="4241" y="7903"/>
                    <a:pt x="4056" y="7903"/>
                  </a:cubicBezTo>
                  <a:cubicBezTo>
                    <a:pt x="3963" y="7903"/>
                    <a:pt x="3870" y="7811"/>
                    <a:pt x="3778" y="7718"/>
                  </a:cubicBezTo>
                  <a:cubicBezTo>
                    <a:pt x="3778" y="7718"/>
                    <a:pt x="3662" y="7625"/>
                    <a:pt x="3569" y="7625"/>
                  </a:cubicBezTo>
                  <a:lnTo>
                    <a:pt x="3476" y="7718"/>
                  </a:lnTo>
                  <a:cubicBezTo>
                    <a:pt x="3384" y="7811"/>
                    <a:pt x="3291" y="7903"/>
                    <a:pt x="3082" y="7903"/>
                  </a:cubicBezTo>
                  <a:cubicBezTo>
                    <a:pt x="2990" y="7903"/>
                    <a:pt x="2897" y="7811"/>
                    <a:pt x="2804" y="7718"/>
                  </a:cubicBezTo>
                  <a:lnTo>
                    <a:pt x="2712" y="7625"/>
                  </a:lnTo>
                  <a:cubicBezTo>
                    <a:pt x="2619" y="7625"/>
                    <a:pt x="2503" y="7718"/>
                    <a:pt x="2503" y="7718"/>
                  </a:cubicBezTo>
                  <a:cubicBezTo>
                    <a:pt x="2410" y="7811"/>
                    <a:pt x="2318" y="7903"/>
                    <a:pt x="2225" y="7903"/>
                  </a:cubicBezTo>
                  <a:cubicBezTo>
                    <a:pt x="2040" y="7903"/>
                    <a:pt x="1831" y="7718"/>
                    <a:pt x="1831" y="7532"/>
                  </a:cubicBezTo>
                  <a:cubicBezTo>
                    <a:pt x="1831" y="7324"/>
                    <a:pt x="2040" y="7138"/>
                    <a:pt x="2225" y="7138"/>
                  </a:cubicBezTo>
                  <a:cubicBezTo>
                    <a:pt x="2318" y="7138"/>
                    <a:pt x="2410" y="7138"/>
                    <a:pt x="2503" y="7231"/>
                  </a:cubicBezTo>
                  <a:cubicBezTo>
                    <a:pt x="2503" y="7324"/>
                    <a:pt x="2619" y="7324"/>
                    <a:pt x="2712" y="7324"/>
                  </a:cubicBezTo>
                  <a:cubicBezTo>
                    <a:pt x="2712" y="7324"/>
                    <a:pt x="2804" y="7324"/>
                    <a:pt x="2804" y="7231"/>
                  </a:cubicBezTo>
                  <a:cubicBezTo>
                    <a:pt x="2897" y="7138"/>
                    <a:pt x="2990" y="7138"/>
                    <a:pt x="3082" y="7138"/>
                  </a:cubicBezTo>
                  <a:cubicBezTo>
                    <a:pt x="3291" y="7138"/>
                    <a:pt x="3384" y="7138"/>
                    <a:pt x="3476" y="7231"/>
                  </a:cubicBezTo>
                  <a:cubicBezTo>
                    <a:pt x="3476" y="7324"/>
                    <a:pt x="3569" y="7324"/>
                    <a:pt x="3569" y="7324"/>
                  </a:cubicBezTo>
                  <a:cubicBezTo>
                    <a:pt x="3662" y="7324"/>
                    <a:pt x="3778" y="7324"/>
                    <a:pt x="3778" y="7231"/>
                  </a:cubicBezTo>
                  <a:cubicBezTo>
                    <a:pt x="3870" y="7138"/>
                    <a:pt x="3963" y="7138"/>
                    <a:pt x="4056" y="7138"/>
                  </a:cubicBezTo>
                  <a:close/>
                  <a:moveTo>
                    <a:pt x="3082" y="1"/>
                  </a:moveTo>
                  <a:cubicBezTo>
                    <a:pt x="1344" y="1"/>
                    <a:pt x="0" y="1437"/>
                    <a:pt x="0" y="3175"/>
                  </a:cubicBezTo>
                  <a:cubicBezTo>
                    <a:pt x="0" y="4543"/>
                    <a:pt x="881" y="5702"/>
                    <a:pt x="2040" y="6165"/>
                  </a:cubicBezTo>
                  <a:cubicBezTo>
                    <a:pt x="1924" y="6374"/>
                    <a:pt x="1924" y="6559"/>
                    <a:pt x="1924" y="6744"/>
                  </a:cubicBezTo>
                  <a:cubicBezTo>
                    <a:pt x="1646" y="6953"/>
                    <a:pt x="1460" y="7138"/>
                    <a:pt x="1460" y="7532"/>
                  </a:cubicBezTo>
                  <a:cubicBezTo>
                    <a:pt x="1460" y="7903"/>
                    <a:pt x="1738" y="8297"/>
                    <a:pt x="2225" y="8297"/>
                  </a:cubicBezTo>
                  <a:lnTo>
                    <a:pt x="2503" y="8297"/>
                  </a:lnTo>
                  <a:lnTo>
                    <a:pt x="2503" y="9456"/>
                  </a:lnTo>
                  <a:cubicBezTo>
                    <a:pt x="2503" y="9549"/>
                    <a:pt x="2619" y="9641"/>
                    <a:pt x="2712" y="9641"/>
                  </a:cubicBezTo>
                  <a:cubicBezTo>
                    <a:pt x="2804" y="9641"/>
                    <a:pt x="2897" y="9549"/>
                    <a:pt x="2897" y="9456"/>
                  </a:cubicBezTo>
                  <a:lnTo>
                    <a:pt x="2897" y="8297"/>
                  </a:lnTo>
                  <a:lnTo>
                    <a:pt x="3384" y="8297"/>
                  </a:lnTo>
                  <a:lnTo>
                    <a:pt x="3384" y="13512"/>
                  </a:lnTo>
                  <a:cubicBezTo>
                    <a:pt x="3384" y="13697"/>
                    <a:pt x="3291" y="13813"/>
                    <a:pt x="3082" y="13813"/>
                  </a:cubicBezTo>
                  <a:cubicBezTo>
                    <a:pt x="2990" y="13813"/>
                    <a:pt x="2897" y="13697"/>
                    <a:pt x="2897" y="13512"/>
                  </a:cubicBezTo>
                  <a:lnTo>
                    <a:pt x="2897" y="10429"/>
                  </a:lnTo>
                  <a:cubicBezTo>
                    <a:pt x="2897" y="10337"/>
                    <a:pt x="2804" y="10221"/>
                    <a:pt x="2712" y="10221"/>
                  </a:cubicBezTo>
                  <a:cubicBezTo>
                    <a:pt x="2619" y="10221"/>
                    <a:pt x="2503" y="10337"/>
                    <a:pt x="2503" y="10429"/>
                  </a:cubicBezTo>
                  <a:lnTo>
                    <a:pt x="2503" y="13512"/>
                  </a:lnTo>
                  <a:cubicBezTo>
                    <a:pt x="2503" y="13906"/>
                    <a:pt x="2804" y="14184"/>
                    <a:pt x="3082" y="14184"/>
                  </a:cubicBezTo>
                  <a:cubicBezTo>
                    <a:pt x="3476" y="14184"/>
                    <a:pt x="3778" y="13906"/>
                    <a:pt x="3778" y="13512"/>
                  </a:cubicBezTo>
                  <a:lnTo>
                    <a:pt x="3778" y="8297"/>
                  </a:lnTo>
                  <a:lnTo>
                    <a:pt x="4056" y="8297"/>
                  </a:lnTo>
                  <a:cubicBezTo>
                    <a:pt x="4543" y="8297"/>
                    <a:pt x="4821" y="7903"/>
                    <a:pt x="4821" y="7532"/>
                  </a:cubicBezTo>
                  <a:cubicBezTo>
                    <a:pt x="4821" y="7138"/>
                    <a:pt x="4635" y="6953"/>
                    <a:pt x="4357" y="6744"/>
                  </a:cubicBezTo>
                  <a:cubicBezTo>
                    <a:pt x="4357" y="6559"/>
                    <a:pt x="4357" y="6374"/>
                    <a:pt x="4241" y="6165"/>
                  </a:cubicBezTo>
                  <a:cubicBezTo>
                    <a:pt x="5400" y="5702"/>
                    <a:pt x="6281" y="4543"/>
                    <a:pt x="6281" y="3175"/>
                  </a:cubicBezTo>
                  <a:cubicBezTo>
                    <a:pt x="6281" y="1437"/>
                    <a:pt x="4936" y="1"/>
                    <a:pt x="3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89"/>
          <p:cNvSpPr txBox="1"/>
          <p:nvPr/>
        </p:nvSpPr>
        <p:spPr>
          <a:xfrm>
            <a:off x="733815" y="2343272"/>
            <a:ext cx="1860000" cy="477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2700" b="1">
                <a:solidFill>
                  <a:schemeClr val="dk1"/>
                </a:solidFill>
                <a:latin typeface="Amatic SC"/>
                <a:ea typeface="Amatic SC"/>
                <a:cs typeface="Amatic SC"/>
                <a:sym typeface="Amatic SC"/>
              </a:rPr>
              <a:t>A</a:t>
            </a:r>
            <a:endParaRPr sz="2700" b="1">
              <a:solidFill>
                <a:schemeClr val="dk1"/>
              </a:solidFill>
              <a:latin typeface="Amatic SC"/>
              <a:ea typeface="Amatic SC"/>
              <a:cs typeface="Amatic SC"/>
              <a:sym typeface="Amatic SC"/>
            </a:endParaRPr>
          </a:p>
        </p:txBody>
      </p:sp>
      <p:sp>
        <p:nvSpPr>
          <p:cNvPr id="3805" name="Google Shape;3805;p89"/>
          <p:cNvSpPr txBox="1"/>
          <p:nvPr/>
        </p:nvSpPr>
        <p:spPr>
          <a:xfrm>
            <a:off x="1736247" y="2663822"/>
            <a:ext cx="952620" cy="52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800">
                <a:solidFill>
                  <a:schemeClr val="dk1"/>
                </a:solidFill>
                <a:latin typeface="Times New Roman" panose="02020603050405020304" pitchFamily="18" charset="0"/>
                <a:ea typeface="Nunito"/>
                <a:cs typeface="Times New Roman" panose="02020603050405020304" pitchFamily="18" charset="0"/>
                <a:sym typeface="Nunito"/>
              </a:rPr>
              <a:t>50 km/h</a:t>
            </a:r>
            <a:endParaRPr sz="1800">
              <a:solidFill>
                <a:schemeClr val="dk1"/>
              </a:solidFill>
              <a:latin typeface="Times New Roman" panose="02020603050405020304" pitchFamily="18" charset="0"/>
              <a:ea typeface="Nunito"/>
              <a:cs typeface="Times New Roman" panose="02020603050405020304" pitchFamily="18" charset="0"/>
              <a:sym typeface="Nunito"/>
            </a:endParaRPr>
          </a:p>
        </p:txBody>
      </p:sp>
      <p:sp>
        <p:nvSpPr>
          <p:cNvPr id="3737" name="Google Shape;3737;p89"/>
          <p:cNvSpPr txBox="1"/>
          <p:nvPr/>
        </p:nvSpPr>
        <p:spPr>
          <a:xfrm>
            <a:off x="6577811" y="2343272"/>
            <a:ext cx="1860000" cy="4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700" b="1">
                <a:solidFill>
                  <a:schemeClr val="dk1"/>
                </a:solidFill>
                <a:latin typeface="Amatic SC"/>
                <a:ea typeface="Amatic SC"/>
                <a:cs typeface="Amatic SC"/>
                <a:sym typeface="Amatic SC"/>
              </a:rPr>
              <a:t>B</a:t>
            </a:r>
            <a:endParaRPr sz="2700" b="1">
              <a:solidFill>
                <a:schemeClr val="dk1"/>
              </a:solidFill>
              <a:latin typeface="Amatic SC"/>
              <a:ea typeface="Amatic SC"/>
              <a:cs typeface="Amatic SC"/>
              <a:sym typeface="Amatic SC"/>
            </a:endParaRPr>
          </a:p>
        </p:txBody>
      </p:sp>
      <p:sp>
        <p:nvSpPr>
          <p:cNvPr id="3806" name="Google Shape;3806;p89"/>
          <p:cNvSpPr txBox="1"/>
          <p:nvPr/>
        </p:nvSpPr>
        <p:spPr>
          <a:xfrm>
            <a:off x="6339264" y="2676459"/>
            <a:ext cx="1029000" cy="5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800">
                <a:solidFill>
                  <a:schemeClr val="dk1"/>
                </a:solidFill>
                <a:latin typeface="Times New Roman" panose="02020603050405020304" pitchFamily="18" charset="0"/>
                <a:ea typeface="Nunito"/>
                <a:cs typeface="Times New Roman" panose="02020603050405020304" pitchFamily="18" charset="0"/>
                <a:sym typeface="Nunito"/>
              </a:rPr>
              <a:t>44 km/h</a:t>
            </a:r>
            <a:endParaRPr sz="1800">
              <a:solidFill>
                <a:schemeClr val="dk1"/>
              </a:solidFill>
              <a:latin typeface="Times New Roman" panose="02020603050405020304" pitchFamily="18" charset="0"/>
              <a:ea typeface="Nunito"/>
              <a:cs typeface="Times New Roman" panose="02020603050405020304" pitchFamily="18" charset="0"/>
              <a:sym typeface="Nunito"/>
            </a:endParaRPr>
          </a:p>
        </p:txBody>
      </p:sp>
      <p:sp>
        <p:nvSpPr>
          <p:cNvPr id="3732" name="Google Shape;3732;p89"/>
          <p:cNvSpPr txBox="1"/>
          <p:nvPr/>
        </p:nvSpPr>
        <p:spPr>
          <a:xfrm>
            <a:off x="733815" y="3711349"/>
            <a:ext cx="1860000" cy="477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2700" b="1">
                <a:solidFill>
                  <a:schemeClr val="dk1"/>
                </a:solidFill>
                <a:latin typeface="Amatic SC"/>
                <a:ea typeface="Amatic SC"/>
                <a:cs typeface="Amatic SC"/>
                <a:sym typeface="Amatic SC"/>
              </a:rPr>
              <a:t>C</a:t>
            </a:r>
            <a:endParaRPr sz="2700" b="1">
              <a:solidFill>
                <a:schemeClr val="dk1"/>
              </a:solidFill>
              <a:latin typeface="Amatic SC"/>
              <a:ea typeface="Amatic SC"/>
              <a:cs typeface="Amatic SC"/>
              <a:sym typeface="Amatic SC"/>
            </a:endParaRPr>
          </a:p>
        </p:txBody>
      </p:sp>
      <p:sp>
        <p:nvSpPr>
          <p:cNvPr id="3807" name="Google Shape;3807;p89"/>
          <p:cNvSpPr txBox="1"/>
          <p:nvPr/>
        </p:nvSpPr>
        <p:spPr>
          <a:xfrm>
            <a:off x="965052" y="4021999"/>
            <a:ext cx="1860000" cy="52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pt-PT" sz="1800">
                <a:solidFill>
                  <a:schemeClr val="dk1"/>
                </a:solidFill>
                <a:latin typeface="Times New Roman" panose="02020603050405020304" pitchFamily="18" charset="0"/>
                <a:ea typeface="Nunito"/>
                <a:cs typeface="Times New Roman" panose="02020603050405020304" pitchFamily="18" charset="0"/>
                <a:sym typeface="Nunito"/>
              </a:rPr>
              <a:t>48 km/h</a:t>
            </a:r>
            <a:endParaRPr sz="1800">
              <a:solidFill>
                <a:schemeClr val="dk1"/>
              </a:solidFill>
              <a:latin typeface="Times New Roman" panose="02020603050405020304" pitchFamily="18" charset="0"/>
              <a:ea typeface="Nunito"/>
              <a:cs typeface="Times New Roman" panose="02020603050405020304" pitchFamily="18" charset="0"/>
              <a:sym typeface="Nunito"/>
            </a:endParaRPr>
          </a:p>
        </p:txBody>
      </p:sp>
      <p:sp>
        <p:nvSpPr>
          <p:cNvPr id="3739" name="Google Shape;3739;p89"/>
          <p:cNvSpPr txBox="1"/>
          <p:nvPr/>
        </p:nvSpPr>
        <p:spPr>
          <a:xfrm>
            <a:off x="6577811" y="3711349"/>
            <a:ext cx="1860000" cy="47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700" b="1">
                <a:solidFill>
                  <a:schemeClr val="dk1"/>
                </a:solidFill>
                <a:latin typeface="Amatic SC"/>
                <a:ea typeface="Amatic SC"/>
                <a:cs typeface="Amatic SC"/>
                <a:sym typeface="Amatic SC"/>
              </a:rPr>
              <a:t>D</a:t>
            </a:r>
            <a:endParaRPr sz="2700" b="1">
              <a:solidFill>
                <a:schemeClr val="dk1"/>
              </a:solidFill>
              <a:latin typeface="Amatic SC"/>
              <a:ea typeface="Amatic SC"/>
              <a:cs typeface="Amatic SC"/>
              <a:sym typeface="Amatic SC"/>
            </a:endParaRPr>
          </a:p>
        </p:txBody>
      </p:sp>
      <p:sp>
        <p:nvSpPr>
          <p:cNvPr id="3808" name="Google Shape;3808;p89"/>
          <p:cNvSpPr txBox="1"/>
          <p:nvPr/>
        </p:nvSpPr>
        <p:spPr>
          <a:xfrm>
            <a:off x="6260212" y="4004319"/>
            <a:ext cx="1187103" cy="5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1800">
                <a:solidFill>
                  <a:schemeClr val="dk1"/>
                </a:solidFill>
                <a:latin typeface="Times New Roman" panose="02020603050405020304" pitchFamily="18" charset="0"/>
                <a:ea typeface="Nunito"/>
                <a:cs typeface="Times New Roman" panose="02020603050405020304" pitchFamily="18" charset="0"/>
                <a:sym typeface="Nunito"/>
              </a:rPr>
              <a:t>34 km/h</a:t>
            </a:r>
            <a:endParaRPr sz="1800">
              <a:solidFill>
                <a:schemeClr val="dk1"/>
              </a:solidFill>
              <a:latin typeface="Times New Roman" panose="02020603050405020304" pitchFamily="18" charset="0"/>
              <a:ea typeface="Nunito"/>
              <a:cs typeface="Times New Roman" panose="02020603050405020304" pitchFamily="18" charset="0"/>
              <a:sym typeface="Nunito"/>
            </a:endParaRPr>
          </a:p>
        </p:txBody>
      </p:sp>
      <p:grpSp>
        <p:nvGrpSpPr>
          <p:cNvPr id="3809" name="Google Shape;3809;p89"/>
          <p:cNvGrpSpPr/>
          <p:nvPr/>
        </p:nvGrpSpPr>
        <p:grpSpPr>
          <a:xfrm>
            <a:off x="2997750" y="1108175"/>
            <a:ext cx="4472125" cy="3208875"/>
            <a:chOff x="2921550" y="1108175"/>
            <a:chExt cx="4472125" cy="3208875"/>
          </a:xfrm>
        </p:grpSpPr>
        <p:sp>
          <p:nvSpPr>
            <p:cNvPr id="3810" name="Google Shape;3810;p89"/>
            <p:cNvSpPr/>
            <p:nvPr/>
          </p:nvSpPr>
          <p:spPr>
            <a:xfrm>
              <a:off x="2921550" y="41331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9"/>
            <p:cNvSpPr/>
            <p:nvPr/>
          </p:nvSpPr>
          <p:spPr>
            <a:xfrm>
              <a:off x="7200175" y="11081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2" name="Google Shape;3812;p89"/>
          <p:cNvGrpSpPr/>
          <p:nvPr/>
        </p:nvGrpSpPr>
        <p:grpSpPr>
          <a:xfrm flipH="1">
            <a:off x="299602" y="4387327"/>
            <a:ext cx="868425" cy="514500"/>
            <a:chOff x="2575700" y="1885000"/>
            <a:chExt cx="868425" cy="514500"/>
          </a:xfrm>
        </p:grpSpPr>
        <p:sp>
          <p:nvSpPr>
            <p:cNvPr id="3813" name="Google Shape;3813;p8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7" name="Google Shape;3817;p89"/>
          <p:cNvGrpSpPr/>
          <p:nvPr/>
        </p:nvGrpSpPr>
        <p:grpSpPr>
          <a:xfrm>
            <a:off x="745396" y="239697"/>
            <a:ext cx="7846848" cy="4500402"/>
            <a:chOff x="947888" y="689325"/>
            <a:chExt cx="7846848" cy="4500402"/>
          </a:xfrm>
        </p:grpSpPr>
        <p:sp>
          <p:nvSpPr>
            <p:cNvPr id="3818" name="Google Shape;3818;p89"/>
            <p:cNvSpPr/>
            <p:nvPr/>
          </p:nvSpPr>
          <p:spPr>
            <a:xfrm>
              <a:off x="7865493" y="487747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9"/>
            <p:cNvSpPr/>
            <p:nvPr/>
          </p:nvSpPr>
          <p:spPr>
            <a:xfrm>
              <a:off x="7707837" y="68932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9"/>
            <p:cNvSpPr/>
            <p:nvPr/>
          </p:nvSpPr>
          <p:spPr>
            <a:xfrm>
              <a:off x="947888" y="8338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Rectangle 94"/>
          <p:cNvSpPr/>
          <p:nvPr/>
        </p:nvSpPr>
        <p:spPr>
          <a:xfrm>
            <a:off x="1495661" y="1004850"/>
            <a:ext cx="6658009" cy="1098634"/>
          </a:xfrm>
          <a:prstGeom prst="rect">
            <a:avLst/>
          </a:prstGeom>
        </p:spPr>
        <p:txBody>
          <a:bodyPr wrap="square">
            <a:spAutoFit/>
          </a:bodyPr>
          <a:lstStyle/>
          <a:p>
            <a:pPr lvl="0" algn="just">
              <a:lnSpc>
                <a:spcPct val="125000"/>
              </a:lnSpc>
            </a:pPr>
            <a:r>
              <a:rPr lang="en-US" sz="1800" b="1">
                <a:solidFill>
                  <a:srgbClr val="413E3E"/>
                </a:solidFill>
                <a:latin typeface="Times New Roman" panose="02020603050405020304" pitchFamily="18" charset="0"/>
                <a:cs typeface="Times New Roman" panose="02020603050405020304" pitchFamily="18" charset="0"/>
              </a:rPr>
              <a:t>Bài 7. </a:t>
            </a:r>
            <a:r>
              <a:rPr lang="vi-VN" sz="1800">
                <a:solidFill>
                  <a:srgbClr val="413E3E"/>
                </a:solidFill>
                <a:latin typeface="Times New Roman" panose="02020603050405020304" pitchFamily="18" charset="0"/>
                <a:cs typeface="Times New Roman" panose="02020603050405020304" pitchFamily="18" charset="0"/>
              </a:rPr>
              <a:t>Một xe chuyển động thẳng không đổi chiều, 2 giờ đầu chạy với tốc độ trung bình 60 km/h, 3 giờ sau chạy với tốc độ trung bình 40 km/h. Tốc độ trung bình của xe trong suốt thời gian chạy là</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728"/>
                                        </p:tgtEl>
                                      </p:cBhvr>
                                    </p:animEffect>
                                    <p:set>
                                      <p:cBhvr>
                                        <p:cTn id="7" dur="1" fill="hold">
                                          <p:stCondLst>
                                            <p:cond delay="499"/>
                                          </p:stCondLst>
                                        </p:cTn>
                                        <p:tgtEl>
                                          <p:spTgt spid="3728"/>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3730"/>
                                        </p:tgtEl>
                                      </p:cBhvr>
                                    </p:animEffect>
                                    <p:set>
                                      <p:cBhvr>
                                        <p:cTn id="10" dur="1" fill="hold">
                                          <p:stCondLst>
                                            <p:cond delay="499"/>
                                          </p:stCondLst>
                                        </p:cTn>
                                        <p:tgtEl>
                                          <p:spTgt spid="3730"/>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3734"/>
                                        </p:tgtEl>
                                      </p:cBhvr>
                                    </p:animEffect>
                                    <p:set>
                                      <p:cBhvr>
                                        <p:cTn id="13" dur="1" fill="hold">
                                          <p:stCondLst>
                                            <p:cond delay="499"/>
                                          </p:stCondLst>
                                        </p:cTn>
                                        <p:tgtEl>
                                          <p:spTgt spid="3734"/>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3735"/>
                                        </p:tgtEl>
                                      </p:cBhvr>
                                    </p:animEffect>
                                    <p:set>
                                      <p:cBhvr>
                                        <p:cTn id="16" dur="1" fill="hold">
                                          <p:stCondLst>
                                            <p:cond delay="499"/>
                                          </p:stCondLst>
                                        </p:cTn>
                                        <p:tgtEl>
                                          <p:spTgt spid="3735"/>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3736"/>
                                        </p:tgtEl>
                                      </p:cBhvr>
                                    </p:animEffect>
                                    <p:set>
                                      <p:cBhvr>
                                        <p:cTn id="19" dur="1" fill="hold">
                                          <p:stCondLst>
                                            <p:cond delay="499"/>
                                          </p:stCondLst>
                                        </p:cTn>
                                        <p:tgtEl>
                                          <p:spTgt spid="3736"/>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3738"/>
                                        </p:tgtEl>
                                      </p:cBhvr>
                                    </p:animEffect>
                                    <p:set>
                                      <p:cBhvr>
                                        <p:cTn id="22" dur="1" fill="hold">
                                          <p:stCondLst>
                                            <p:cond delay="499"/>
                                          </p:stCondLst>
                                        </p:cTn>
                                        <p:tgtEl>
                                          <p:spTgt spid="3738"/>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3756"/>
                                        </p:tgtEl>
                                      </p:cBhvr>
                                    </p:animEffect>
                                    <p:set>
                                      <p:cBhvr>
                                        <p:cTn id="25" dur="1" fill="hold">
                                          <p:stCondLst>
                                            <p:cond delay="499"/>
                                          </p:stCondLst>
                                        </p:cTn>
                                        <p:tgtEl>
                                          <p:spTgt spid="3756"/>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3777"/>
                                        </p:tgtEl>
                                      </p:cBhvr>
                                    </p:animEffect>
                                    <p:set>
                                      <p:cBhvr>
                                        <p:cTn id="28" dur="1" fill="hold">
                                          <p:stCondLst>
                                            <p:cond delay="499"/>
                                          </p:stCondLst>
                                        </p:cTn>
                                        <p:tgtEl>
                                          <p:spTgt spid="3777"/>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3791"/>
                                        </p:tgtEl>
                                      </p:cBhvr>
                                    </p:animEffect>
                                    <p:set>
                                      <p:cBhvr>
                                        <p:cTn id="31" dur="1" fill="hold">
                                          <p:stCondLst>
                                            <p:cond delay="499"/>
                                          </p:stCondLst>
                                        </p:cTn>
                                        <p:tgtEl>
                                          <p:spTgt spid="3791"/>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3729"/>
                                        </p:tgtEl>
                                      </p:cBhvr>
                                    </p:animEffect>
                                    <p:set>
                                      <p:cBhvr>
                                        <p:cTn id="34" dur="1" fill="hold">
                                          <p:stCondLst>
                                            <p:cond delay="499"/>
                                          </p:stCondLst>
                                        </p:cTn>
                                        <p:tgtEl>
                                          <p:spTgt spid="3729"/>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3805"/>
                                        </p:tgtEl>
                                      </p:cBhvr>
                                    </p:animEffect>
                                    <p:set>
                                      <p:cBhvr>
                                        <p:cTn id="37" dur="1" fill="hold">
                                          <p:stCondLst>
                                            <p:cond delay="499"/>
                                          </p:stCondLst>
                                        </p:cTn>
                                        <p:tgtEl>
                                          <p:spTgt spid="3805"/>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3806"/>
                                        </p:tgtEl>
                                      </p:cBhvr>
                                    </p:animEffect>
                                    <p:set>
                                      <p:cBhvr>
                                        <p:cTn id="40" dur="1" fill="hold">
                                          <p:stCondLst>
                                            <p:cond delay="499"/>
                                          </p:stCondLst>
                                        </p:cTn>
                                        <p:tgtEl>
                                          <p:spTgt spid="3806"/>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3808"/>
                                        </p:tgtEl>
                                      </p:cBhvr>
                                    </p:animEffect>
                                    <p:set>
                                      <p:cBhvr>
                                        <p:cTn id="43" dur="1" fill="hold">
                                          <p:stCondLst>
                                            <p:cond delay="499"/>
                                          </p:stCondLst>
                                        </p:cTn>
                                        <p:tgtEl>
                                          <p:spTgt spid="3808"/>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3737"/>
                                        </p:tgtEl>
                                      </p:cBhvr>
                                    </p:animEffect>
                                    <p:set>
                                      <p:cBhvr>
                                        <p:cTn id="46" dur="1" fill="hold">
                                          <p:stCondLst>
                                            <p:cond delay="499"/>
                                          </p:stCondLst>
                                        </p:cTn>
                                        <p:tgtEl>
                                          <p:spTgt spid="3737"/>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3739"/>
                                        </p:tgtEl>
                                      </p:cBhvr>
                                    </p:animEffect>
                                    <p:set>
                                      <p:cBhvr>
                                        <p:cTn id="49" dur="1" fill="hold">
                                          <p:stCondLst>
                                            <p:cond delay="499"/>
                                          </p:stCondLst>
                                        </p:cTn>
                                        <p:tgtEl>
                                          <p:spTgt spid="37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0" grpId="0" animBg="1"/>
      <p:bldP spid="3734" grpId="0" animBg="1"/>
      <p:bldP spid="3735" grpId="0" animBg="1"/>
      <p:bldP spid="3729" grpId="0"/>
      <p:bldP spid="3805" grpId="0"/>
      <p:bldP spid="3737" grpId="0"/>
      <p:bldP spid="3806" grpId="0"/>
      <p:bldP spid="3739" grpId="0"/>
      <p:bldP spid="380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5"/>
        <p:cNvGrpSpPr/>
        <p:nvPr/>
      </p:nvGrpSpPr>
      <p:grpSpPr>
        <a:xfrm>
          <a:off x="0" y="0"/>
          <a:ext cx="0" cy="0"/>
          <a:chOff x="0" y="0"/>
          <a:chExt cx="0" cy="0"/>
        </a:xfrm>
      </p:grpSpPr>
      <p:sp>
        <p:nvSpPr>
          <p:cNvPr id="2986" name="Google Shape;2986;p58"/>
          <p:cNvSpPr/>
          <p:nvPr/>
        </p:nvSpPr>
        <p:spPr>
          <a:xfrm>
            <a:off x="1110917" y="3055628"/>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8"/>
          <p:cNvSpPr/>
          <p:nvPr/>
        </p:nvSpPr>
        <p:spPr>
          <a:xfrm>
            <a:off x="2868491" y="3064185"/>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8"/>
          <p:cNvSpPr/>
          <p:nvPr/>
        </p:nvSpPr>
        <p:spPr>
          <a:xfrm>
            <a:off x="4690998" y="3202071"/>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8"/>
          <p:cNvSpPr txBox="1">
            <a:spLocks noGrp="1"/>
          </p:cNvSpPr>
          <p:nvPr>
            <p:ph type="title" idx="6"/>
          </p:nvPr>
        </p:nvSpPr>
        <p:spPr>
          <a:xfrm>
            <a:off x="3674446" y="608275"/>
            <a:ext cx="1719725" cy="612600"/>
          </a:xfrm>
          <a:prstGeom prst="rect">
            <a:avLst/>
          </a:prstGeom>
        </p:spPr>
        <p:txBody>
          <a:bodyPr spcFirstLastPara="1" wrap="square" lIns="91425" tIns="91425" rIns="91425" bIns="91425" anchor="ctr" anchorCtr="0">
            <a:noAutofit/>
          </a:bodyPr>
          <a:lstStyle/>
          <a:p>
            <a:pPr lvl="0"/>
            <a:r>
              <a:rPr lang="pt-PT"/>
              <a:t>CỦNG CỐ</a:t>
            </a:r>
            <a:endParaRPr/>
          </a:p>
        </p:txBody>
      </p:sp>
      <p:sp>
        <p:nvSpPr>
          <p:cNvPr id="2991" name="Google Shape;2991;p58"/>
          <p:cNvSpPr txBox="1">
            <a:spLocks noGrp="1"/>
          </p:cNvSpPr>
          <p:nvPr>
            <p:ph type="subTitle" idx="1"/>
          </p:nvPr>
        </p:nvSpPr>
        <p:spPr>
          <a:xfrm>
            <a:off x="514306" y="3894919"/>
            <a:ext cx="2153100" cy="6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1800">
                <a:latin typeface="Times New Roman" panose="02020603050405020304" pitchFamily="18" charset="0"/>
                <a:cs typeface="Times New Roman" panose="02020603050405020304" pitchFamily="18" charset="0"/>
              </a:rPr>
              <a:t>A. 1,13 m/s</a:t>
            </a:r>
            <a:endParaRPr sz="1800">
              <a:latin typeface="Times New Roman" panose="02020603050405020304" pitchFamily="18" charset="0"/>
              <a:cs typeface="Times New Roman" panose="02020603050405020304" pitchFamily="18" charset="0"/>
            </a:endParaRPr>
          </a:p>
        </p:txBody>
      </p:sp>
      <p:sp>
        <p:nvSpPr>
          <p:cNvPr id="2993" name="Google Shape;2993;p58"/>
          <p:cNvSpPr txBox="1">
            <a:spLocks noGrp="1"/>
          </p:cNvSpPr>
          <p:nvPr>
            <p:ph type="subTitle" idx="3"/>
          </p:nvPr>
        </p:nvSpPr>
        <p:spPr>
          <a:xfrm>
            <a:off x="2271893" y="3903476"/>
            <a:ext cx="2153100" cy="6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1800">
                <a:latin typeface="Times New Roman" panose="02020603050405020304" pitchFamily="18" charset="0"/>
                <a:cs typeface="Times New Roman" panose="02020603050405020304" pitchFamily="18" charset="0"/>
              </a:rPr>
              <a:t>B. 1,15 m/s</a:t>
            </a:r>
            <a:endParaRPr sz="1800">
              <a:latin typeface="Times New Roman" panose="02020603050405020304" pitchFamily="18" charset="0"/>
              <a:cs typeface="Times New Roman" panose="02020603050405020304" pitchFamily="18" charset="0"/>
            </a:endParaRPr>
          </a:p>
        </p:txBody>
      </p:sp>
      <p:sp>
        <p:nvSpPr>
          <p:cNvPr id="2995" name="Google Shape;2995;p58"/>
          <p:cNvSpPr txBox="1">
            <a:spLocks noGrp="1"/>
          </p:cNvSpPr>
          <p:nvPr>
            <p:ph type="subTitle" idx="5"/>
          </p:nvPr>
        </p:nvSpPr>
        <p:spPr>
          <a:xfrm>
            <a:off x="4042197" y="3903476"/>
            <a:ext cx="2153100" cy="6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sz="1800">
                <a:latin typeface="Times New Roman" panose="02020603050405020304" pitchFamily="18" charset="0"/>
                <a:cs typeface="Times New Roman" panose="02020603050405020304" pitchFamily="18" charset="0"/>
              </a:rPr>
              <a:t>C. 0,95 m/s</a:t>
            </a:r>
            <a:endParaRPr sz="1800">
              <a:latin typeface="Times New Roman" panose="02020603050405020304" pitchFamily="18" charset="0"/>
              <a:cs typeface="Times New Roman" panose="02020603050405020304" pitchFamily="18" charset="0"/>
            </a:endParaRPr>
          </a:p>
        </p:txBody>
      </p:sp>
      <p:grpSp>
        <p:nvGrpSpPr>
          <p:cNvPr id="2996" name="Google Shape;2996;p58"/>
          <p:cNvGrpSpPr/>
          <p:nvPr/>
        </p:nvGrpSpPr>
        <p:grpSpPr>
          <a:xfrm>
            <a:off x="5014571" y="3454233"/>
            <a:ext cx="239637" cy="382479"/>
            <a:chOff x="1609666" y="1807740"/>
            <a:chExt cx="239637" cy="382479"/>
          </a:xfrm>
        </p:grpSpPr>
        <p:sp>
          <p:nvSpPr>
            <p:cNvPr id="2997" name="Google Shape;2997;p58"/>
            <p:cNvSpPr/>
            <p:nvPr/>
          </p:nvSpPr>
          <p:spPr>
            <a:xfrm>
              <a:off x="1716355" y="1940623"/>
              <a:ext cx="26249" cy="243976"/>
            </a:xfrm>
            <a:custGeom>
              <a:avLst/>
              <a:gdLst/>
              <a:ahLst/>
              <a:cxnLst/>
              <a:rect l="l" t="t" r="r" b="b"/>
              <a:pathLst>
                <a:path w="975" h="9063" extrusionOk="0">
                  <a:moveTo>
                    <a:pt x="488" y="1"/>
                  </a:moveTo>
                  <a:cubicBezTo>
                    <a:pt x="186" y="1"/>
                    <a:pt x="1" y="186"/>
                    <a:pt x="1" y="488"/>
                  </a:cubicBezTo>
                  <a:lnTo>
                    <a:pt x="1" y="8599"/>
                  </a:lnTo>
                  <a:cubicBezTo>
                    <a:pt x="1" y="8877"/>
                    <a:pt x="186" y="9062"/>
                    <a:pt x="488" y="9062"/>
                  </a:cubicBezTo>
                  <a:cubicBezTo>
                    <a:pt x="766" y="9062"/>
                    <a:pt x="974" y="8877"/>
                    <a:pt x="974" y="8599"/>
                  </a:cubicBezTo>
                  <a:lnTo>
                    <a:pt x="974" y="488"/>
                  </a:lnTo>
                  <a:cubicBezTo>
                    <a:pt x="974" y="186"/>
                    <a:pt x="766"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8"/>
            <p:cNvSpPr/>
            <p:nvPr/>
          </p:nvSpPr>
          <p:spPr>
            <a:xfrm>
              <a:off x="1721362" y="1940623"/>
              <a:ext cx="21242" cy="243976"/>
            </a:xfrm>
            <a:custGeom>
              <a:avLst/>
              <a:gdLst/>
              <a:ahLst/>
              <a:cxnLst/>
              <a:rect l="l" t="t" r="r" b="b"/>
              <a:pathLst>
                <a:path w="789" h="9063" extrusionOk="0">
                  <a:moveTo>
                    <a:pt x="0" y="1"/>
                  </a:moveTo>
                  <a:lnTo>
                    <a:pt x="116" y="94"/>
                  </a:lnTo>
                  <a:cubicBezTo>
                    <a:pt x="209" y="186"/>
                    <a:pt x="302" y="279"/>
                    <a:pt x="302" y="488"/>
                  </a:cubicBezTo>
                  <a:lnTo>
                    <a:pt x="302" y="8599"/>
                  </a:lnTo>
                  <a:cubicBezTo>
                    <a:pt x="302" y="8784"/>
                    <a:pt x="209" y="8877"/>
                    <a:pt x="0" y="8970"/>
                  </a:cubicBezTo>
                  <a:cubicBezTo>
                    <a:pt x="116" y="9062"/>
                    <a:pt x="209" y="9062"/>
                    <a:pt x="302" y="9062"/>
                  </a:cubicBezTo>
                  <a:cubicBezTo>
                    <a:pt x="580" y="9062"/>
                    <a:pt x="788" y="8877"/>
                    <a:pt x="788" y="8599"/>
                  </a:cubicBezTo>
                  <a:lnTo>
                    <a:pt x="788" y="488"/>
                  </a:lnTo>
                  <a:cubicBezTo>
                    <a:pt x="788" y="279"/>
                    <a:pt x="696" y="186"/>
                    <a:pt x="696" y="94"/>
                  </a:cubicBezTo>
                  <a:cubicBezTo>
                    <a:pt x="580" y="1"/>
                    <a:pt x="394"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8"/>
            <p:cNvSpPr/>
            <p:nvPr/>
          </p:nvSpPr>
          <p:spPr>
            <a:xfrm>
              <a:off x="1615292" y="1813367"/>
              <a:ext cx="228384" cy="228362"/>
            </a:xfrm>
            <a:custGeom>
              <a:avLst/>
              <a:gdLst/>
              <a:ahLst/>
              <a:cxnLst/>
              <a:rect l="l" t="t" r="r" b="b"/>
              <a:pathLst>
                <a:path w="8483" h="8483" extrusionOk="0">
                  <a:moveTo>
                    <a:pt x="4242" y="0"/>
                  </a:moveTo>
                  <a:lnTo>
                    <a:pt x="1" y="4241"/>
                  </a:lnTo>
                  <a:lnTo>
                    <a:pt x="4242" y="8482"/>
                  </a:lnTo>
                  <a:lnTo>
                    <a:pt x="8483" y="4241"/>
                  </a:lnTo>
                  <a:lnTo>
                    <a:pt x="42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8"/>
            <p:cNvSpPr/>
            <p:nvPr/>
          </p:nvSpPr>
          <p:spPr>
            <a:xfrm>
              <a:off x="1622776" y="1927540"/>
              <a:ext cx="106721" cy="114195"/>
            </a:xfrm>
            <a:custGeom>
              <a:avLst/>
              <a:gdLst/>
              <a:ahLst/>
              <a:cxnLst/>
              <a:rect l="l" t="t" r="r" b="b"/>
              <a:pathLst>
                <a:path w="3964" h="4242" extrusionOk="0">
                  <a:moveTo>
                    <a:pt x="3964" y="0"/>
                  </a:moveTo>
                  <a:lnTo>
                    <a:pt x="186" y="3755"/>
                  </a:lnTo>
                  <a:cubicBezTo>
                    <a:pt x="1" y="3963"/>
                    <a:pt x="186" y="4241"/>
                    <a:pt x="395" y="4241"/>
                  </a:cubicBezTo>
                  <a:lnTo>
                    <a:pt x="3964" y="4241"/>
                  </a:lnTo>
                  <a:lnTo>
                    <a:pt x="39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8"/>
            <p:cNvSpPr/>
            <p:nvPr/>
          </p:nvSpPr>
          <p:spPr>
            <a:xfrm>
              <a:off x="1713878" y="1927540"/>
              <a:ext cx="15615" cy="114195"/>
            </a:xfrm>
            <a:custGeom>
              <a:avLst/>
              <a:gdLst/>
              <a:ahLst/>
              <a:cxnLst/>
              <a:rect l="l" t="t" r="r" b="b"/>
              <a:pathLst>
                <a:path w="580" h="4242" extrusionOk="0">
                  <a:moveTo>
                    <a:pt x="580" y="0"/>
                  </a:moveTo>
                  <a:lnTo>
                    <a:pt x="0" y="580"/>
                  </a:lnTo>
                  <a:lnTo>
                    <a:pt x="0" y="4241"/>
                  </a:lnTo>
                  <a:lnTo>
                    <a:pt x="580" y="4241"/>
                  </a:lnTo>
                  <a:lnTo>
                    <a:pt x="5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8"/>
            <p:cNvSpPr/>
            <p:nvPr/>
          </p:nvSpPr>
          <p:spPr>
            <a:xfrm>
              <a:off x="1729465" y="1927540"/>
              <a:ext cx="114205" cy="104127"/>
            </a:xfrm>
            <a:custGeom>
              <a:avLst/>
              <a:gdLst/>
              <a:ahLst/>
              <a:cxnLst/>
              <a:rect l="l" t="t" r="r" b="b"/>
              <a:pathLst>
                <a:path w="4242" h="3868" extrusionOk="0">
                  <a:moveTo>
                    <a:pt x="1" y="0"/>
                  </a:moveTo>
                  <a:lnTo>
                    <a:pt x="3755" y="3755"/>
                  </a:lnTo>
                  <a:cubicBezTo>
                    <a:pt x="3831" y="3831"/>
                    <a:pt x="3917" y="3867"/>
                    <a:pt x="3995" y="3867"/>
                  </a:cubicBezTo>
                  <a:cubicBezTo>
                    <a:pt x="4130" y="3867"/>
                    <a:pt x="4242" y="3760"/>
                    <a:pt x="4242" y="3569"/>
                  </a:cubicBezTo>
                  <a:lnTo>
                    <a:pt x="42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8"/>
            <p:cNvSpPr/>
            <p:nvPr/>
          </p:nvSpPr>
          <p:spPr>
            <a:xfrm>
              <a:off x="1729465" y="1927540"/>
              <a:ext cx="114205" cy="15614"/>
            </a:xfrm>
            <a:custGeom>
              <a:avLst/>
              <a:gdLst/>
              <a:ahLst/>
              <a:cxnLst/>
              <a:rect l="l" t="t" r="r" b="b"/>
              <a:pathLst>
                <a:path w="4242" h="580" extrusionOk="0">
                  <a:moveTo>
                    <a:pt x="1" y="0"/>
                  </a:moveTo>
                  <a:lnTo>
                    <a:pt x="580" y="580"/>
                  </a:lnTo>
                  <a:lnTo>
                    <a:pt x="4242" y="580"/>
                  </a:lnTo>
                  <a:lnTo>
                    <a:pt x="424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8"/>
            <p:cNvSpPr/>
            <p:nvPr/>
          </p:nvSpPr>
          <p:spPr>
            <a:xfrm>
              <a:off x="1729465" y="1813367"/>
              <a:ext cx="106721" cy="114195"/>
            </a:xfrm>
            <a:custGeom>
              <a:avLst/>
              <a:gdLst/>
              <a:ahLst/>
              <a:cxnLst/>
              <a:rect l="l" t="t" r="r" b="b"/>
              <a:pathLst>
                <a:path w="3964" h="4242" extrusionOk="0">
                  <a:moveTo>
                    <a:pt x="1" y="0"/>
                  </a:moveTo>
                  <a:lnTo>
                    <a:pt x="1" y="4241"/>
                  </a:lnTo>
                  <a:lnTo>
                    <a:pt x="3755" y="464"/>
                  </a:lnTo>
                  <a:cubicBezTo>
                    <a:pt x="3964" y="278"/>
                    <a:pt x="3755" y="0"/>
                    <a:pt x="3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8"/>
            <p:cNvSpPr/>
            <p:nvPr/>
          </p:nvSpPr>
          <p:spPr>
            <a:xfrm>
              <a:off x="1729465" y="1813367"/>
              <a:ext cx="15615" cy="114195"/>
            </a:xfrm>
            <a:custGeom>
              <a:avLst/>
              <a:gdLst/>
              <a:ahLst/>
              <a:cxnLst/>
              <a:rect l="l" t="t" r="r" b="b"/>
              <a:pathLst>
                <a:path w="580" h="4242" extrusionOk="0">
                  <a:moveTo>
                    <a:pt x="1" y="0"/>
                  </a:moveTo>
                  <a:lnTo>
                    <a:pt x="1" y="4241"/>
                  </a:lnTo>
                  <a:lnTo>
                    <a:pt x="580" y="3662"/>
                  </a:lnTo>
                  <a:lnTo>
                    <a:pt x="5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8"/>
            <p:cNvSpPr/>
            <p:nvPr/>
          </p:nvSpPr>
          <p:spPr>
            <a:xfrm>
              <a:off x="1615292" y="1823785"/>
              <a:ext cx="114205" cy="103777"/>
            </a:xfrm>
            <a:custGeom>
              <a:avLst/>
              <a:gdLst/>
              <a:ahLst/>
              <a:cxnLst/>
              <a:rect l="l" t="t" r="r" b="b"/>
              <a:pathLst>
                <a:path w="4242" h="3855" extrusionOk="0">
                  <a:moveTo>
                    <a:pt x="289" y="1"/>
                  </a:moveTo>
                  <a:cubicBezTo>
                    <a:pt x="141" y="1"/>
                    <a:pt x="1" y="137"/>
                    <a:pt x="1" y="285"/>
                  </a:cubicBezTo>
                  <a:lnTo>
                    <a:pt x="1" y="3854"/>
                  </a:lnTo>
                  <a:lnTo>
                    <a:pt x="4242" y="3854"/>
                  </a:lnTo>
                  <a:lnTo>
                    <a:pt x="464" y="77"/>
                  </a:lnTo>
                  <a:cubicBezTo>
                    <a:pt x="410" y="23"/>
                    <a:pt x="349"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8"/>
            <p:cNvSpPr/>
            <p:nvPr/>
          </p:nvSpPr>
          <p:spPr>
            <a:xfrm>
              <a:off x="1615292" y="1911925"/>
              <a:ext cx="114205" cy="15641"/>
            </a:xfrm>
            <a:custGeom>
              <a:avLst/>
              <a:gdLst/>
              <a:ahLst/>
              <a:cxnLst/>
              <a:rect l="l" t="t" r="r" b="b"/>
              <a:pathLst>
                <a:path w="4242" h="581" extrusionOk="0">
                  <a:moveTo>
                    <a:pt x="1" y="1"/>
                  </a:moveTo>
                  <a:lnTo>
                    <a:pt x="1" y="580"/>
                  </a:lnTo>
                  <a:lnTo>
                    <a:pt x="4242" y="580"/>
                  </a:lnTo>
                  <a:lnTo>
                    <a:pt x="36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8"/>
            <p:cNvSpPr/>
            <p:nvPr/>
          </p:nvSpPr>
          <p:spPr>
            <a:xfrm>
              <a:off x="1708870" y="1906945"/>
              <a:ext cx="41218" cy="41215"/>
            </a:xfrm>
            <a:custGeom>
              <a:avLst/>
              <a:gdLst/>
              <a:ahLst/>
              <a:cxnLst/>
              <a:rect l="l" t="t" r="r" b="b"/>
              <a:pathLst>
                <a:path w="1531" h="1531" extrusionOk="0">
                  <a:moveTo>
                    <a:pt x="766" y="1"/>
                  </a:moveTo>
                  <a:cubicBezTo>
                    <a:pt x="279" y="1"/>
                    <a:pt x="1" y="279"/>
                    <a:pt x="1" y="765"/>
                  </a:cubicBezTo>
                  <a:cubicBezTo>
                    <a:pt x="1" y="1252"/>
                    <a:pt x="279" y="1530"/>
                    <a:pt x="766" y="1530"/>
                  </a:cubicBezTo>
                  <a:cubicBezTo>
                    <a:pt x="1252" y="1530"/>
                    <a:pt x="1530" y="1252"/>
                    <a:pt x="1530" y="765"/>
                  </a:cubicBezTo>
                  <a:cubicBezTo>
                    <a:pt x="1530" y="279"/>
                    <a:pt x="1252"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8"/>
            <p:cNvSpPr/>
            <p:nvPr/>
          </p:nvSpPr>
          <p:spPr>
            <a:xfrm>
              <a:off x="1711374" y="1906945"/>
              <a:ext cx="38715" cy="41215"/>
            </a:xfrm>
            <a:custGeom>
              <a:avLst/>
              <a:gdLst/>
              <a:ahLst/>
              <a:cxnLst/>
              <a:rect l="l" t="t" r="r" b="b"/>
              <a:pathLst>
                <a:path w="1438" h="1531" extrusionOk="0">
                  <a:moveTo>
                    <a:pt x="858" y="1"/>
                  </a:moveTo>
                  <a:lnTo>
                    <a:pt x="858" y="1"/>
                  </a:lnTo>
                  <a:cubicBezTo>
                    <a:pt x="951" y="93"/>
                    <a:pt x="951" y="279"/>
                    <a:pt x="951" y="371"/>
                  </a:cubicBezTo>
                  <a:cubicBezTo>
                    <a:pt x="951" y="858"/>
                    <a:pt x="673" y="1252"/>
                    <a:pt x="186" y="1252"/>
                  </a:cubicBezTo>
                  <a:cubicBezTo>
                    <a:pt x="93" y="1252"/>
                    <a:pt x="93" y="1252"/>
                    <a:pt x="1" y="1159"/>
                  </a:cubicBezTo>
                  <a:lnTo>
                    <a:pt x="1" y="1159"/>
                  </a:lnTo>
                  <a:cubicBezTo>
                    <a:pt x="93" y="1437"/>
                    <a:pt x="371" y="1530"/>
                    <a:pt x="673" y="1530"/>
                  </a:cubicBezTo>
                  <a:cubicBezTo>
                    <a:pt x="1159" y="1530"/>
                    <a:pt x="1437" y="1252"/>
                    <a:pt x="1437" y="765"/>
                  </a:cubicBezTo>
                  <a:cubicBezTo>
                    <a:pt x="1437" y="371"/>
                    <a:pt x="1252" y="93"/>
                    <a:pt x="8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8"/>
            <p:cNvSpPr/>
            <p:nvPr/>
          </p:nvSpPr>
          <p:spPr>
            <a:xfrm>
              <a:off x="1609666" y="1807740"/>
              <a:ext cx="239637" cy="382479"/>
            </a:xfrm>
            <a:custGeom>
              <a:avLst/>
              <a:gdLst/>
              <a:ahLst/>
              <a:cxnLst/>
              <a:rect l="l" t="t" r="r" b="b"/>
              <a:pathLst>
                <a:path w="8901" h="14208" extrusionOk="0">
                  <a:moveTo>
                    <a:pt x="4265" y="673"/>
                  </a:moveTo>
                  <a:lnTo>
                    <a:pt x="4265" y="3477"/>
                  </a:lnTo>
                  <a:cubicBezTo>
                    <a:pt x="4149" y="3477"/>
                    <a:pt x="3964" y="3570"/>
                    <a:pt x="3871" y="3570"/>
                  </a:cubicBezTo>
                  <a:lnTo>
                    <a:pt x="2620" y="2318"/>
                  </a:lnTo>
                  <a:lnTo>
                    <a:pt x="4265" y="673"/>
                  </a:lnTo>
                  <a:close/>
                  <a:moveTo>
                    <a:pt x="8020" y="395"/>
                  </a:moveTo>
                  <a:cubicBezTo>
                    <a:pt x="8020" y="395"/>
                    <a:pt x="8112" y="395"/>
                    <a:pt x="8112" y="487"/>
                  </a:cubicBezTo>
                  <a:lnTo>
                    <a:pt x="8020" y="487"/>
                  </a:lnTo>
                  <a:lnTo>
                    <a:pt x="5030" y="3570"/>
                  </a:lnTo>
                  <a:cubicBezTo>
                    <a:pt x="4937" y="3477"/>
                    <a:pt x="4729" y="3477"/>
                    <a:pt x="4636" y="3477"/>
                  </a:cubicBezTo>
                  <a:lnTo>
                    <a:pt x="4636" y="395"/>
                  </a:lnTo>
                  <a:close/>
                  <a:moveTo>
                    <a:pt x="488" y="789"/>
                  </a:moveTo>
                  <a:lnTo>
                    <a:pt x="488" y="881"/>
                  </a:lnTo>
                  <a:lnTo>
                    <a:pt x="3570" y="3871"/>
                  </a:lnTo>
                  <a:cubicBezTo>
                    <a:pt x="3477" y="3964"/>
                    <a:pt x="3477" y="4149"/>
                    <a:pt x="3477" y="4265"/>
                  </a:cubicBezTo>
                  <a:lnTo>
                    <a:pt x="395" y="4265"/>
                  </a:lnTo>
                  <a:lnTo>
                    <a:pt x="395" y="881"/>
                  </a:lnTo>
                  <a:lnTo>
                    <a:pt x="488" y="789"/>
                  </a:lnTo>
                  <a:close/>
                  <a:moveTo>
                    <a:pt x="6583" y="2619"/>
                  </a:moveTo>
                  <a:lnTo>
                    <a:pt x="8205" y="4265"/>
                  </a:lnTo>
                  <a:lnTo>
                    <a:pt x="5424" y="4265"/>
                  </a:lnTo>
                  <a:cubicBezTo>
                    <a:pt x="5424" y="4149"/>
                    <a:pt x="5424" y="3964"/>
                    <a:pt x="5308" y="3871"/>
                  </a:cubicBezTo>
                  <a:lnTo>
                    <a:pt x="6583" y="2619"/>
                  </a:lnTo>
                  <a:close/>
                  <a:moveTo>
                    <a:pt x="4451" y="3871"/>
                  </a:moveTo>
                  <a:cubicBezTo>
                    <a:pt x="4729" y="3871"/>
                    <a:pt x="5030" y="4149"/>
                    <a:pt x="5030" y="4450"/>
                  </a:cubicBezTo>
                  <a:cubicBezTo>
                    <a:pt x="5030" y="4728"/>
                    <a:pt x="4729" y="5030"/>
                    <a:pt x="4451" y="5030"/>
                  </a:cubicBezTo>
                  <a:cubicBezTo>
                    <a:pt x="4149" y="5030"/>
                    <a:pt x="3871" y="4728"/>
                    <a:pt x="3871" y="4450"/>
                  </a:cubicBezTo>
                  <a:cubicBezTo>
                    <a:pt x="3871" y="4149"/>
                    <a:pt x="4149" y="3871"/>
                    <a:pt x="4451" y="3871"/>
                  </a:cubicBezTo>
                  <a:close/>
                  <a:moveTo>
                    <a:pt x="8506" y="4636"/>
                  </a:moveTo>
                  <a:lnTo>
                    <a:pt x="8506" y="8019"/>
                  </a:lnTo>
                  <a:cubicBezTo>
                    <a:pt x="8506" y="8019"/>
                    <a:pt x="8506" y="8112"/>
                    <a:pt x="8414" y="8112"/>
                  </a:cubicBezTo>
                  <a:lnTo>
                    <a:pt x="8414" y="8019"/>
                  </a:lnTo>
                  <a:lnTo>
                    <a:pt x="5308" y="5030"/>
                  </a:lnTo>
                  <a:cubicBezTo>
                    <a:pt x="5424" y="4937"/>
                    <a:pt x="5424" y="4728"/>
                    <a:pt x="5424" y="4636"/>
                  </a:cubicBezTo>
                  <a:close/>
                  <a:moveTo>
                    <a:pt x="5030" y="5308"/>
                  </a:moveTo>
                  <a:lnTo>
                    <a:pt x="6281" y="6582"/>
                  </a:lnTo>
                  <a:lnTo>
                    <a:pt x="4636" y="8205"/>
                  </a:lnTo>
                  <a:lnTo>
                    <a:pt x="4636" y="5424"/>
                  </a:lnTo>
                  <a:cubicBezTo>
                    <a:pt x="4845" y="5424"/>
                    <a:pt x="4937" y="5424"/>
                    <a:pt x="5030" y="5308"/>
                  </a:cubicBezTo>
                  <a:close/>
                  <a:moveTo>
                    <a:pt x="3871" y="5308"/>
                  </a:moveTo>
                  <a:cubicBezTo>
                    <a:pt x="3964" y="5424"/>
                    <a:pt x="4149" y="5424"/>
                    <a:pt x="4265" y="5424"/>
                  </a:cubicBezTo>
                  <a:lnTo>
                    <a:pt x="4265" y="8506"/>
                  </a:lnTo>
                  <a:lnTo>
                    <a:pt x="789" y="8506"/>
                  </a:lnTo>
                  <a:cubicBezTo>
                    <a:pt x="789" y="8413"/>
                    <a:pt x="789" y="8413"/>
                    <a:pt x="882" y="8413"/>
                  </a:cubicBezTo>
                  <a:lnTo>
                    <a:pt x="3871" y="5308"/>
                  </a:lnTo>
                  <a:close/>
                  <a:moveTo>
                    <a:pt x="4265" y="1"/>
                  </a:moveTo>
                  <a:lnTo>
                    <a:pt x="2318" y="2040"/>
                  </a:lnTo>
                  <a:lnTo>
                    <a:pt x="789" y="580"/>
                  </a:lnTo>
                  <a:cubicBezTo>
                    <a:pt x="673" y="395"/>
                    <a:pt x="488" y="395"/>
                    <a:pt x="302" y="395"/>
                  </a:cubicBezTo>
                  <a:cubicBezTo>
                    <a:pt x="94" y="487"/>
                    <a:pt x="1" y="673"/>
                    <a:pt x="1" y="881"/>
                  </a:cubicBezTo>
                  <a:lnTo>
                    <a:pt x="1" y="4450"/>
                  </a:lnTo>
                  <a:lnTo>
                    <a:pt x="1" y="4543"/>
                  </a:lnTo>
                  <a:lnTo>
                    <a:pt x="1" y="4636"/>
                  </a:lnTo>
                  <a:lnTo>
                    <a:pt x="789" y="5308"/>
                  </a:lnTo>
                  <a:cubicBezTo>
                    <a:pt x="835" y="5366"/>
                    <a:pt x="882" y="5395"/>
                    <a:pt x="928" y="5395"/>
                  </a:cubicBezTo>
                  <a:cubicBezTo>
                    <a:pt x="974" y="5395"/>
                    <a:pt x="1021" y="5366"/>
                    <a:pt x="1067" y="5308"/>
                  </a:cubicBezTo>
                  <a:cubicBezTo>
                    <a:pt x="1160" y="5215"/>
                    <a:pt x="1160" y="5122"/>
                    <a:pt x="1067" y="5030"/>
                  </a:cubicBezTo>
                  <a:lnTo>
                    <a:pt x="673" y="4636"/>
                  </a:lnTo>
                  <a:lnTo>
                    <a:pt x="3477" y="4636"/>
                  </a:lnTo>
                  <a:cubicBezTo>
                    <a:pt x="3477" y="4844"/>
                    <a:pt x="3570" y="4937"/>
                    <a:pt x="3570" y="5030"/>
                  </a:cubicBezTo>
                  <a:lnTo>
                    <a:pt x="2318" y="6281"/>
                  </a:lnTo>
                  <a:lnTo>
                    <a:pt x="1739" y="5702"/>
                  </a:lnTo>
                  <a:cubicBezTo>
                    <a:pt x="1693" y="5655"/>
                    <a:pt x="1646" y="5632"/>
                    <a:pt x="1600" y="5632"/>
                  </a:cubicBezTo>
                  <a:cubicBezTo>
                    <a:pt x="1554" y="5632"/>
                    <a:pt x="1507" y="5655"/>
                    <a:pt x="1461" y="5702"/>
                  </a:cubicBezTo>
                  <a:cubicBezTo>
                    <a:pt x="1368" y="5794"/>
                    <a:pt x="1368" y="5887"/>
                    <a:pt x="1461" y="6003"/>
                  </a:cubicBezTo>
                  <a:lnTo>
                    <a:pt x="2040" y="6582"/>
                  </a:lnTo>
                  <a:lnTo>
                    <a:pt x="580" y="8112"/>
                  </a:lnTo>
                  <a:cubicBezTo>
                    <a:pt x="395" y="8205"/>
                    <a:pt x="395" y="8413"/>
                    <a:pt x="395" y="8599"/>
                  </a:cubicBezTo>
                  <a:cubicBezTo>
                    <a:pt x="488" y="8784"/>
                    <a:pt x="673" y="8900"/>
                    <a:pt x="882" y="8900"/>
                  </a:cubicBezTo>
                  <a:lnTo>
                    <a:pt x="3779" y="8900"/>
                  </a:lnTo>
                  <a:lnTo>
                    <a:pt x="3779" y="13535"/>
                  </a:lnTo>
                  <a:cubicBezTo>
                    <a:pt x="3779" y="13906"/>
                    <a:pt x="4057" y="14207"/>
                    <a:pt x="4451" y="14207"/>
                  </a:cubicBezTo>
                  <a:cubicBezTo>
                    <a:pt x="4845" y="14207"/>
                    <a:pt x="5123" y="13906"/>
                    <a:pt x="5123" y="13535"/>
                  </a:cubicBezTo>
                  <a:lnTo>
                    <a:pt x="5123" y="10823"/>
                  </a:lnTo>
                  <a:cubicBezTo>
                    <a:pt x="5123" y="10731"/>
                    <a:pt x="5030" y="10638"/>
                    <a:pt x="4937" y="10638"/>
                  </a:cubicBezTo>
                  <a:cubicBezTo>
                    <a:pt x="4845" y="10638"/>
                    <a:pt x="4729" y="10731"/>
                    <a:pt x="4729" y="10823"/>
                  </a:cubicBezTo>
                  <a:lnTo>
                    <a:pt x="4729" y="13535"/>
                  </a:lnTo>
                  <a:cubicBezTo>
                    <a:pt x="4729" y="13720"/>
                    <a:pt x="4636" y="13813"/>
                    <a:pt x="4451" y="13813"/>
                  </a:cubicBezTo>
                  <a:cubicBezTo>
                    <a:pt x="4265" y="13813"/>
                    <a:pt x="4149" y="13720"/>
                    <a:pt x="4149" y="13535"/>
                  </a:cubicBezTo>
                  <a:lnTo>
                    <a:pt x="4149" y="8900"/>
                  </a:lnTo>
                  <a:lnTo>
                    <a:pt x="4636" y="8900"/>
                  </a:lnTo>
                  <a:cubicBezTo>
                    <a:pt x="4636" y="8900"/>
                    <a:pt x="4636" y="8784"/>
                    <a:pt x="4729" y="8691"/>
                  </a:cubicBezTo>
                  <a:lnTo>
                    <a:pt x="4729" y="9943"/>
                  </a:lnTo>
                  <a:cubicBezTo>
                    <a:pt x="4729" y="10059"/>
                    <a:pt x="4845" y="10151"/>
                    <a:pt x="4937" y="10151"/>
                  </a:cubicBezTo>
                  <a:cubicBezTo>
                    <a:pt x="5030" y="10151"/>
                    <a:pt x="5123" y="10059"/>
                    <a:pt x="5123" y="9943"/>
                  </a:cubicBezTo>
                  <a:lnTo>
                    <a:pt x="5123" y="8321"/>
                  </a:lnTo>
                  <a:lnTo>
                    <a:pt x="6583" y="6861"/>
                  </a:lnTo>
                  <a:lnTo>
                    <a:pt x="8112" y="8413"/>
                  </a:lnTo>
                  <a:cubicBezTo>
                    <a:pt x="8205" y="8413"/>
                    <a:pt x="8321" y="8506"/>
                    <a:pt x="8414" y="8506"/>
                  </a:cubicBezTo>
                  <a:lnTo>
                    <a:pt x="8599" y="8506"/>
                  </a:lnTo>
                  <a:cubicBezTo>
                    <a:pt x="8784" y="8413"/>
                    <a:pt x="8900" y="8205"/>
                    <a:pt x="8900" y="8019"/>
                  </a:cubicBezTo>
                  <a:lnTo>
                    <a:pt x="8900" y="4450"/>
                  </a:lnTo>
                  <a:lnTo>
                    <a:pt x="8900" y="4358"/>
                  </a:lnTo>
                  <a:lnTo>
                    <a:pt x="6861" y="2318"/>
                  </a:lnTo>
                  <a:lnTo>
                    <a:pt x="8321" y="789"/>
                  </a:lnTo>
                  <a:cubicBezTo>
                    <a:pt x="8506" y="673"/>
                    <a:pt x="8506" y="487"/>
                    <a:pt x="8506" y="302"/>
                  </a:cubicBezTo>
                  <a:cubicBezTo>
                    <a:pt x="8414" y="93"/>
                    <a:pt x="8205" y="1"/>
                    <a:pt x="8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1" name="Google Shape;3011;p58"/>
          <p:cNvGrpSpPr/>
          <p:nvPr/>
        </p:nvGrpSpPr>
        <p:grpSpPr>
          <a:xfrm>
            <a:off x="3126269" y="3316347"/>
            <a:ext cx="371261" cy="382479"/>
            <a:chOff x="5608280" y="1807740"/>
            <a:chExt cx="371261" cy="382479"/>
          </a:xfrm>
        </p:grpSpPr>
        <p:sp>
          <p:nvSpPr>
            <p:cNvPr id="3012" name="Google Shape;3012;p58"/>
            <p:cNvSpPr/>
            <p:nvPr/>
          </p:nvSpPr>
          <p:spPr>
            <a:xfrm>
              <a:off x="5613287" y="1813367"/>
              <a:ext cx="361273" cy="371227"/>
            </a:xfrm>
            <a:custGeom>
              <a:avLst/>
              <a:gdLst/>
              <a:ahLst/>
              <a:cxnLst/>
              <a:rect l="l" t="t" r="r" b="b"/>
              <a:pathLst>
                <a:path w="13419" h="13790" extrusionOk="0">
                  <a:moveTo>
                    <a:pt x="13025" y="0"/>
                  </a:moveTo>
                  <a:lnTo>
                    <a:pt x="2712" y="672"/>
                  </a:lnTo>
                  <a:cubicBezTo>
                    <a:pt x="2503" y="672"/>
                    <a:pt x="2410" y="858"/>
                    <a:pt x="2410" y="1043"/>
                  </a:cubicBezTo>
                  <a:lnTo>
                    <a:pt x="2410" y="10220"/>
                  </a:lnTo>
                  <a:cubicBezTo>
                    <a:pt x="2225" y="10128"/>
                    <a:pt x="2016" y="10128"/>
                    <a:pt x="1831" y="10128"/>
                  </a:cubicBezTo>
                  <a:cubicBezTo>
                    <a:pt x="858" y="10128"/>
                    <a:pt x="93" y="10893"/>
                    <a:pt x="0" y="11866"/>
                  </a:cubicBezTo>
                  <a:cubicBezTo>
                    <a:pt x="0" y="12932"/>
                    <a:pt x="765" y="13789"/>
                    <a:pt x="1831" y="13789"/>
                  </a:cubicBezTo>
                  <a:cubicBezTo>
                    <a:pt x="2804" y="13789"/>
                    <a:pt x="3569" y="13025"/>
                    <a:pt x="3662" y="12051"/>
                  </a:cubicBezTo>
                  <a:lnTo>
                    <a:pt x="3662" y="2990"/>
                  </a:lnTo>
                  <a:cubicBezTo>
                    <a:pt x="3662" y="2781"/>
                    <a:pt x="3870" y="2689"/>
                    <a:pt x="4056" y="2689"/>
                  </a:cubicBezTo>
                  <a:lnTo>
                    <a:pt x="11680" y="2202"/>
                  </a:lnTo>
                  <a:cubicBezTo>
                    <a:pt x="11712" y="2186"/>
                    <a:pt x="11744" y="2179"/>
                    <a:pt x="11775" y="2179"/>
                  </a:cubicBezTo>
                  <a:cubicBezTo>
                    <a:pt x="11930" y="2179"/>
                    <a:pt x="12074" y="2349"/>
                    <a:pt x="12074" y="2503"/>
                  </a:cubicBezTo>
                  <a:lnTo>
                    <a:pt x="12074" y="10220"/>
                  </a:lnTo>
                  <a:cubicBezTo>
                    <a:pt x="11866" y="10128"/>
                    <a:pt x="11680" y="10128"/>
                    <a:pt x="11495" y="10128"/>
                  </a:cubicBezTo>
                  <a:cubicBezTo>
                    <a:pt x="10522" y="10128"/>
                    <a:pt x="9757" y="10893"/>
                    <a:pt x="9757" y="11866"/>
                  </a:cubicBezTo>
                  <a:cubicBezTo>
                    <a:pt x="9664" y="12932"/>
                    <a:pt x="10522" y="13789"/>
                    <a:pt x="11588" y="13789"/>
                  </a:cubicBezTo>
                  <a:cubicBezTo>
                    <a:pt x="12561" y="13789"/>
                    <a:pt x="13326" y="13025"/>
                    <a:pt x="13419" y="12051"/>
                  </a:cubicBezTo>
                  <a:lnTo>
                    <a:pt x="13419" y="371"/>
                  </a:lnTo>
                  <a:cubicBezTo>
                    <a:pt x="13419" y="186"/>
                    <a:pt x="13233" y="0"/>
                    <a:pt x="13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8"/>
            <p:cNvSpPr/>
            <p:nvPr/>
          </p:nvSpPr>
          <p:spPr>
            <a:xfrm>
              <a:off x="5655069" y="1885731"/>
              <a:ext cx="64937" cy="298866"/>
            </a:xfrm>
            <a:custGeom>
              <a:avLst/>
              <a:gdLst/>
              <a:ahLst/>
              <a:cxnLst/>
              <a:rect l="l" t="t" r="r" b="b"/>
              <a:pathLst>
                <a:path w="2412" h="11102" extrusionOk="0">
                  <a:moveTo>
                    <a:pt x="1924" y="1"/>
                  </a:moveTo>
                  <a:cubicBezTo>
                    <a:pt x="1739" y="1"/>
                    <a:pt x="1530" y="209"/>
                    <a:pt x="1530" y="395"/>
                  </a:cubicBezTo>
                  <a:lnTo>
                    <a:pt x="1530" y="9363"/>
                  </a:lnTo>
                  <a:cubicBezTo>
                    <a:pt x="1530" y="10244"/>
                    <a:pt x="858" y="10916"/>
                    <a:pt x="1" y="11101"/>
                  </a:cubicBezTo>
                  <a:lnTo>
                    <a:pt x="279" y="11101"/>
                  </a:lnTo>
                  <a:cubicBezTo>
                    <a:pt x="1160" y="11101"/>
                    <a:pt x="1832" y="10522"/>
                    <a:pt x="2110" y="9757"/>
                  </a:cubicBezTo>
                  <a:lnTo>
                    <a:pt x="2110" y="9271"/>
                  </a:lnTo>
                  <a:lnTo>
                    <a:pt x="2110" y="302"/>
                  </a:lnTo>
                  <a:cubicBezTo>
                    <a:pt x="2110" y="209"/>
                    <a:pt x="2318" y="1"/>
                    <a:pt x="2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8"/>
            <p:cNvSpPr/>
            <p:nvPr/>
          </p:nvSpPr>
          <p:spPr>
            <a:xfrm>
              <a:off x="5917121" y="1813367"/>
              <a:ext cx="57426" cy="371227"/>
            </a:xfrm>
            <a:custGeom>
              <a:avLst/>
              <a:gdLst/>
              <a:ahLst/>
              <a:cxnLst/>
              <a:rect l="l" t="t" r="r" b="b"/>
              <a:pathLst>
                <a:path w="2133" h="13790" extrusionOk="0">
                  <a:moveTo>
                    <a:pt x="1275" y="0"/>
                  </a:moveTo>
                  <a:cubicBezTo>
                    <a:pt x="1460" y="93"/>
                    <a:pt x="1553" y="186"/>
                    <a:pt x="1553" y="371"/>
                  </a:cubicBezTo>
                  <a:lnTo>
                    <a:pt x="1553" y="12051"/>
                  </a:lnTo>
                  <a:cubicBezTo>
                    <a:pt x="1460" y="12932"/>
                    <a:pt x="788" y="13604"/>
                    <a:pt x="0" y="13789"/>
                  </a:cubicBezTo>
                  <a:lnTo>
                    <a:pt x="302" y="13789"/>
                  </a:lnTo>
                  <a:cubicBezTo>
                    <a:pt x="1066" y="13789"/>
                    <a:pt x="1854" y="13210"/>
                    <a:pt x="2040" y="12445"/>
                  </a:cubicBezTo>
                  <a:cubicBezTo>
                    <a:pt x="2040" y="12260"/>
                    <a:pt x="2133" y="12167"/>
                    <a:pt x="2133" y="11959"/>
                  </a:cubicBezTo>
                  <a:lnTo>
                    <a:pt x="2133" y="371"/>
                  </a:lnTo>
                  <a:cubicBezTo>
                    <a:pt x="2133" y="186"/>
                    <a:pt x="1947"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8"/>
            <p:cNvSpPr/>
            <p:nvPr/>
          </p:nvSpPr>
          <p:spPr>
            <a:xfrm>
              <a:off x="5608280" y="1807740"/>
              <a:ext cx="371261" cy="382479"/>
            </a:xfrm>
            <a:custGeom>
              <a:avLst/>
              <a:gdLst/>
              <a:ahLst/>
              <a:cxnLst/>
              <a:rect l="l" t="t" r="r" b="b"/>
              <a:pathLst>
                <a:path w="13790" h="14208" extrusionOk="0">
                  <a:moveTo>
                    <a:pt x="13118" y="1"/>
                  </a:moveTo>
                  <a:lnTo>
                    <a:pt x="11472" y="93"/>
                  </a:lnTo>
                  <a:cubicBezTo>
                    <a:pt x="11287" y="93"/>
                    <a:pt x="11194" y="209"/>
                    <a:pt x="11287" y="302"/>
                  </a:cubicBezTo>
                  <a:cubicBezTo>
                    <a:pt x="11287" y="395"/>
                    <a:pt x="11380" y="487"/>
                    <a:pt x="11472" y="487"/>
                  </a:cubicBezTo>
                  <a:lnTo>
                    <a:pt x="13211" y="395"/>
                  </a:lnTo>
                  <a:cubicBezTo>
                    <a:pt x="13211" y="395"/>
                    <a:pt x="13326" y="395"/>
                    <a:pt x="13326" y="487"/>
                  </a:cubicBezTo>
                  <a:lnTo>
                    <a:pt x="13326" y="580"/>
                  </a:lnTo>
                  <a:lnTo>
                    <a:pt x="13326" y="12168"/>
                  </a:lnTo>
                  <a:lnTo>
                    <a:pt x="13326" y="12562"/>
                  </a:lnTo>
                  <a:cubicBezTo>
                    <a:pt x="13118" y="13326"/>
                    <a:pt x="12446" y="13813"/>
                    <a:pt x="11774" y="13813"/>
                  </a:cubicBezTo>
                  <a:cubicBezTo>
                    <a:pt x="11287" y="13813"/>
                    <a:pt x="10893" y="13628"/>
                    <a:pt x="10522" y="13326"/>
                  </a:cubicBezTo>
                  <a:cubicBezTo>
                    <a:pt x="10221" y="12956"/>
                    <a:pt x="10128" y="12562"/>
                    <a:pt x="10128" y="12075"/>
                  </a:cubicBezTo>
                  <a:cubicBezTo>
                    <a:pt x="10128" y="11310"/>
                    <a:pt x="10800" y="10638"/>
                    <a:pt x="11681" y="10522"/>
                  </a:cubicBezTo>
                  <a:cubicBezTo>
                    <a:pt x="11866" y="10522"/>
                    <a:pt x="12052" y="10522"/>
                    <a:pt x="12260" y="10638"/>
                  </a:cubicBezTo>
                  <a:lnTo>
                    <a:pt x="12446" y="10638"/>
                  </a:lnTo>
                  <a:lnTo>
                    <a:pt x="12446" y="10429"/>
                  </a:lnTo>
                  <a:lnTo>
                    <a:pt x="12446" y="2712"/>
                  </a:lnTo>
                  <a:cubicBezTo>
                    <a:pt x="12446" y="2619"/>
                    <a:pt x="12446" y="2411"/>
                    <a:pt x="12353" y="2318"/>
                  </a:cubicBezTo>
                  <a:cubicBezTo>
                    <a:pt x="12168" y="2226"/>
                    <a:pt x="12052" y="2133"/>
                    <a:pt x="11866" y="2133"/>
                  </a:cubicBezTo>
                  <a:lnTo>
                    <a:pt x="4242" y="2712"/>
                  </a:lnTo>
                  <a:cubicBezTo>
                    <a:pt x="3848" y="2712"/>
                    <a:pt x="3662" y="2898"/>
                    <a:pt x="3662" y="3199"/>
                  </a:cubicBezTo>
                  <a:lnTo>
                    <a:pt x="3662" y="12168"/>
                  </a:lnTo>
                  <a:cubicBezTo>
                    <a:pt x="3662" y="12376"/>
                    <a:pt x="3662" y="12469"/>
                    <a:pt x="3570" y="12562"/>
                  </a:cubicBezTo>
                  <a:cubicBezTo>
                    <a:pt x="3361" y="13326"/>
                    <a:pt x="2782" y="13813"/>
                    <a:pt x="2017" y="13813"/>
                  </a:cubicBezTo>
                  <a:cubicBezTo>
                    <a:pt x="1623" y="13813"/>
                    <a:pt x="1159" y="13628"/>
                    <a:pt x="858" y="13326"/>
                  </a:cubicBezTo>
                  <a:cubicBezTo>
                    <a:pt x="580" y="12956"/>
                    <a:pt x="372" y="12562"/>
                    <a:pt x="372" y="12075"/>
                  </a:cubicBezTo>
                  <a:cubicBezTo>
                    <a:pt x="464" y="11310"/>
                    <a:pt x="1159" y="10638"/>
                    <a:pt x="2017" y="10522"/>
                  </a:cubicBezTo>
                  <a:cubicBezTo>
                    <a:pt x="2202" y="10522"/>
                    <a:pt x="2318" y="10522"/>
                    <a:pt x="2504" y="10638"/>
                  </a:cubicBezTo>
                  <a:lnTo>
                    <a:pt x="2689" y="10638"/>
                  </a:lnTo>
                  <a:cubicBezTo>
                    <a:pt x="2782" y="10522"/>
                    <a:pt x="2782" y="10522"/>
                    <a:pt x="2782" y="10429"/>
                  </a:cubicBezTo>
                  <a:lnTo>
                    <a:pt x="2782" y="8691"/>
                  </a:lnTo>
                  <a:cubicBezTo>
                    <a:pt x="2782" y="8599"/>
                    <a:pt x="2689" y="8506"/>
                    <a:pt x="2596" y="8506"/>
                  </a:cubicBezTo>
                  <a:cubicBezTo>
                    <a:pt x="2504" y="8506"/>
                    <a:pt x="2411" y="8599"/>
                    <a:pt x="2411" y="8691"/>
                  </a:cubicBezTo>
                  <a:lnTo>
                    <a:pt x="2411" y="10151"/>
                  </a:lnTo>
                  <a:lnTo>
                    <a:pt x="1924" y="10151"/>
                  </a:lnTo>
                  <a:cubicBezTo>
                    <a:pt x="951" y="10151"/>
                    <a:pt x="93" y="11009"/>
                    <a:pt x="1" y="12075"/>
                  </a:cubicBezTo>
                  <a:cubicBezTo>
                    <a:pt x="1" y="12654"/>
                    <a:pt x="186" y="13141"/>
                    <a:pt x="580" y="13628"/>
                  </a:cubicBezTo>
                  <a:cubicBezTo>
                    <a:pt x="951" y="13998"/>
                    <a:pt x="1438" y="14207"/>
                    <a:pt x="2017" y="14207"/>
                  </a:cubicBezTo>
                  <a:cubicBezTo>
                    <a:pt x="2990" y="14207"/>
                    <a:pt x="3755" y="13628"/>
                    <a:pt x="4056" y="12747"/>
                  </a:cubicBezTo>
                  <a:lnTo>
                    <a:pt x="4056" y="12168"/>
                  </a:lnTo>
                  <a:lnTo>
                    <a:pt x="4056" y="3199"/>
                  </a:lnTo>
                  <a:cubicBezTo>
                    <a:pt x="4056" y="3199"/>
                    <a:pt x="4149" y="3106"/>
                    <a:pt x="4242" y="3106"/>
                  </a:cubicBezTo>
                  <a:lnTo>
                    <a:pt x="11866" y="2619"/>
                  </a:lnTo>
                  <a:lnTo>
                    <a:pt x="12052" y="2619"/>
                  </a:lnTo>
                  <a:lnTo>
                    <a:pt x="12052" y="2712"/>
                  </a:lnTo>
                  <a:lnTo>
                    <a:pt x="12052" y="10151"/>
                  </a:lnTo>
                  <a:lnTo>
                    <a:pt x="11681" y="10151"/>
                  </a:lnTo>
                  <a:cubicBezTo>
                    <a:pt x="10615" y="10151"/>
                    <a:pt x="9734" y="11009"/>
                    <a:pt x="9734" y="12075"/>
                  </a:cubicBezTo>
                  <a:cubicBezTo>
                    <a:pt x="9642" y="12654"/>
                    <a:pt x="9850" y="13141"/>
                    <a:pt x="10221" y="13628"/>
                  </a:cubicBezTo>
                  <a:cubicBezTo>
                    <a:pt x="10615" y="13998"/>
                    <a:pt x="11194" y="14207"/>
                    <a:pt x="11774" y="14207"/>
                  </a:cubicBezTo>
                  <a:cubicBezTo>
                    <a:pt x="12631" y="14207"/>
                    <a:pt x="13512" y="13628"/>
                    <a:pt x="13697" y="12747"/>
                  </a:cubicBezTo>
                  <a:cubicBezTo>
                    <a:pt x="13697" y="12562"/>
                    <a:pt x="13790" y="12376"/>
                    <a:pt x="13790" y="12168"/>
                  </a:cubicBezTo>
                  <a:lnTo>
                    <a:pt x="13790" y="580"/>
                  </a:lnTo>
                  <a:cubicBezTo>
                    <a:pt x="13790" y="395"/>
                    <a:pt x="13697" y="302"/>
                    <a:pt x="13605" y="93"/>
                  </a:cubicBezTo>
                  <a:cubicBezTo>
                    <a:pt x="13512" y="1"/>
                    <a:pt x="13326" y="1"/>
                    <a:pt x="1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8"/>
            <p:cNvSpPr/>
            <p:nvPr/>
          </p:nvSpPr>
          <p:spPr>
            <a:xfrm>
              <a:off x="5673160" y="1813367"/>
              <a:ext cx="223403" cy="207769"/>
            </a:xfrm>
            <a:custGeom>
              <a:avLst/>
              <a:gdLst/>
              <a:ahLst/>
              <a:cxnLst/>
              <a:rect l="l" t="t" r="r" b="b"/>
              <a:pathLst>
                <a:path w="8298" h="7718" extrusionOk="0">
                  <a:moveTo>
                    <a:pt x="8112" y="0"/>
                  </a:moveTo>
                  <a:lnTo>
                    <a:pt x="488" y="464"/>
                  </a:lnTo>
                  <a:cubicBezTo>
                    <a:pt x="186" y="464"/>
                    <a:pt x="1" y="672"/>
                    <a:pt x="1" y="1043"/>
                  </a:cubicBezTo>
                  <a:lnTo>
                    <a:pt x="1" y="7532"/>
                  </a:lnTo>
                  <a:cubicBezTo>
                    <a:pt x="1" y="7625"/>
                    <a:pt x="94" y="7718"/>
                    <a:pt x="186" y="7718"/>
                  </a:cubicBezTo>
                  <a:cubicBezTo>
                    <a:pt x="279" y="7718"/>
                    <a:pt x="372" y="7625"/>
                    <a:pt x="372" y="7532"/>
                  </a:cubicBezTo>
                  <a:lnTo>
                    <a:pt x="372" y="1043"/>
                  </a:lnTo>
                  <a:cubicBezTo>
                    <a:pt x="372" y="950"/>
                    <a:pt x="488" y="858"/>
                    <a:pt x="580" y="858"/>
                  </a:cubicBezTo>
                  <a:lnTo>
                    <a:pt x="8112" y="371"/>
                  </a:lnTo>
                  <a:cubicBezTo>
                    <a:pt x="8205" y="371"/>
                    <a:pt x="8298" y="278"/>
                    <a:pt x="8298" y="186"/>
                  </a:cubicBezTo>
                  <a:cubicBezTo>
                    <a:pt x="8298" y="0"/>
                    <a:pt x="8205" y="0"/>
                    <a:pt x="81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7" name="Google Shape;3017;p58"/>
          <p:cNvGrpSpPr/>
          <p:nvPr/>
        </p:nvGrpSpPr>
        <p:grpSpPr>
          <a:xfrm>
            <a:off x="1361821" y="3307480"/>
            <a:ext cx="384992" cy="383099"/>
            <a:chOff x="731225" y="2952590"/>
            <a:chExt cx="384992" cy="383099"/>
          </a:xfrm>
        </p:grpSpPr>
        <p:sp>
          <p:nvSpPr>
            <p:cNvPr id="3018" name="Google Shape;3018;p58"/>
            <p:cNvSpPr/>
            <p:nvPr/>
          </p:nvSpPr>
          <p:spPr>
            <a:xfrm>
              <a:off x="736205" y="2956979"/>
              <a:ext cx="374384" cy="371846"/>
            </a:xfrm>
            <a:custGeom>
              <a:avLst/>
              <a:gdLst/>
              <a:ahLst/>
              <a:cxnLst/>
              <a:rect l="l" t="t" r="r" b="b"/>
              <a:pathLst>
                <a:path w="13906" h="13813" extrusionOk="0">
                  <a:moveTo>
                    <a:pt x="6953" y="0"/>
                  </a:moveTo>
                  <a:cubicBezTo>
                    <a:pt x="3199" y="0"/>
                    <a:pt x="1" y="3082"/>
                    <a:pt x="1" y="6953"/>
                  </a:cubicBezTo>
                  <a:cubicBezTo>
                    <a:pt x="1" y="10707"/>
                    <a:pt x="3199" y="13813"/>
                    <a:pt x="6953" y="13813"/>
                  </a:cubicBezTo>
                  <a:cubicBezTo>
                    <a:pt x="10824" y="13813"/>
                    <a:pt x="13906" y="10707"/>
                    <a:pt x="13906" y="6953"/>
                  </a:cubicBezTo>
                  <a:cubicBezTo>
                    <a:pt x="13906" y="3082"/>
                    <a:pt x="10824" y="0"/>
                    <a:pt x="6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8"/>
            <p:cNvSpPr/>
            <p:nvPr/>
          </p:nvSpPr>
          <p:spPr>
            <a:xfrm>
              <a:off x="960190" y="2975070"/>
              <a:ext cx="150389" cy="351252"/>
            </a:xfrm>
            <a:custGeom>
              <a:avLst/>
              <a:gdLst/>
              <a:ahLst/>
              <a:cxnLst/>
              <a:rect l="l" t="t" r="r" b="b"/>
              <a:pathLst>
                <a:path w="5586" h="13048" extrusionOk="0">
                  <a:moveTo>
                    <a:pt x="1437" y="0"/>
                  </a:moveTo>
                  <a:lnTo>
                    <a:pt x="1437" y="0"/>
                  </a:lnTo>
                  <a:cubicBezTo>
                    <a:pt x="3662" y="1159"/>
                    <a:pt x="5099" y="3477"/>
                    <a:pt x="5006" y="6188"/>
                  </a:cubicBezTo>
                  <a:cubicBezTo>
                    <a:pt x="5006" y="9456"/>
                    <a:pt x="2897" y="12167"/>
                    <a:pt x="1" y="13048"/>
                  </a:cubicBezTo>
                  <a:cubicBezTo>
                    <a:pt x="3176" y="12353"/>
                    <a:pt x="5493" y="9664"/>
                    <a:pt x="5586" y="6281"/>
                  </a:cubicBezTo>
                  <a:cubicBezTo>
                    <a:pt x="5586" y="3477"/>
                    <a:pt x="3848" y="1066"/>
                    <a:pt x="14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8"/>
            <p:cNvSpPr/>
            <p:nvPr/>
          </p:nvSpPr>
          <p:spPr>
            <a:xfrm>
              <a:off x="819823" y="2956979"/>
              <a:ext cx="207788" cy="371846"/>
            </a:xfrm>
            <a:custGeom>
              <a:avLst/>
              <a:gdLst/>
              <a:ahLst/>
              <a:cxnLst/>
              <a:rect l="l" t="t" r="r" b="b"/>
              <a:pathLst>
                <a:path w="7718" h="13813" extrusionOk="0">
                  <a:moveTo>
                    <a:pt x="3847" y="0"/>
                  </a:moveTo>
                  <a:cubicBezTo>
                    <a:pt x="3361" y="0"/>
                    <a:pt x="2897" y="93"/>
                    <a:pt x="2503" y="186"/>
                  </a:cubicBezTo>
                  <a:cubicBezTo>
                    <a:pt x="858" y="3963"/>
                    <a:pt x="0" y="8390"/>
                    <a:pt x="1622" y="12260"/>
                  </a:cubicBezTo>
                  <a:cubicBezTo>
                    <a:pt x="1831" y="12747"/>
                    <a:pt x="2109" y="13233"/>
                    <a:pt x="2410" y="13720"/>
                  </a:cubicBezTo>
                  <a:cubicBezTo>
                    <a:pt x="2897" y="13813"/>
                    <a:pt x="3361" y="13813"/>
                    <a:pt x="3847" y="13813"/>
                  </a:cubicBezTo>
                  <a:cubicBezTo>
                    <a:pt x="4334" y="13813"/>
                    <a:pt x="4821" y="13813"/>
                    <a:pt x="5307" y="13720"/>
                  </a:cubicBezTo>
                  <a:cubicBezTo>
                    <a:pt x="5585" y="13233"/>
                    <a:pt x="5794" y="12747"/>
                    <a:pt x="5979" y="12260"/>
                  </a:cubicBezTo>
                  <a:cubicBezTo>
                    <a:pt x="7718" y="8505"/>
                    <a:pt x="6837" y="3963"/>
                    <a:pt x="5307" y="186"/>
                  </a:cubicBezTo>
                  <a:cubicBezTo>
                    <a:pt x="4821" y="93"/>
                    <a:pt x="4334" y="0"/>
                    <a:pt x="3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8"/>
            <p:cNvSpPr/>
            <p:nvPr/>
          </p:nvSpPr>
          <p:spPr>
            <a:xfrm>
              <a:off x="869116" y="2956979"/>
              <a:ext cx="111701" cy="59924"/>
            </a:xfrm>
            <a:custGeom>
              <a:avLst/>
              <a:gdLst/>
              <a:ahLst/>
              <a:cxnLst/>
              <a:rect l="l" t="t" r="r" b="b"/>
              <a:pathLst>
                <a:path w="4149" h="2226" extrusionOk="0">
                  <a:moveTo>
                    <a:pt x="2016" y="0"/>
                  </a:moveTo>
                  <a:cubicBezTo>
                    <a:pt x="950" y="0"/>
                    <a:pt x="0" y="487"/>
                    <a:pt x="0" y="1159"/>
                  </a:cubicBezTo>
                  <a:cubicBezTo>
                    <a:pt x="0" y="1738"/>
                    <a:pt x="950" y="2225"/>
                    <a:pt x="2016" y="2225"/>
                  </a:cubicBezTo>
                  <a:cubicBezTo>
                    <a:pt x="3175" y="2225"/>
                    <a:pt x="4056" y="1738"/>
                    <a:pt x="4056" y="1159"/>
                  </a:cubicBezTo>
                  <a:cubicBezTo>
                    <a:pt x="4148" y="487"/>
                    <a:pt x="3175" y="0"/>
                    <a:pt x="2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8"/>
            <p:cNvSpPr/>
            <p:nvPr/>
          </p:nvSpPr>
          <p:spPr>
            <a:xfrm>
              <a:off x="874096" y="2964463"/>
              <a:ext cx="106721" cy="52440"/>
            </a:xfrm>
            <a:custGeom>
              <a:avLst/>
              <a:gdLst/>
              <a:ahLst/>
              <a:cxnLst/>
              <a:rect l="l" t="t" r="r" b="b"/>
              <a:pathLst>
                <a:path w="3964" h="1948" extrusionOk="0">
                  <a:moveTo>
                    <a:pt x="3291" y="0"/>
                  </a:moveTo>
                  <a:lnTo>
                    <a:pt x="3291" y="0"/>
                  </a:lnTo>
                  <a:cubicBezTo>
                    <a:pt x="3384" y="209"/>
                    <a:pt x="3477" y="302"/>
                    <a:pt x="3477" y="487"/>
                  </a:cubicBezTo>
                  <a:cubicBezTo>
                    <a:pt x="3477" y="1025"/>
                    <a:pt x="2638" y="1563"/>
                    <a:pt x="1590" y="1563"/>
                  </a:cubicBezTo>
                  <a:cubicBezTo>
                    <a:pt x="1509" y="1563"/>
                    <a:pt x="1427" y="1560"/>
                    <a:pt x="1345" y="1553"/>
                  </a:cubicBezTo>
                  <a:cubicBezTo>
                    <a:pt x="881" y="1553"/>
                    <a:pt x="394" y="1460"/>
                    <a:pt x="0" y="1275"/>
                  </a:cubicBezTo>
                  <a:lnTo>
                    <a:pt x="0" y="1275"/>
                  </a:lnTo>
                  <a:cubicBezTo>
                    <a:pt x="394" y="1646"/>
                    <a:pt x="1066" y="1947"/>
                    <a:pt x="1831" y="1947"/>
                  </a:cubicBezTo>
                  <a:cubicBezTo>
                    <a:pt x="2990" y="1947"/>
                    <a:pt x="3871" y="1460"/>
                    <a:pt x="3871" y="881"/>
                  </a:cubicBezTo>
                  <a:cubicBezTo>
                    <a:pt x="3963" y="487"/>
                    <a:pt x="3662" y="209"/>
                    <a:pt x="32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8"/>
            <p:cNvSpPr/>
            <p:nvPr/>
          </p:nvSpPr>
          <p:spPr>
            <a:xfrm>
              <a:off x="731225" y="2952590"/>
              <a:ext cx="384992" cy="383099"/>
            </a:xfrm>
            <a:custGeom>
              <a:avLst/>
              <a:gdLst/>
              <a:ahLst/>
              <a:cxnLst/>
              <a:rect l="l" t="t" r="r" b="b"/>
              <a:pathLst>
                <a:path w="14300" h="14231" extrusionOk="0">
                  <a:moveTo>
                    <a:pt x="7287" y="407"/>
                  </a:moveTo>
                  <a:cubicBezTo>
                    <a:pt x="7719" y="407"/>
                    <a:pt x="8139" y="515"/>
                    <a:pt x="8506" y="743"/>
                  </a:cubicBezTo>
                  <a:cubicBezTo>
                    <a:pt x="8876" y="835"/>
                    <a:pt x="8969" y="1137"/>
                    <a:pt x="8969" y="1322"/>
                  </a:cubicBezTo>
                  <a:cubicBezTo>
                    <a:pt x="8969" y="1507"/>
                    <a:pt x="8784" y="1716"/>
                    <a:pt x="8506" y="1901"/>
                  </a:cubicBezTo>
                  <a:cubicBezTo>
                    <a:pt x="8112" y="2098"/>
                    <a:pt x="7625" y="2197"/>
                    <a:pt x="7141" y="2197"/>
                  </a:cubicBezTo>
                  <a:cubicBezTo>
                    <a:pt x="6657" y="2197"/>
                    <a:pt x="6176" y="2098"/>
                    <a:pt x="5794" y="1901"/>
                  </a:cubicBezTo>
                  <a:cubicBezTo>
                    <a:pt x="5493" y="1716"/>
                    <a:pt x="5307" y="1507"/>
                    <a:pt x="5307" y="1322"/>
                  </a:cubicBezTo>
                  <a:cubicBezTo>
                    <a:pt x="5307" y="1021"/>
                    <a:pt x="5493" y="835"/>
                    <a:pt x="5794" y="650"/>
                  </a:cubicBezTo>
                  <a:cubicBezTo>
                    <a:pt x="6188" y="557"/>
                    <a:pt x="6466" y="441"/>
                    <a:pt x="6860" y="441"/>
                  </a:cubicBezTo>
                  <a:cubicBezTo>
                    <a:pt x="7003" y="418"/>
                    <a:pt x="7145" y="407"/>
                    <a:pt x="7287" y="407"/>
                  </a:cubicBezTo>
                  <a:close/>
                  <a:moveTo>
                    <a:pt x="5307" y="1994"/>
                  </a:moveTo>
                  <a:cubicBezTo>
                    <a:pt x="5400" y="2087"/>
                    <a:pt x="5493" y="2179"/>
                    <a:pt x="5609" y="2295"/>
                  </a:cubicBezTo>
                  <a:cubicBezTo>
                    <a:pt x="6072" y="2481"/>
                    <a:pt x="6559" y="2573"/>
                    <a:pt x="7138" y="2573"/>
                  </a:cubicBezTo>
                  <a:cubicBezTo>
                    <a:pt x="7926" y="2573"/>
                    <a:pt x="8598" y="2388"/>
                    <a:pt x="8969" y="2087"/>
                  </a:cubicBezTo>
                  <a:cubicBezTo>
                    <a:pt x="9456" y="3547"/>
                    <a:pt x="9850" y="4984"/>
                    <a:pt x="9942" y="6351"/>
                  </a:cubicBezTo>
                  <a:cubicBezTo>
                    <a:pt x="10128" y="8553"/>
                    <a:pt x="9850" y="10592"/>
                    <a:pt x="9085" y="12330"/>
                  </a:cubicBezTo>
                  <a:cubicBezTo>
                    <a:pt x="8876" y="12817"/>
                    <a:pt x="8691" y="13303"/>
                    <a:pt x="8390" y="13674"/>
                  </a:cubicBezTo>
                  <a:cubicBezTo>
                    <a:pt x="8204" y="13674"/>
                    <a:pt x="7926" y="13767"/>
                    <a:pt x="7625" y="13767"/>
                  </a:cubicBezTo>
                  <a:lnTo>
                    <a:pt x="6767" y="13767"/>
                  </a:lnTo>
                  <a:cubicBezTo>
                    <a:pt x="6466" y="13767"/>
                    <a:pt x="6072" y="13674"/>
                    <a:pt x="5794" y="13674"/>
                  </a:cubicBezTo>
                  <a:cubicBezTo>
                    <a:pt x="5609" y="13303"/>
                    <a:pt x="5307" y="12817"/>
                    <a:pt x="5122" y="12330"/>
                  </a:cubicBezTo>
                  <a:cubicBezTo>
                    <a:pt x="4334" y="10592"/>
                    <a:pt x="4149" y="8553"/>
                    <a:pt x="4334" y="6351"/>
                  </a:cubicBezTo>
                  <a:cubicBezTo>
                    <a:pt x="4543" y="4984"/>
                    <a:pt x="4821" y="3547"/>
                    <a:pt x="5307" y="1994"/>
                  </a:cubicBezTo>
                  <a:close/>
                  <a:moveTo>
                    <a:pt x="7373" y="1"/>
                  </a:moveTo>
                  <a:cubicBezTo>
                    <a:pt x="6976" y="1"/>
                    <a:pt x="6570" y="24"/>
                    <a:pt x="6188" y="71"/>
                  </a:cubicBezTo>
                  <a:cubicBezTo>
                    <a:pt x="5887" y="71"/>
                    <a:pt x="5493" y="163"/>
                    <a:pt x="5215" y="256"/>
                  </a:cubicBezTo>
                  <a:cubicBezTo>
                    <a:pt x="4450" y="441"/>
                    <a:pt x="3755" y="743"/>
                    <a:pt x="3083" y="1229"/>
                  </a:cubicBezTo>
                  <a:cubicBezTo>
                    <a:pt x="2990" y="1322"/>
                    <a:pt x="2990" y="1415"/>
                    <a:pt x="3083" y="1507"/>
                  </a:cubicBezTo>
                  <a:cubicBezTo>
                    <a:pt x="3129" y="1554"/>
                    <a:pt x="3181" y="1577"/>
                    <a:pt x="3233" y="1577"/>
                  </a:cubicBezTo>
                  <a:cubicBezTo>
                    <a:pt x="3285" y="1577"/>
                    <a:pt x="3338" y="1554"/>
                    <a:pt x="3384" y="1507"/>
                  </a:cubicBezTo>
                  <a:cubicBezTo>
                    <a:pt x="3963" y="1229"/>
                    <a:pt x="4543" y="835"/>
                    <a:pt x="5122" y="650"/>
                  </a:cubicBezTo>
                  <a:lnTo>
                    <a:pt x="5122" y="650"/>
                  </a:lnTo>
                  <a:cubicBezTo>
                    <a:pt x="5029" y="835"/>
                    <a:pt x="4913" y="1021"/>
                    <a:pt x="4913" y="1322"/>
                  </a:cubicBezTo>
                  <a:cubicBezTo>
                    <a:pt x="4913" y="1415"/>
                    <a:pt x="4913" y="1507"/>
                    <a:pt x="5029" y="1716"/>
                  </a:cubicBezTo>
                  <a:cubicBezTo>
                    <a:pt x="4450" y="3245"/>
                    <a:pt x="4056" y="4798"/>
                    <a:pt x="3963" y="6351"/>
                  </a:cubicBezTo>
                  <a:cubicBezTo>
                    <a:pt x="3662" y="8553"/>
                    <a:pt x="3963" y="10685"/>
                    <a:pt x="4728" y="12516"/>
                  </a:cubicBezTo>
                  <a:cubicBezTo>
                    <a:pt x="4913" y="12817"/>
                    <a:pt x="5029" y="13188"/>
                    <a:pt x="5215" y="13489"/>
                  </a:cubicBezTo>
                  <a:cubicBezTo>
                    <a:pt x="4149" y="13188"/>
                    <a:pt x="3175" y="12608"/>
                    <a:pt x="2411" y="11843"/>
                  </a:cubicBezTo>
                  <a:cubicBezTo>
                    <a:pt x="1159" y="10499"/>
                    <a:pt x="487" y="8854"/>
                    <a:pt x="487" y="7023"/>
                  </a:cubicBezTo>
                  <a:cubicBezTo>
                    <a:pt x="487" y="6142"/>
                    <a:pt x="672" y="5192"/>
                    <a:pt x="1066" y="4312"/>
                  </a:cubicBezTo>
                  <a:cubicBezTo>
                    <a:pt x="1437" y="3547"/>
                    <a:pt x="1924" y="2759"/>
                    <a:pt x="2596" y="2179"/>
                  </a:cubicBezTo>
                  <a:cubicBezTo>
                    <a:pt x="2712" y="2087"/>
                    <a:pt x="2712" y="1901"/>
                    <a:pt x="2596" y="1901"/>
                  </a:cubicBezTo>
                  <a:cubicBezTo>
                    <a:pt x="2503" y="1809"/>
                    <a:pt x="2411" y="1809"/>
                    <a:pt x="2318" y="1809"/>
                  </a:cubicBezTo>
                  <a:cubicBezTo>
                    <a:pt x="1646" y="2481"/>
                    <a:pt x="1066" y="3245"/>
                    <a:pt x="672" y="4126"/>
                  </a:cubicBezTo>
                  <a:cubicBezTo>
                    <a:pt x="278" y="5076"/>
                    <a:pt x="0" y="6050"/>
                    <a:pt x="0" y="7023"/>
                  </a:cubicBezTo>
                  <a:cubicBezTo>
                    <a:pt x="0" y="8947"/>
                    <a:pt x="765" y="10777"/>
                    <a:pt x="2132" y="12145"/>
                  </a:cubicBezTo>
                  <a:cubicBezTo>
                    <a:pt x="2318" y="12330"/>
                    <a:pt x="2503" y="12516"/>
                    <a:pt x="2804" y="12724"/>
                  </a:cubicBezTo>
                  <a:cubicBezTo>
                    <a:pt x="3083" y="12910"/>
                    <a:pt x="3291" y="13095"/>
                    <a:pt x="3569" y="13303"/>
                  </a:cubicBezTo>
                  <a:cubicBezTo>
                    <a:pt x="3871" y="13396"/>
                    <a:pt x="4149" y="13582"/>
                    <a:pt x="4450" y="13674"/>
                  </a:cubicBezTo>
                  <a:cubicBezTo>
                    <a:pt x="4728" y="13767"/>
                    <a:pt x="5029" y="13883"/>
                    <a:pt x="5307" y="13976"/>
                  </a:cubicBezTo>
                  <a:cubicBezTo>
                    <a:pt x="5701" y="14068"/>
                    <a:pt x="5979" y="14068"/>
                    <a:pt x="6281" y="14161"/>
                  </a:cubicBezTo>
                  <a:cubicBezTo>
                    <a:pt x="6570" y="14207"/>
                    <a:pt x="6837" y="14230"/>
                    <a:pt x="7103" y="14230"/>
                  </a:cubicBezTo>
                  <a:cubicBezTo>
                    <a:pt x="7370" y="14230"/>
                    <a:pt x="7637" y="14207"/>
                    <a:pt x="7926" y="14161"/>
                  </a:cubicBezTo>
                  <a:cubicBezTo>
                    <a:pt x="8204" y="14161"/>
                    <a:pt x="8598" y="14068"/>
                    <a:pt x="8876" y="13976"/>
                  </a:cubicBezTo>
                  <a:cubicBezTo>
                    <a:pt x="9178" y="13883"/>
                    <a:pt x="9548" y="13767"/>
                    <a:pt x="9850" y="13674"/>
                  </a:cubicBezTo>
                  <a:cubicBezTo>
                    <a:pt x="10128" y="13582"/>
                    <a:pt x="10429" y="13396"/>
                    <a:pt x="10707" y="13188"/>
                  </a:cubicBezTo>
                  <a:cubicBezTo>
                    <a:pt x="11009" y="13095"/>
                    <a:pt x="11194" y="12910"/>
                    <a:pt x="11495" y="12724"/>
                  </a:cubicBezTo>
                  <a:cubicBezTo>
                    <a:pt x="12747" y="11751"/>
                    <a:pt x="13604" y="10499"/>
                    <a:pt x="13998" y="8947"/>
                  </a:cubicBezTo>
                  <a:cubicBezTo>
                    <a:pt x="13998" y="8854"/>
                    <a:pt x="13998" y="8761"/>
                    <a:pt x="13905" y="8761"/>
                  </a:cubicBezTo>
                  <a:cubicBezTo>
                    <a:pt x="13851" y="8734"/>
                    <a:pt x="13803" y="8723"/>
                    <a:pt x="13762" y="8723"/>
                  </a:cubicBezTo>
                  <a:cubicBezTo>
                    <a:pt x="13662" y="8723"/>
                    <a:pt x="13604" y="8788"/>
                    <a:pt x="13604" y="8854"/>
                  </a:cubicBezTo>
                  <a:cubicBezTo>
                    <a:pt x="13233" y="10291"/>
                    <a:pt x="12353" y="11565"/>
                    <a:pt x="11194" y="12423"/>
                  </a:cubicBezTo>
                  <a:cubicBezTo>
                    <a:pt x="10522" y="12910"/>
                    <a:pt x="9757" y="13303"/>
                    <a:pt x="8969" y="13489"/>
                  </a:cubicBezTo>
                  <a:cubicBezTo>
                    <a:pt x="9178" y="13188"/>
                    <a:pt x="9363" y="12910"/>
                    <a:pt x="9456" y="12516"/>
                  </a:cubicBezTo>
                  <a:cubicBezTo>
                    <a:pt x="10244" y="10685"/>
                    <a:pt x="10615" y="8668"/>
                    <a:pt x="10336" y="6351"/>
                  </a:cubicBezTo>
                  <a:cubicBezTo>
                    <a:pt x="10244" y="4891"/>
                    <a:pt x="9850" y="3245"/>
                    <a:pt x="9363" y="1716"/>
                  </a:cubicBezTo>
                  <a:cubicBezTo>
                    <a:pt x="9363" y="1507"/>
                    <a:pt x="9456" y="1415"/>
                    <a:pt x="9456" y="1322"/>
                  </a:cubicBezTo>
                  <a:cubicBezTo>
                    <a:pt x="9456" y="1137"/>
                    <a:pt x="9363" y="928"/>
                    <a:pt x="9178" y="743"/>
                  </a:cubicBezTo>
                  <a:lnTo>
                    <a:pt x="9178" y="743"/>
                  </a:lnTo>
                  <a:cubicBezTo>
                    <a:pt x="10244" y="1021"/>
                    <a:pt x="11101" y="1600"/>
                    <a:pt x="11866" y="2388"/>
                  </a:cubicBezTo>
                  <a:cubicBezTo>
                    <a:pt x="13141" y="3639"/>
                    <a:pt x="13813" y="5378"/>
                    <a:pt x="13813" y="7116"/>
                  </a:cubicBezTo>
                  <a:lnTo>
                    <a:pt x="13813" y="7973"/>
                  </a:lnTo>
                  <a:cubicBezTo>
                    <a:pt x="13813" y="8089"/>
                    <a:pt x="13813" y="8182"/>
                    <a:pt x="13998" y="8182"/>
                  </a:cubicBezTo>
                  <a:cubicBezTo>
                    <a:pt x="14091" y="8182"/>
                    <a:pt x="14184" y="8089"/>
                    <a:pt x="14184" y="7973"/>
                  </a:cubicBezTo>
                  <a:cubicBezTo>
                    <a:pt x="14184" y="7695"/>
                    <a:pt x="14299" y="7394"/>
                    <a:pt x="14299" y="7116"/>
                  </a:cubicBezTo>
                  <a:cubicBezTo>
                    <a:pt x="14299" y="5192"/>
                    <a:pt x="13511" y="3454"/>
                    <a:pt x="12167" y="2087"/>
                  </a:cubicBezTo>
                  <a:cubicBezTo>
                    <a:pt x="11681" y="1600"/>
                    <a:pt x="11194" y="1137"/>
                    <a:pt x="10522" y="835"/>
                  </a:cubicBezTo>
                  <a:cubicBezTo>
                    <a:pt x="9942" y="441"/>
                    <a:pt x="9270" y="256"/>
                    <a:pt x="8506" y="71"/>
                  </a:cubicBezTo>
                  <a:cubicBezTo>
                    <a:pt x="8158" y="24"/>
                    <a:pt x="7770" y="1"/>
                    <a:pt x="7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4" name="Google Shape;3024;p58"/>
          <p:cNvGrpSpPr/>
          <p:nvPr/>
        </p:nvGrpSpPr>
        <p:grpSpPr>
          <a:xfrm>
            <a:off x="109461" y="3894919"/>
            <a:ext cx="2759371" cy="2497162"/>
            <a:chOff x="932545" y="3548523"/>
            <a:chExt cx="2759371" cy="2497162"/>
          </a:xfrm>
        </p:grpSpPr>
        <p:sp>
          <p:nvSpPr>
            <p:cNvPr id="3025" name="Google Shape;3025;p58"/>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8"/>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8"/>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8"/>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8"/>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8"/>
            <p:cNvSpPr/>
            <p:nvPr/>
          </p:nvSpPr>
          <p:spPr>
            <a:xfrm rot="3157019">
              <a:off x="1472390" y="40914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995;p58"/>
          <p:cNvSpPr txBox="1">
            <a:spLocks/>
          </p:cNvSpPr>
          <p:nvPr/>
        </p:nvSpPr>
        <p:spPr>
          <a:xfrm>
            <a:off x="6065789" y="3927509"/>
            <a:ext cx="2153100" cy="69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r>
              <a:rPr lang="pt-PT" sz="1800">
                <a:latin typeface="Times New Roman" panose="02020603050405020304" pitchFamily="18" charset="0"/>
                <a:cs typeface="Times New Roman" panose="02020603050405020304" pitchFamily="18" charset="0"/>
              </a:rPr>
              <a:t>D. 1,23 m/s</a:t>
            </a:r>
          </a:p>
        </p:txBody>
      </p:sp>
      <p:sp>
        <p:nvSpPr>
          <p:cNvPr id="49" name="Google Shape;3249;p66"/>
          <p:cNvSpPr/>
          <p:nvPr/>
        </p:nvSpPr>
        <p:spPr>
          <a:xfrm>
            <a:off x="6597252" y="3148215"/>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3267;p66"/>
          <p:cNvGrpSpPr/>
          <p:nvPr/>
        </p:nvGrpSpPr>
        <p:grpSpPr>
          <a:xfrm>
            <a:off x="6840602" y="3378413"/>
            <a:ext cx="397692" cy="426402"/>
            <a:chOff x="4117738" y="4097880"/>
            <a:chExt cx="397692" cy="426402"/>
          </a:xfrm>
        </p:grpSpPr>
        <p:sp>
          <p:nvSpPr>
            <p:cNvPr id="51" name="Google Shape;3268;p66"/>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69;p66"/>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70;p66"/>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1;p66"/>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72;p66"/>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73;p66"/>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274;p66"/>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75;p66"/>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76;p66"/>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77;p66"/>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78;p66"/>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79;p66"/>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80;p66"/>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81;p66"/>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2;p66"/>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83;p66"/>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84;p66"/>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Rectangle 67"/>
          <p:cNvSpPr/>
          <p:nvPr/>
        </p:nvSpPr>
        <p:spPr>
          <a:xfrm>
            <a:off x="713046" y="1166487"/>
            <a:ext cx="8028981" cy="369332"/>
          </a:xfrm>
          <a:prstGeom prst="rect">
            <a:avLst/>
          </a:prstGeom>
        </p:spPr>
        <p:txBody>
          <a:bodyPr wrap="square">
            <a:spAutoFit/>
          </a:bodyPr>
          <a:lstStyle/>
          <a:p>
            <a:pPr lvl="0" algn="just"/>
            <a:r>
              <a:rPr lang="en-US" sz="1800" b="1">
                <a:solidFill>
                  <a:srgbClr val="413E3E"/>
                </a:solidFill>
                <a:latin typeface="Times New Roman" panose="02020603050405020304" pitchFamily="18" charset="0"/>
                <a:cs typeface="Times New Roman" panose="02020603050405020304" pitchFamily="18" charset="0"/>
              </a:rPr>
              <a:t>Bài 8. </a:t>
            </a:r>
            <a:r>
              <a:rPr lang="vi-VN" sz="1800">
                <a:solidFill>
                  <a:srgbClr val="413E3E"/>
                </a:solidFill>
                <a:latin typeface="Times New Roman" panose="02020603050405020304" pitchFamily="18" charset="0"/>
                <a:cs typeface="Times New Roman" panose="02020603050405020304" pitchFamily="18" charset="0"/>
              </a:rPr>
              <a:t>Dưới đây là bảng ghi kết quả đo tốc độ của một bạn đi bộ từ đầu tới cuối lớp.</a:t>
            </a:r>
          </a:p>
        </p:txBody>
      </p:sp>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463823" y="1498635"/>
            <a:ext cx="4944165" cy="1190791"/>
          </a:xfrm>
          <a:prstGeom prst="rect">
            <a:avLst/>
          </a:prstGeom>
        </p:spPr>
      </p:pic>
      <p:sp>
        <p:nvSpPr>
          <p:cNvPr id="73" name="Rectangle 72"/>
          <p:cNvSpPr/>
          <p:nvPr/>
        </p:nvSpPr>
        <p:spPr>
          <a:xfrm>
            <a:off x="713046" y="2667895"/>
            <a:ext cx="3307323" cy="369332"/>
          </a:xfrm>
          <a:prstGeom prst="rect">
            <a:avLst/>
          </a:prstGeom>
        </p:spPr>
        <p:txBody>
          <a:bodyPr wrap="square">
            <a:spAutoFit/>
          </a:bodyPr>
          <a:lstStyle/>
          <a:p>
            <a:pPr lvl="0" algn="just"/>
            <a:r>
              <a:rPr lang="vi-VN" sz="1800">
                <a:solidFill>
                  <a:srgbClr val="413E3E"/>
                </a:solidFill>
                <a:latin typeface="Times New Roman" panose="02020603050405020304" pitchFamily="18" charset="0"/>
                <a:cs typeface="Times New Roman" panose="02020603050405020304" pitchFamily="18" charset="0"/>
              </a:rPr>
              <a:t>Tốc độ trung bình của bạn đó là</a:t>
            </a:r>
            <a:r>
              <a:rPr lang="en-US" sz="1800">
                <a:solidFill>
                  <a:srgbClr val="413E3E"/>
                </a:solidFill>
                <a:latin typeface="Times New Roman" panose="02020603050405020304" pitchFamily="18" charset="0"/>
                <a:cs typeface="Times New Roman" panose="02020603050405020304" pitchFamily="18" charset="0"/>
              </a:rPr>
              <a:t>:</a:t>
            </a:r>
            <a:endParaRPr lang="vi-VN" sz="1800">
              <a:solidFill>
                <a:srgbClr val="413E3E"/>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987"/>
                                        </p:tgtEl>
                                      </p:cBhvr>
                                    </p:animEffect>
                                    <p:set>
                                      <p:cBhvr>
                                        <p:cTn id="7" dur="1" fill="hold">
                                          <p:stCondLst>
                                            <p:cond delay="499"/>
                                          </p:stCondLst>
                                        </p:cTn>
                                        <p:tgtEl>
                                          <p:spTgt spid="2987"/>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2988"/>
                                        </p:tgtEl>
                                      </p:cBhvr>
                                    </p:animEffect>
                                    <p:set>
                                      <p:cBhvr>
                                        <p:cTn id="10" dur="1" fill="hold">
                                          <p:stCondLst>
                                            <p:cond delay="499"/>
                                          </p:stCondLst>
                                        </p:cTn>
                                        <p:tgtEl>
                                          <p:spTgt spid="2988"/>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2995">
                                            <p:txEl>
                                              <p:pRg st="0" end="0"/>
                                            </p:txEl>
                                          </p:spTgt>
                                        </p:tgtEl>
                                      </p:cBhvr>
                                    </p:animEffect>
                                    <p:set>
                                      <p:cBhvr>
                                        <p:cTn id="13" dur="1" fill="hold">
                                          <p:stCondLst>
                                            <p:cond delay="499"/>
                                          </p:stCondLst>
                                        </p:cTn>
                                        <p:tgtEl>
                                          <p:spTgt spid="2995">
                                            <p:txEl>
                                              <p:pRg st="0" end="0"/>
                                            </p:txEl>
                                          </p:spTgt>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2996"/>
                                        </p:tgtEl>
                                      </p:cBhvr>
                                    </p:animEffect>
                                    <p:set>
                                      <p:cBhvr>
                                        <p:cTn id="16" dur="1" fill="hold">
                                          <p:stCondLst>
                                            <p:cond delay="499"/>
                                          </p:stCondLst>
                                        </p:cTn>
                                        <p:tgtEl>
                                          <p:spTgt spid="2996"/>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3011"/>
                                        </p:tgtEl>
                                      </p:cBhvr>
                                    </p:animEffect>
                                    <p:set>
                                      <p:cBhvr>
                                        <p:cTn id="19" dur="1" fill="hold">
                                          <p:stCondLst>
                                            <p:cond delay="499"/>
                                          </p:stCondLst>
                                        </p:cTn>
                                        <p:tgtEl>
                                          <p:spTgt spid="3011"/>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50"/>
                                        </p:tgtEl>
                                      </p:cBhvr>
                                    </p:animEffect>
                                    <p:set>
                                      <p:cBhvr>
                                        <p:cTn id="28" dur="1" fill="hold">
                                          <p:stCondLst>
                                            <p:cond delay="499"/>
                                          </p:stCondLst>
                                        </p:cTn>
                                        <p:tgtEl>
                                          <p:spTgt spid="50"/>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2993">
                                            <p:txEl>
                                              <p:pRg st="0" end="0"/>
                                            </p:txEl>
                                          </p:spTgt>
                                        </p:tgtEl>
                                      </p:cBhvr>
                                    </p:animEffect>
                                    <p:set>
                                      <p:cBhvr>
                                        <p:cTn id="31" dur="1" fill="hold">
                                          <p:stCondLst>
                                            <p:cond delay="499"/>
                                          </p:stCondLst>
                                        </p:cTn>
                                        <p:tgtEl>
                                          <p:spTgt spid="2993">
                                            <p:txEl>
                                              <p:pRg st="0" end="0"/>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4.72222E-6 3.08642E-6 L 0.31111 3.08642E-6 " pathEditMode="relative" rAng="0" ptsTypes="AA">
                                      <p:cBhvr>
                                        <p:cTn id="35" dur="2000" fill="hold"/>
                                        <p:tgtEl>
                                          <p:spTgt spid="2986"/>
                                        </p:tgtEl>
                                        <p:attrNameLst>
                                          <p:attrName>ppt_x</p:attrName>
                                          <p:attrName>ppt_y</p:attrName>
                                        </p:attrNameLst>
                                      </p:cBhvr>
                                      <p:rCtr x="15556" y="0"/>
                                    </p:animMotion>
                                  </p:childTnLst>
                                </p:cTn>
                              </p:par>
                              <p:par>
                                <p:cTn id="36" presetID="42" presetClass="path" presetSubtype="0" accel="50000" decel="50000" fill="hold" grpId="0" nodeType="withEffect">
                                  <p:stCondLst>
                                    <p:cond delay="0"/>
                                  </p:stCondLst>
                                  <p:childTnLst>
                                    <p:animMotion origin="layout" path="M -3.33333E-6 -4.07407E-6 L 0.30677 -0.00864 " pathEditMode="relative" rAng="0" ptsTypes="AA">
                                      <p:cBhvr>
                                        <p:cTn id="37" dur="2000" fill="hold"/>
                                        <p:tgtEl>
                                          <p:spTgt spid="2991">
                                            <p:txEl>
                                              <p:pRg st="0" end="0"/>
                                            </p:txEl>
                                          </p:spTgt>
                                        </p:tgtEl>
                                        <p:attrNameLst>
                                          <p:attrName>ppt_x</p:attrName>
                                          <p:attrName>ppt_y</p:attrName>
                                        </p:attrNameLst>
                                      </p:cBhvr>
                                      <p:rCtr x="15330" y="-432"/>
                                    </p:animMotion>
                                  </p:childTnLst>
                                </p:cTn>
                              </p:par>
                              <p:par>
                                <p:cTn id="38" presetID="42" presetClass="path" presetSubtype="0" accel="50000" decel="50000" fill="hold" nodeType="withEffect">
                                  <p:stCondLst>
                                    <p:cond delay="0"/>
                                  </p:stCondLst>
                                  <p:childTnLst>
                                    <p:animMotion origin="layout" path="M 4.72222E-6 3.08642E-6 L 0.31111 3.08642E-6 " pathEditMode="relative" rAng="0" ptsTypes="AA">
                                      <p:cBhvr>
                                        <p:cTn id="39" dur="2000" fill="hold"/>
                                        <p:tgtEl>
                                          <p:spTgt spid="3017"/>
                                        </p:tgtEl>
                                        <p:attrNameLst>
                                          <p:attrName>ppt_x</p:attrName>
                                          <p:attrName>ppt_y</p:attrName>
                                        </p:attrNameLst>
                                      </p:cBhvr>
                                      <p:rCtr x="155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6" grpId="0" animBg="1"/>
      <p:bldP spid="2987" grpId="0" animBg="1"/>
      <p:bldP spid="2988" grpId="0" animBg="1"/>
      <p:bldP spid="2991" grpId="0" build="p"/>
      <p:bldP spid="2993" grpId="0" build="p"/>
      <p:bldP spid="2995" grpId="0" build="p"/>
      <p:bldP spid="47" grpId="0"/>
      <p:bldP spid="4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0"/>
        <p:cNvGrpSpPr/>
        <p:nvPr/>
      </p:nvGrpSpPr>
      <p:grpSpPr>
        <a:xfrm>
          <a:off x="0" y="0"/>
          <a:ext cx="0" cy="0"/>
          <a:chOff x="0" y="0"/>
          <a:chExt cx="0" cy="0"/>
        </a:xfrm>
      </p:grpSpPr>
      <p:sp>
        <p:nvSpPr>
          <p:cNvPr id="3041" name="Google Shape;3041;p60"/>
          <p:cNvSpPr txBox="1">
            <a:spLocks noGrp="1"/>
          </p:cNvSpPr>
          <p:nvPr>
            <p:ph type="title"/>
          </p:nvPr>
        </p:nvSpPr>
        <p:spPr>
          <a:xfrm>
            <a:off x="2163979" y="2304274"/>
            <a:ext cx="4843117" cy="1604266"/>
          </a:xfrm>
          <a:prstGeom prst="rect">
            <a:avLst/>
          </a:prstGeom>
        </p:spPr>
        <p:txBody>
          <a:bodyPr spcFirstLastPara="1" wrap="square" lIns="91425" tIns="91425" rIns="91425" bIns="91425" anchor="ctr" anchorCtr="0">
            <a:noAutofit/>
          </a:bodyPr>
          <a:lstStyle/>
          <a:p>
            <a:pPr lvl="0"/>
            <a:r>
              <a:rPr lang="pt-PT" sz="7200"/>
              <a:t>TẠM BIỆT CÁC EM!</a:t>
            </a:r>
            <a:endParaRPr sz="7200"/>
          </a:p>
        </p:txBody>
      </p:sp>
      <p:grpSp>
        <p:nvGrpSpPr>
          <p:cNvPr id="3047" name="Google Shape;3047;p60"/>
          <p:cNvGrpSpPr/>
          <p:nvPr/>
        </p:nvGrpSpPr>
        <p:grpSpPr>
          <a:xfrm rot="-1759650">
            <a:off x="6357822" y="546842"/>
            <a:ext cx="1386194" cy="2576775"/>
            <a:chOff x="6622012" y="795963"/>
            <a:chExt cx="1304687" cy="2425262"/>
          </a:xfrm>
        </p:grpSpPr>
        <p:sp>
          <p:nvSpPr>
            <p:cNvPr id="3048" name="Google Shape;3048;p6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6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6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4" name="Google Shape;3054;p60"/>
          <p:cNvGrpSpPr/>
          <p:nvPr/>
        </p:nvGrpSpPr>
        <p:grpSpPr>
          <a:xfrm>
            <a:off x="2097450" y="803575"/>
            <a:ext cx="4624150" cy="3416950"/>
            <a:chOff x="2097450" y="803575"/>
            <a:chExt cx="4624150" cy="3416950"/>
          </a:xfrm>
        </p:grpSpPr>
        <p:sp>
          <p:nvSpPr>
            <p:cNvPr id="3055" name="Google Shape;3055;p60"/>
            <p:cNvSpPr/>
            <p:nvPr/>
          </p:nvSpPr>
          <p:spPr>
            <a:xfrm>
              <a:off x="2097450" y="8035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0"/>
            <p:cNvSpPr/>
            <p:nvPr/>
          </p:nvSpPr>
          <p:spPr>
            <a:xfrm>
              <a:off x="6528100" y="40366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0"/>
            <p:cNvSpPr/>
            <p:nvPr/>
          </p:nvSpPr>
          <p:spPr>
            <a:xfrm>
              <a:off x="6528100" y="1307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8" name="Google Shape;3058;p60"/>
          <p:cNvSpPr/>
          <p:nvPr/>
        </p:nvSpPr>
        <p:spPr>
          <a:xfrm flipH="1">
            <a:off x="3867378" y="382361"/>
            <a:ext cx="1409245" cy="31529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0"/>
          <p:cNvSpPr/>
          <p:nvPr/>
        </p:nvSpPr>
        <p:spPr>
          <a:xfrm>
            <a:off x="501050" y="120598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0" name="Google Shape;3060;p60"/>
          <p:cNvGrpSpPr/>
          <p:nvPr/>
        </p:nvGrpSpPr>
        <p:grpSpPr>
          <a:xfrm>
            <a:off x="7836463" y="1104850"/>
            <a:ext cx="868425" cy="514500"/>
            <a:chOff x="2575700" y="1885000"/>
            <a:chExt cx="868425" cy="514500"/>
          </a:xfrm>
        </p:grpSpPr>
        <p:sp>
          <p:nvSpPr>
            <p:cNvPr id="3061" name="Google Shape;3061;p6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6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6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038" y="862661"/>
            <a:ext cx="1512437" cy="1441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3262" y="685423"/>
            <a:ext cx="2117887" cy="461665"/>
          </a:xfrm>
          <a:prstGeom prst="rect">
            <a:avLst/>
          </a:prstGeom>
          <a:noFill/>
        </p:spPr>
        <p:txBody>
          <a:bodyPr wrap="none" rtlCol="0">
            <a:spAutoFit/>
          </a:bodyPr>
          <a:lstStyle/>
          <a:p>
            <a:r>
              <a:rPr lang="en-US" sz="2000" b="1" i="1">
                <a:solidFill>
                  <a:srgbClr val="0070C0"/>
                </a:solidFill>
                <a:latin typeface="Times New Roman" panose="02020603050405020304" pitchFamily="18" charset="0"/>
                <a:cs typeface="Times New Roman" panose="02020603050405020304" pitchFamily="18" charset="0"/>
              </a:rPr>
              <a:t>ĐO THỜI GIAN </a:t>
            </a:r>
            <a:r>
              <a:rPr lang="en-US" sz="2400" i="1">
                <a:solidFill>
                  <a:srgbClr val="0070C0"/>
                </a:solidFill>
                <a:latin typeface="Times New Roman" panose="02020603050405020304" pitchFamily="18" charset="0"/>
                <a:cs typeface="Times New Roman" panose="02020603050405020304" pitchFamily="18" charset="0"/>
              </a:rPr>
              <a:t>t</a:t>
            </a:r>
          </a:p>
        </p:txBody>
      </p:sp>
      <p:pic>
        <p:nvPicPr>
          <p:cNvPr id="4" name="Picture 3"/>
          <p:cNvPicPr>
            <a:picLocks noChangeAspect="1"/>
          </p:cNvPicPr>
          <p:nvPr/>
        </p:nvPicPr>
        <p:blipFill>
          <a:blip r:embed="rId2"/>
          <a:stretch>
            <a:fillRect/>
          </a:stretch>
        </p:blipFill>
        <p:spPr>
          <a:xfrm>
            <a:off x="1283961" y="1497234"/>
            <a:ext cx="2508217" cy="2283424"/>
          </a:xfrm>
          <a:prstGeom prst="rect">
            <a:avLst/>
          </a:prstGeom>
        </p:spPr>
      </p:pic>
      <p:sp>
        <p:nvSpPr>
          <p:cNvPr id="5" name="TextBox 4"/>
          <p:cNvSpPr txBox="1"/>
          <p:nvPr/>
        </p:nvSpPr>
        <p:spPr>
          <a:xfrm>
            <a:off x="1810546" y="3800011"/>
            <a:ext cx="1981633"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Đồng hồ bấm giờ</a:t>
            </a:r>
          </a:p>
        </p:txBody>
      </p:sp>
      <p:sp>
        <p:nvSpPr>
          <p:cNvPr id="6" name="TextBox 5"/>
          <p:cNvSpPr txBox="1"/>
          <p:nvPr/>
        </p:nvSpPr>
        <p:spPr>
          <a:xfrm>
            <a:off x="5104465" y="3780658"/>
            <a:ext cx="3246402" cy="400110"/>
          </a:xfrm>
          <a:prstGeom prst="rect">
            <a:avLst/>
          </a:prstGeom>
          <a:noFill/>
        </p:spPr>
        <p:txBody>
          <a:bodyPr wrap="none" rtlCol="0">
            <a:spAutoFit/>
          </a:bodyPr>
          <a:lstStyle/>
          <a:p>
            <a:r>
              <a:rPr lang="en-US" sz="2000" i="1">
                <a:solidFill>
                  <a:schemeClr val="tx1"/>
                </a:solidFill>
                <a:latin typeface="Times New Roman" panose="02020603050405020304" pitchFamily="18" charset="0"/>
                <a:cs typeface="Times New Roman" panose="02020603050405020304" pitchFamily="18" charset="0"/>
              </a:rPr>
              <a:t>Đồng hồ đo thời gian hiện số</a:t>
            </a:r>
          </a:p>
        </p:txBody>
      </p:sp>
      <p:pic>
        <p:nvPicPr>
          <p:cNvPr id="7" name="Picture 6"/>
          <p:cNvPicPr>
            <a:picLocks noChangeAspect="1"/>
          </p:cNvPicPr>
          <p:nvPr/>
        </p:nvPicPr>
        <p:blipFill>
          <a:blip r:embed="rId3"/>
          <a:stretch>
            <a:fillRect/>
          </a:stretch>
        </p:blipFill>
        <p:spPr>
          <a:xfrm>
            <a:off x="5246976" y="1597246"/>
            <a:ext cx="2670897" cy="2023763"/>
          </a:xfrm>
          <a:prstGeom prst="rect">
            <a:avLst/>
          </a:prstGeom>
        </p:spPr>
      </p:pic>
    </p:spTree>
    <p:extLst>
      <p:ext uri="{BB962C8B-B14F-4D97-AF65-F5344CB8AC3E}">
        <p14:creationId xmlns:p14="http://schemas.microsoft.com/office/powerpoint/2010/main" val="1838956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75431" y="1186546"/>
            <a:ext cx="2737363" cy="2325040"/>
          </a:xfrm>
          <a:prstGeom prst="rect">
            <a:avLst/>
          </a:prstGeom>
        </p:spPr>
      </p:pic>
      <p:sp>
        <p:nvSpPr>
          <p:cNvPr id="6" name="Google Shape;2685;p44"/>
          <p:cNvSpPr txBox="1">
            <a:spLocks noGrp="1"/>
          </p:cNvSpPr>
          <p:nvPr>
            <p:ph type="title"/>
          </p:nvPr>
        </p:nvSpPr>
        <p:spPr>
          <a:xfrm>
            <a:off x="1127856" y="860725"/>
            <a:ext cx="2695237" cy="176744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sz="5400">
                <a:solidFill>
                  <a:schemeClr val="tx1"/>
                </a:solidFill>
              </a:rPr>
              <a:t>BÀI 9 </a:t>
            </a:r>
            <a:br>
              <a:rPr lang="pt-PT" sz="5400">
                <a:solidFill>
                  <a:schemeClr val="tx1"/>
                </a:solidFill>
              </a:rPr>
            </a:br>
            <a:r>
              <a:rPr lang="pt-PT" sz="5400">
                <a:solidFill>
                  <a:schemeClr val="tx1"/>
                </a:solidFill>
              </a:rPr>
              <a:t>ĐO TỐC ĐỘ</a:t>
            </a:r>
            <a:endParaRPr sz="5400">
              <a:solidFill>
                <a:schemeClr val="tx1"/>
              </a:solidFill>
            </a:endParaRPr>
          </a:p>
        </p:txBody>
      </p:sp>
      <p:sp>
        <p:nvSpPr>
          <p:cNvPr id="7" name="Google Shape;2656;p43"/>
          <p:cNvSpPr txBox="1">
            <a:spLocks/>
          </p:cNvSpPr>
          <p:nvPr/>
        </p:nvSpPr>
        <p:spPr>
          <a:xfrm>
            <a:off x="1453217" y="4181106"/>
            <a:ext cx="4022214" cy="42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i="1">
                <a:solidFill>
                  <a:schemeClr val="accent6">
                    <a:lumMod val="50000"/>
                  </a:schemeClr>
                </a:solidFill>
                <a:latin typeface="+mj-lt"/>
              </a:rPr>
              <a:t>Ths. </a:t>
            </a:r>
            <a:r>
              <a:rPr lang="en-US" sz="2400" i="1">
                <a:solidFill>
                  <a:schemeClr val="accent6">
                    <a:lumMod val="50000"/>
                  </a:schemeClr>
                </a:solidFill>
                <a:latin typeface="+mj-lt"/>
              </a:rPr>
              <a:t>Lê Thị Minh Tâm</a:t>
            </a:r>
            <a:endParaRPr lang="vi-VN" sz="2400" i="1">
              <a:solidFill>
                <a:schemeClr val="accent6">
                  <a:lumMod val="50000"/>
                </a:schemeClr>
              </a:solidFill>
              <a:latin typeface="+mj-lt"/>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8891" l="3172" r="100000">
                        <a14:foregroundMark x1="57402" y1="61173" x2="67523" y2="62758"/>
                      </a14:backgroundRemoval>
                    </a14:imgEffect>
                  </a14:imgLayer>
                </a14:imgProps>
              </a:ext>
              <a:ext uri="{28A0092B-C50C-407E-A947-70E740481C1C}">
                <a14:useLocalDpi xmlns:a14="http://schemas.microsoft.com/office/drawing/2010/main" val="0"/>
              </a:ext>
            </a:extLst>
          </a:blip>
          <a:stretch>
            <a:fillRect/>
          </a:stretch>
        </p:blipFill>
        <p:spPr>
          <a:xfrm>
            <a:off x="2281040" y="2899570"/>
            <a:ext cx="1284166" cy="1224032"/>
          </a:xfrm>
          <a:prstGeom prst="rect">
            <a:avLst/>
          </a:prstGeom>
        </p:spPr>
      </p:pic>
    </p:spTree>
    <p:extLst>
      <p:ext uri="{BB962C8B-B14F-4D97-AF65-F5344CB8AC3E}">
        <p14:creationId xmlns:p14="http://schemas.microsoft.com/office/powerpoint/2010/main" val="1895052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sp>
        <p:nvSpPr>
          <p:cNvPr id="2810" name="Google Shape;2810;p49"/>
          <p:cNvSpPr/>
          <p:nvPr/>
        </p:nvSpPr>
        <p:spPr>
          <a:xfrm>
            <a:off x="3431100" y="1658788"/>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9"/>
          <p:cNvSpPr/>
          <p:nvPr/>
        </p:nvSpPr>
        <p:spPr>
          <a:xfrm>
            <a:off x="5000543" y="2290676"/>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9"/>
          <p:cNvSpPr/>
          <p:nvPr/>
        </p:nvSpPr>
        <p:spPr>
          <a:xfrm>
            <a:off x="3705493" y="3415651"/>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9"/>
          <p:cNvSpPr txBox="1">
            <a:spLocks noGrp="1"/>
          </p:cNvSpPr>
          <p:nvPr>
            <p:ph type="title"/>
          </p:nvPr>
        </p:nvSpPr>
        <p:spPr>
          <a:xfrm>
            <a:off x="1292893" y="1609174"/>
            <a:ext cx="2020357" cy="1045300"/>
          </a:xfrm>
          <a:prstGeom prst="rect">
            <a:avLst/>
          </a:prstGeom>
        </p:spPr>
        <p:txBody>
          <a:bodyPr spcFirstLastPara="1" wrap="square" lIns="91425" tIns="91425" rIns="91425" bIns="91425" anchor="ctr" anchorCtr="0">
            <a:noAutofit/>
          </a:bodyPr>
          <a:lstStyle/>
          <a:p>
            <a:pPr lvl="0"/>
            <a:r>
              <a:rPr lang="pt-PT"/>
              <a:t>Đo tốc độ dùng đồng hồ bấm giây</a:t>
            </a:r>
            <a:endParaRPr/>
          </a:p>
        </p:txBody>
      </p:sp>
      <p:sp>
        <p:nvSpPr>
          <p:cNvPr id="2816" name="Google Shape;2816;p49"/>
          <p:cNvSpPr txBox="1">
            <a:spLocks noGrp="1"/>
          </p:cNvSpPr>
          <p:nvPr>
            <p:ph type="title" idx="2"/>
          </p:nvPr>
        </p:nvSpPr>
        <p:spPr>
          <a:xfrm>
            <a:off x="3465650" y="1828000"/>
            <a:ext cx="817800" cy="54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I</a:t>
            </a:r>
            <a:endParaRPr/>
          </a:p>
        </p:txBody>
      </p:sp>
      <p:sp>
        <p:nvSpPr>
          <p:cNvPr id="2817" name="Google Shape;2817;p49"/>
          <p:cNvSpPr txBox="1">
            <a:spLocks noGrp="1"/>
          </p:cNvSpPr>
          <p:nvPr>
            <p:ph type="title" idx="3"/>
          </p:nvPr>
        </p:nvSpPr>
        <p:spPr>
          <a:xfrm>
            <a:off x="5921793" y="1804114"/>
            <a:ext cx="2336400" cy="1867650"/>
          </a:xfrm>
          <a:prstGeom prst="rect">
            <a:avLst/>
          </a:prstGeom>
        </p:spPr>
        <p:txBody>
          <a:bodyPr spcFirstLastPara="1" wrap="square" lIns="91425" tIns="91425" rIns="91425" bIns="91425" anchor="ctr" anchorCtr="0">
            <a:noAutofit/>
          </a:bodyPr>
          <a:lstStyle/>
          <a:p>
            <a:pPr lvl="0"/>
            <a:r>
              <a:rPr lang="pt-PT" sz="3200">
                <a:solidFill>
                  <a:srgbClr val="413E3E"/>
                </a:solidFill>
              </a:rPr>
              <a:t>Đo tốc độ dùng đồng hồ đo thời gian hiện số và cổng quang điện</a:t>
            </a:r>
            <a:endParaRPr/>
          </a:p>
        </p:txBody>
      </p:sp>
      <p:sp>
        <p:nvSpPr>
          <p:cNvPr id="2818" name="Google Shape;2818;p49"/>
          <p:cNvSpPr txBox="1">
            <a:spLocks noGrp="1"/>
          </p:cNvSpPr>
          <p:nvPr>
            <p:ph type="title" idx="4"/>
          </p:nvPr>
        </p:nvSpPr>
        <p:spPr>
          <a:xfrm>
            <a:off x="5035043" y="2459888"/>
            <a:ext cx="817800" cy="54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II</a:t>
            </a:r>
            <a:endParaRPr/>
          </a:p>
        </p:txBody>
      </p:sp>
      <p:sp>
        <p:nvSpPr>
          <p:cNvPr id="2820" name="Google Shape;2820;p49"/>
          <p:cNvSpPr txBox="1">
            <a:spLocks noGrp="1"/>
          </p:cNvSpPr>
          <p:nvPr>
            <p:ph type="title" idx="6"/>
          </p:nvPr>
        </p:nvSpPr>
        <p:spPr>
          <a:xfrm>
            <a:off x="1292893" y="3653380"/>
            <a:ext cx="2336400" cy="487800"/>
          </a:xfrm>
          <a:prstGeom prst="rect">
            <a:avLst/>
          </a:prstGeom>
        </p:spPr>
        <p:txBody>
          <a:bodyPr spcFirstLastPara="1" wrap="square" lIns="91425" tIns="91425" rIns="91425" bIns="91425" anchor="ctr" anchorCtr="0">
            <a:noAutofit/>
          </a:bodyPr>
          <a:lstStyle/>
          <a:p>
            <a:pPr lvl="0"/>
            <a:r>
              <a:rPr lang="pt-PT"/>
              <a:t>Thiết bị bắn tốc độ</a:t>
            </a:r>
            <a:endParaRPr/>
          </a:p>
        </p:txBody>
      </p:sp>
      <p:sp>
        <p:nvSpPr>
          <p:cNvPr id="2821" name="Google Shape;2821;p49"/>
          <p:cNvSpPr txBox="1">
            <a:spLocks noGrp="1"/>
          </p:cNvSpPr>
          <p:nvPr>
            <p:ph type="title" idx="7"/>
          </p:nvPr>
        </p:nvSpPr>
        <p:spPr>
          <a:xfrm>
            <a:off x="3739981" y="3592150"/>
            <a:ext cx="817800" cy="54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III</a:t>
            </a:r>
            <a:endParaRPr/>
          </a:p>
        </p:txBody>
      </p:sp>
      <p:sp>
        <p:nvSpPr>
          <p:cNvPr id="2826" name="Google Shape;2826;p49"/>
          <p:cNvSpPr txBox="1">
            <a:spLocks noGrp="1"/>
          </p:cNvSpPr>
          <p:nvPr>
            <p:ph type="title" idx="15"/>
          </p:nvPr>
        </p:nvSpPr>
        <p:spPr>
          <a:xfrm>
            <a:off x="2856241" y="728808"/>
            <a:ext cx="3329052" cy="61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PT"/>
              <a:t>BÀI 9 - ĐO TỐC ĐỘ</a:t>
            </a:r>
            <a:endParaRPr/>
          </a:p>
        </p:txBody>
      </p:sp>
      <p:grpSp>
        <p:nvGrpSpPr>
          <p:cNvPr id="2827" name="Google Shape;2827;p49"/>
          <p:cNvGrpSpPr/>
          <p:nvPr/>
        </p:nvGrpSpPr>
        <p:grpSpPr>
          <a:xfrm>
            <a:off x="363650" y="326286"/>
            <a:ext cx="8386017" cy="4277216"/>
            <a:chOff x="363650" y="326286"/>
            <a:chExt cx="8386017" cy="4277216"/>
          </a:xfrm>
        </p:grpSpPr>
        <p:sp>
          <p:nvSpPr>
            <p:cNvPr id="2828" name="Google Shape;2828;p49"/>
            <p:cNvSpPr/>
            <p:nvPr/>
          </p:nvSpPr>
          <p:spPr>
            <a:xfrm>
              <a:off x="363650" y="11525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9"/>
            <p:cNvSpPr/>
            <p:nvPr/>
          </p:nvSpPr>
          <p:spPr>
            <a:xfrm>
              <a:off x="7820424" y="13211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9"/>
            <p:cNvSpPr/>
            <p:nvPr/>
          </p:nvSpPr>
          <p:spPr>
            <a:xfrm>
              <a:off x="483750"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9"/>
            <p:cNvSpPr/>
            <p:nvPr/>
          </p:nvSpPr>
          <p:spPr>
            <a:xfrm>
              <a:off x="6279200" y="3262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2" name="Google Shape;2832;p49"/>
          <p:cNvGrpSpPr/>
          <p:nvPr/>
        </p:nvGrpSpPr>
        <p:grpSpPr>
          <a:xfrm flipH="1">
            <a:off x="6349088" y="3776749"/>
            <a:ext cx="868425" cy="514500"/>
            <a:chOff x="2575700" y="1885000"/>
            <a:chExt cx="868425" cy="514500"/>
          </a:xfrm>
        </p:grpSpPr>
        <p:sp>
          <p:nvSpPr>
            <p:cNvPr id="2833" name="Google Shape;2833;p4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0"/>
                                        </p:tgtEl>
                                        <p:attrNameLst>
                                          <p:attrName>style.visibility</p:attrName>
                                        </p:attrNameLst>
                                      </p:cBhvr>
                                      <p:to>
                                        <p:strVal val="visible"/>
                                      </p:to>
                                    </p:set>
                                    <p:animEffect transition="in" filter="fade">
                                      <p:cBhvr>
                                        <p:cTn id="7" dur="500"/>
                                        <p:tgtEl>
                                          <p:spTgt spid="28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14"/>
                                        </p:tgtEl>
                                        <p:attrNameLst>
                                          <p:attrName>style.visibility</p:attrName>
                                        </p:attrNameLst>
                                      </p:cBhvr>
                                      <p:to>
                                        <p:strVal val="visible"/>
                                      </p:to>
                                    </p:set>
                                    <p:animEffect transition="in" filter="fade">
                                      <p:cBhvr>
                                        <p:cTn id="10" dur="500"/>
                                        <p:tgtEl>
                                          <p:spTgt spid="28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16"/>
                                        </p:tgtEl>
                                        <p:attrNameLst>
                                          <p:attrName>style.visibility</p:attrName>
                                        </p:attrNameLst>
                                      </p:cBhvr>
                                      <p:to>
                                        <p:strVal val="visible"/>
                                      </p:to>
                                    </p:set>
                                    <p:animEffect transition="in" filter="fade">
                                      <p:cBhvr>
                                        <p:cTn id="13" dur="500"/>
                                        <p:tgtEl>
                                          <p:spTgt spid="28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11"/>
                                        </p:tgtEl>
                                        <p:attrNameLst>
                                          <p:attrName>style.visibility</p:attrName>
                                        </p:attrNameLst>
                                      </p:cBhvr>
                                      <p:to>
                                        <p:strVal val="visible"/>
                                      </p:to>
                                    </p:set>
                                    <p:animEffect transition="in" filter="fade">
                                      <p:cBhvr>
                                        <p:cTn id="18" dur="500"/>
                                        <p:tgtEl>
                                          <p:spTgt spid="28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17"/>
                                        </p:tgtEl>
                                        <p:attrNameLst>
                                          <p:attrName>style.visibility</p:attrName>
                                        </p:attrNameLst>
                                      </p:cBhvr>
                                      <p:to>
                                        <p:strVal val="visible"/>
                                      </p:to>
                                    </p:set>
                                    <p:animEffect transition="in" filter="fade">
                                      <p:cBhvr>
                                        <p:cTn id="21" dur="500"/>
                                        <p:tgtEl>
                                          <p:spTgt spid="28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18"/>
                                        </p:tgtEl>
                                        <p:attrNameLst>
                                          <p:attrName>style.visibility</p:attrName>
                                        </p:attrNameLst>
                                      </p:cBhvr>
                                      <p:to>
                                        <p:strVal val="visible"/>
                                      </p:to>
                                    </p:set>
                                    <p:animEffect transition="in" filter="fade">
                                      <p:cBhvr>
                                        <p:cTn id="24" dur="500"/>
                                        <p:tgtEl>
                                          <p:spTgt spid="28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12"/>
                                        </p:tgtEl>
                                        <p:attrNameLst>
                                          <p:attrName>style.visibility</p:attrName>
                                        </p:attrNameLst>
                                      </p:cBhvr>
                                      <p:to>
                                        <p:strVal val="visible"/>
                                      </p:to>
                                    </p:set>
                                    <p:animEffect transition="in" filter="fade">
                                      <p:cBhvr>
                                        <p:cTn id="29" dur="500"/>
                                        <p:tgtEl>
                                          <p:spTgt spid="28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20"/>
                                        </p:tgtEl>
                                        <p:attrNameLst>
                                          <p:attrName>style.visibility</p:attrName>
                                        </p:attrNameLst>
                                      </p:cBhvr>
                                      <p:to>
                                        <p:strVal val="visible"/>
                                      </p:to>
                                    </p:set>
                                    <p:animEffect transition="in" filter="fade">
                                      <p:cBhvr>
                                        <p:cTn id="32" dur="500"/>
                                        <p:tgtEl>
                                          <p:spTgt spid="28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21"/>
                                        </p:tgtEl>
                                        <p:attrNameLst>
                                          <p:attrName>style.visibility</p:attrName>
                                        </p:attrNameLst>
                                      </p:cBhvr>
                                      <p:to>
                                        <p:strVal val="visible"/>
                                      </p:to>
                                    </p:set>
                                    <p:animEffect transition="in" filter="fade">
                                      <p:cBhvr>
                                        <p:cTn id="35" dur="500"/>
                                        <p:tgtEl>
                                          <p:spTgt spid="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 grpId="0" animBg="1"/>
      <p:bldP spid="2811" grpId="0" animBg="1"/>
      <p:bldP spid="2812" grpId="0" animBg="1"/>
      <p:bldP spid="2814" grpId="0"/>
      <p:bldP spid="2816" grpId="0"/>
      <p:bldP spid="2817" grpId="0"/>
      <p:bldP spid="2818" grpId="0"/>
      <p:bldP spid="2820" grpId="0"/>
      <p:bldP spid="28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47"/>
          <p:cNvSpPr txBox="1">
            <a:spLocks noGrp="1"/>
          </p:cNvSpPr>
          <p:nvPr>
            <p:ph type="title"/>
          </p:nvPr>
        </p:nvSpPr>
        <p:spPr>
          <a:xfrm>
            <a:off x="3044541" y="2435247"/>
            <a:ext cx="3476400" cy="1625400"/>
          </a:xfrm>
          <a:prstGeom prst="rect">
            <a:avLst/>
          </a:prstGeom>
        </p:spPr>
        <p:txBody>
          <a:bodyPr spcFirstLastPara="1" wrap="square" lIns="91425" tIns="91425" rIns="91425" bIns="91425" anchor="ctr" anchorCtr="0">
            <a:noAutofit/>
          </a:bodyPr>
          <a:lstStyle/>
          <a:p>
            <a:pPr lvl="0"/>
            <a:r>
              <a:rPr lang="pt-PT" sz="4400"/>
              <a:t>Đo tốc độ dùng đồng hồ bấm giây</a:t>
            </a:r>
            <a:endParaRPr sz="4400"/>
          </a:p>
        </p:txBody>
      </p:sp>
      <p:grpSp>
        <p:nvGrpSpPr>
          <p:cNvPr id="2724" name="Google Shape;2724;p47"/>
          <p:cNvGrpSpPr/>
          <p:nvPr/>
        </p:nvGrpSpPr>
        <p:grpSpPr>
          <a:xfrm flipH="1">
            <a:off x="6706250" y="2209325"/>
            <a:ext cx="439600" cy="913400"/>
            <a:chOff x="7212850" y="2109375"/>
            <a:chExt cx="439600" cy="913400"/>
          </a:xfrm>
        </p:grpSpPr>
        <p:sp>
          <p:nvSpPr>
            <p:cNvPr id="2725" name="Google Shape;2725;p47"/>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7"/>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7"/>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7"/>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47"/>
          <p:cNvGrpSpPr/>
          <p:nvPr/>
        </p:nvGrpSpPr>
        <p:grpSpPr>
          <a:xfrm>
            <a:off x="1044538" y="2764813"/>
            <a:ext cx="868425" cy="514500"/>
            <a:chOff x="2575700" y="1885000"/>
            <a:chExt cx="868425" cy="514500"/>
          </a:xfrm>
        </p:grpSpPr>
        <p:sp>
          <p:nvSpPr>
            <p:cNvPr id="2730" name="Google Shape;2730;p4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47"/>
          <p:cNvGrpSpPr/>
          <p:nvPr/>
        </p:nvGrpSpPr>
        <p:grpSpPr>
          <a:xfrm>
            <a:off x="627825" y="303948"/>
            <a:ext cx="7955993" cy="312260"/>
            <a:chOff x="627825" y="303948"/>
            <a:chExt cx="7955993" cy="312260"/>
          </a:xfrm>
        </p:grpSpPr>
        <p:sp>
          <p:nvSpPr>
            <p:cNvPr id="2735" name="Google Shape;2735;p47"/>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7"/>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7" name="Google Shape;2737;p47"/>
          <p:cNvGrpSpPr/>
          <p:nvPr/>
        </p:nvGrpSpPr>
        <p:grpSpPr>
          <a:xfrm>
            <a:off x="1562375" y="2930113"/>
            <a:ext cx="763425" cy="1073975"/>
            <a:chOff x="1562375" y="2930113"/>
            <a:chExt cx="763425" cy="1073975"/>
          </a:xfrm>
        </p:grpSpPr>
        <p:sp>
          <p:nvSpPr>
            <p:cNvPr id="2738" name="Google Shape;2738;p47"/>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7"/>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7"/>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1" name="Google Shape;2741;p47"/>
          <p:cNvGrpSpPr/>
          <p:nvPr/>
        </p:nvGrpSpPr>
        <p:grpSpPr>
          <a:xfrm>
            <a:off x="-131942" y="-240334"/>
            <a:ext cx="9408147" cy="2571207"/>
            <a:chOff x="-131942" y="-240334"/>
            <a:chExt cx="9408147" cy="2571207"/>
          </a:xfrm>
        </p:grpSpPr>
        <p:grpSp>
          <p:nvGrpSpPr>
            <p:cNvPr id="2742" name="Google Shape;2742;p47"/>
            <p:cNvGrpSpPr/>
            <p:nvPr/>
          </p:nvGrpSpPr>
          <p:grpSpPr>
            <a:xfrm rot="-1799975">
              <a:off x="-47704" y="459634"/>
              <a:ext cx="3113747" cy="1171270"/>
              <a:chOff x="0" y="539998"/>
              <a:chExt cx="3901889" cy="1467738"/>
            </a:xfrm>
          </p:grpSpPr>
          <p:sp>
            <p:nvSpPr>
              <p:cNvPr id="2743" name="Google Shape;2743;p4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4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9" name="Google Shape;2749;p47"/>
            <p:cNvGrpSpPr/>
            <p:nvPr/>
          </p:nvGrpSpPr>
          <p:grpSpPr>
            <a:xfrm rot="1799975" flipH="1">
              <a:off x="6078221" y="459634"/>
              <a:ext cx="3113747" cy="1171270"/>
              <a:chOff x="0" y="539998"/>
              <a:chExt cx="3901889" cy="1467738"/>
            </a:xfrm>
          </p:grpSpPr>
          <p:sp>
            <p:nvSpPr>
              <p:cNvPr id="2750" name="Google Shape;2750;p4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4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56" name="Google Shape;2756;p47"/>
          <p:cNvGrpSpPr/>
          <p:nvPr/>
        </p:nvGrpSpPr>
        <p:grpSpPr>
          <a:xfrm rot="646062">
            <a:off x="6934975" y="2673173"/>
            <a:ext cx="1581168" cy="1835247"/>
            <a:chOff x="7099225" y="3028450"/>
            <a:chExt cx="1340925" cy="1556400"/>
          </a:xfrm>
        </p:grpSpPr>
        <p:sp>
          <p:nvSpPr>
            <p:cNvPr id="2757" name="Google Shape;2757;p47"/>
            <p:cNvSpPr/>
            <p:nvPr/>
          </p:nvSpPr>
          <p:spPr>
            <a:xfrm>
              <a:off x="7721725" y="4227600"/>
              <a:ext cx="408625" cy="341075"/>
            </a:xfrm>
            <a:custGeom>
              <a:avLst/>
              <a:gdLst/>
              <a:ahLst/>
              <a:cxnLst/>
              <a:rect l="l" t="t" r="r" b="b"/>
              <a:pathLst>
                <a:path w="16345" h="13643" extrusionOk="0">
                  <a:moveTo>
                    <a:pt x="1667" y="0"/>
                  </a:moveTo>
                  <a:cubicBezTo>
                    <a:pt x="1667" y="0"/>
                    <a:pt x="0" y="6813"/>
                    <a:pt x="5717" y="9653"/>
                  </a:cubicBezTo>
                  <a:cubicBezTo>
                    <a:pt x="8301" y="10937"/>
                    <a:pt x="11130" y="11227"/>
                    <a:pt x="13162" y="11227"/>
                  </a:cubicBezTo>
                  <a:cubicBezTo>
                    <a:pt x="14842" y="11227"/>
                    <a:pt x="15977" y="11029"/>
                    <a:pt x="15977" y="11029"/>
                  </a:cubicBezTo>
                  <a:lnTo>
                    <a:pt x="15977" y="11029"/>
                  </a:lnTo>
                  <a:cubicBezTo>
                    <a:pt x="15977" y="11029"/>
                    <a:pt x="15805" y="13643"/>
                    <a:pt x="15980" y="13643"/>
                  </a:cubicBezTo>
                  <a:cubicBezTo>
                    <a:pt x="15999" y="13643"/>
                    <a:pt x="16024" y="13609"/>
                    <a:pt x="16053" y="13533"/>
                  </a:cubicBezTo>
                  <a:cubicBezTo>
                    <a:pt x="16344" y="12793"/>
                    <a:pt x="15851" y="8710"/>
                    <a:pt x="15851" y="8710"/>
                  </a:cubicBezTo>
                  <a:cubicBezTo>
                    <a:pt x="15851" y="8710"/>
                    <a:pt x="7159" y="7635"/>
                    <a:pt x="7756" y="762"/>
                  </a:cubicBezTo>
                  <a:lnTo>
                    <a:pt x="1667" y="0"/>
                  </a:ln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47"/>
            <p:cNvSpPr/>
            <p:nvPr/>
          </p:nvSpPr>
          <p:spPr>
            <a:xfrm>
              <a:off x="8078825" y="4439700"/>
              <a:ext cx="68650" cy="145150"/>
            </a:xfrm>
            <a:custGeom>
              <a:avLst/>
              <a:gdLst/>
              <a:ahLst/>
              <a:cxnLst/>
              <a:rect l="l" t="t" r="r" b="b"/>
              <a:pathLst>
                <a:path w="2746" h="5806" extrusionOk="0">
                  <a:moveTo>
                    <a:pt x="416" y="1"/>
                  </a:moveTo>
                  <a:lnTo>
                    <a:pt x="0" y="3021"/>
                  </a:lnTo>
                  <a:lnTo>
                    <a:pt x="646" y="3104"/>
                  </a:lnTo>
                  <a:cubicBezTo>
                    <a:pt x="646" y="3104"/>
                    <a:pt x="827" y="5373"/>
                    <a:pt x="1852" y="5806"/>
                  </a:cubicBezTo>
                  <a:lnTo>
                    <a:pt x="2745" y="451"/>
                  </a:lnTo>
                  <a:lnTo>
                    <a:pt x="4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7"/>
            <p:cNvSpPr/>
            <p:nvPr/>
          </p:nvSpPr>
          <p:spPr>
            <a:xfrm>
              <a:off x="8082375" y="4495100"/>
              <a:ext cx="18800" cy="25200"/>
            </a:xfrm>
            <a:custGeom>
              <a:avLst/>
              <a:gdLst/>
              <a:ahLst/>
              <a:cxnLst/>
              <a:rect l="l" t="t" r="r" b="b"/>
              <a:pathLst>
                <a:path w="752" h="1008" extrusionOk="0">
                  <a:moveTo>
                    <a:pt x="629" y="1"/>
                  </a:moveTo>
                  <a:cubicBezTo>
                    <a:pt x="594" y="1"/>
                    <a:pt x="560" y="17"/>
                    <a:pt x="542" y="48"/>
                  </a:cubicBezTo>
                  <a:lnTo>
                    <a:pt x="33" y="843"/>
                  </a:lnTo>
                  <a:cubicBezTo>
                    <a:pt x="0" y="893"/>
                    <a:pt x="16" y="959"/>
                    <a:pt x="66" y="992"/>
                  </a:cubicBezTo>
                  <a:cubicBezTo>
                    <a:pt x="82" y="1002"/>
                    <a:pt x="99" y="1007"/>
                    <a:pt x="121" y="1007"/>
                  </a:cubicBezTo>
                  <a:cubicBezTo>
                    <a:pt x="154" y="1007"/>
                    <a:pt x="192" y="992"/>
                    <a:pt x="208" y="959"/>
                  </a:cubicBezTo>
                  <a:lnTo>
                    <a:pt x="718" y="164"/>
                  </a:lnTo>
                  <a:cubicBezTo>
                    <a:pt x="751" y="114"/>
                    <a:pt x="734" y="48"/>
                    <a:pt x="685" y="16"/>
                  </a:cubicBezTo>
                  <a:cubicBezTo>
                    <a:pt x="668" y="6"/>
                    <a:pt x="648" y="1"/>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7"/>
            <p:cNvSpPr/>
            <p:nvPr/>
          </p:nvSpPr>
          <p:spPr>
            <a:xfrm>
              <a:off x="8089625" y="4504075"/>
              <a:ext cx="24575" cy="22925"/>
            </a:xfrm>
            <a:custGeom>
              <a:avLst/>
              <a:gdLst/>
              <a:ahLst/>
              <a:cxnLst/>
              <a:rect l="l" t="t" r="r" b="b"/>
              <a:pathLst>
                <a:path w="983" h="917" extrusionOk="0">
                  <a:moveTo>
                    <a:pt x="866" y="1"/>
                  </a:moveTo>
                  <a:cubicBezTo>
                    <a:pt x="840" y="1"/>
                    <a:pt x="814" y="11"/>
                    <a:pt x="795" y="29"/>
                  </a:cubicBezTo>
                  <a:lnTo>
                    <a:pt x="44" y="737"/>
                  </a:lnTo>
                  <a:cubicBezTo>
                    <a:pt x="1" y="775"/>
                    <a:pt x="1" y="840"/>
                    <a:pt x="39" y="884"/>
                  </a:cubicBezTo>
                  <a:cubicBezTo>
                    <a:pt x="61" y="906"/>
                    <a:pt x="88" y="917"/>
                    <a:pt x="115" y="917"/>
                  </a:cubicBezTo>
                  <a:cubicBezTo>
                    <a:pt x="143" y="917"/>
                    <a:pt x="165" y="906"/>
                    <a:pt x="186" y="890"/>
                  </a:cubicBezTo>
                  <a:lnTo>
                    <a:pt x="937" y="183"/>
                  </a:lnTo>
                  <a:cubicBezTo>
                    <a:pt x="982" y="145"/>
                    <a:pt x="982" y="79"/>
                    <a:pt x="943" y="35"/>
                  </a:cubicBezTo>
                  <a:cubicBezTo>
                    <a:pt x="923" y="12"/>
                    <a:pt x="894"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7"/>
            <p:cNvSpPr/>
            <p:nvPr/>
          </p:nvSpPr>
          <p:spPr>
            <a:xfrm>
              <a:off x="8094825" y="4523950"/>
              <a:ext cx="24425" cy="14725"/>
            </a:xfrm>
            <a:custGeom>
              <a:avLst/>
              <a:gdLst/>
              <a:ahLst/>
              <a:cxnLst/>
              <a:rect l="l" t="t" r="r" b="b"/>
              <a:pathLst>
                <a:path w="977" h="589" extrusionOk="0">
                  <a:moveTo>
                    <a:pt x="856" y="1"/>
                  </a:moveTo>
                  <a:cubicBezTo>
                    <a:pt x="840" y="1"/>
                    <a:pt x="823" y="4"/>
                    <a:pt x="807" y="13"/>
                  </a:cubicBezTo>
                  <a:lnTo>
                    <a:pt x="72" y="385"/>
                  </a:lnTo>
                  <a:cubicBezTo>
                    <a:pt x="23" y="412"/>
                    <a:pt x="1" y="478"/>
                    <a:pt x="28" y="528"/>
                  </a:cubicBezTo>
                  <a:cubicBezTo>
                    <a:pt x="44" y="566"/>
                    <a:pt x="84" y="589"/>
                    <a:pt x="122" y="589"/>
                  </a:cubicBezTo>
                  <a:cubicBezTo>
                    <a:pt x="138" y="589"/>
                    <a:pt x="155" y="582"/>
                    <a:pt x="170" y="577"/>
                  </a:cubicBezTo>
                  <a:lnTo>
                    <a:pt x="906" y="199"/>
                  </a:lnTo>
                  <a:cubicBezTo>
                    <a:pt x="954" y="177"/>
                    <a:pt x="977" y="111"/>
                    <a:pt x="949" y="56"/>
                  </a:cubicBezTo>
                  <a:cubicBezTo>
                    <a:pt x="930" y="22"/>
                    <a:pt x="894"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7"/>
            <p:cNvSpPr/>
            <p:nvPr/>
          </p:nvSpPr>
          <p:spPr>
            <a:xfrm>
              <a:off x="7936425" y="4038925"/>
              <a:ext cx="499050" cy="283325"/>
            </a:xfrm>
            <a:custGeom>
              <a:avLst/>
              <a:gdLst/>
              <a:ahLst/>
              <a:cxnLst/>
              <a:rect l="l" t="t" r="r" b="b"/>
              <a:pathLst>
                <a:path w="19962" h="11333" extrusionOk="0">
                  <a:moveTo>
                    <a:pt x="6210" y="1"/>
                  </a:moveTo>
                  <a:lnTo>
                    <a:pt x="0" y="2225"/>
                  </a:lnTo>
                  <a:cubicBezTo>
                    <a:pt x="0" y="2225"/>
                    <a:pt x="2494" y="5612"/>
                    <a:pt x="7367" y="7618"/>
                  </a:cubicBezTo>
                  <a:cubicBezTo>
                    <a:pt x="9930" y="8674"/>
                    <a:pt x="13015" y="8924"/>
                    <a:pt x="15364" y="8924"/>
                  </a:cubicBezTo>
                  <a:cubicBezTo>
                    <a:pt x="17479" y="8924"/>
                    <a:pt x="18997" y="8721"/>
                    <a:pt x="18998" y="8721"/>
                  </a:cubicBezTo>
                  <a:lnTo>
                    <a:pt x="18998" y="8721"/>
                  </a:lnTo>
                  <a:cubicBezTo>
                    <a:pt x="18997" y="8721"/>
                    <a:pt x="18701" y="11332"/>
                    <a:pt x="18880" y="11332"/>
                  </a:cubicBezTo>
                  <a:cubicBezTo>
                    <a:pt x="18900" y="11332"/>
                    <a:pt x="18926" y="11299"/>
                    <a:pt x="18959" y="11225"/>
                  </a:cubicBezTo>
                  <a:cubicBezTo>
                    <a:pt x="19283" y="10502"/>
                    <a:pt x="19962" y="7180"/>
                    <a:pt x="19962" y="7180"/>
                  </a:cubicBezTo>
                  <a:cubicBezTo>
                    <a:pt x="19962" y="7180"/>
                    <a:pt x="8507" y="3037"/>
                    <a:pt x="6210"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7"/>
            <p:cNvSpPr/>
            <p:nvPr/>
          </p:nvSpPr>
          <p:spPr>
            <a:xfrm>
              <a:off x="7707200" y="3977975"/>
              <a:ext cx="517425" cy="422150"/>
            </a:xfrm>
            <a:custGeom>
              <a:avLst/>
              <a:gdLst/>
              <a:ahLst/>
              <a:cxnLst/>
              <a:rect l="l" t="t" r="r" b="b"/>
              <a:pathLst>
                <a:path w="20697" h="16886" extrusionOk="0">
                  <a:moveTo>
                    <a:pt x="15139" y="0"/>
                  </a:moveTo>
                  <a:cubicBezTo>
                    <a:pt x="9965" y="3820"/>
                    <a:pt x="724" y="7458"/>
                    <a:pt x="724" y="7458"/>
                  </a:cubicBezTo>
                  <a:cubicBezTo>
                    <a:pt x="1" y="10018"/>
                    <a:pt x="2483" y="16886"/>
                    <a:pt x="2483" y="16886"/>
                  </a:cubicBezTo>
                  <a:cubicBezTo>
                    <a:pt x="5936" y="15884"/>
                    <a:pt x="11544" y="14754"/>
                    <a:pt x="11544" y="14754"/>
                  </a:cubicBezTo>
                  <a:cubicBezTo>
                    <a:pt x="10628" y="10873"/>
                    <a:pt x="9867" y="7635"/>
                    <a:pt x="9867" y="7635"/>
                  </a:cubicBezTo>
                  <a:lnTo>
                    <a:pt x="9867" y="7635"/>
                  </a:lnTo>
                  <a:cubicBezTo>
                    <a:pt x="12662" y="11257"/>
                    <a:pt x="16108" y="11351"/>
                    <a:pt x="16108" y="11351"/>
                  </a:cubicBezTo>
                  <a:cubicBezTo>
                    <a:pt x="17759" y="10287"/>
                    <a:pt x="20696" y="5497"/>
                    <a:pt x="20696" y="5497"/>
                  </a:cubicBezTo>
                  <a:cubicBezTo>
                    <a:pt x="19227" y="4860"/>
                    <a:pt x="15139" y="0"/>
                    <a:pt x="15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7"/>
            <p:cNvSpPr/>
            <p:nvPr/>
          </p:nvSpPr>
          <p:spPr>
            <a:xfrm>
              <a:off x="7601425" y="3616350"/>
              <a:ext cx="553325" cy="640475"/>
            </a:xfrm>
            <a:custGeom>
              <a:avLst/>
              <a:gdLst/>
              <a:ahLst/>
              <a:cxnLst/>
              <a:rect l="l" t="t" r="r" b="b"/>
              <a:pathLst>
                <a:path w="22133" h="25619" extrusionOk="0">
                  <a:moveTo>
                    <a:pt x="11894" y="1"/>
                  </a:moveTo>
                  <a:cubicBezTo>
                    <a:pt x="11839" y="34"/>
                    <a:pt x="7969" y="1546"/>
                    <a:pt x="0" y="6106"/>
                  </a:cubicBezTo>
                  <a:cubicBezTo>
                    <a:pt x="0" y="6106"/>
                    <a:pt x="1781" y="19550"/>
                    <a:pt x="4336" y="25618"/>
                  </a:cubicBezTo>
                  <a:cubicBezTo>
                    <a:pt x="4336" y="25618"/>
                    <a:pt x="16175" y="25108"/>
                    <a:pt x="22132" y="16312"/>
                  </a:cubicBezTo>
                  <a:cubicBezTo>
                    <a:pt x="22132" y="16312"/>
                    <a:pt x="17523" y="10289"/>
                    <a:pt x="1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7"/>
            <p:cNvSpPr/>
            <p:nvPr/>
          </p:nvSpPr>
          <p:spPr>
            <a:xfrm>
              <a:off x="7889175" y="3551675"/>
              <a:ext cx="490000" cy="202700"/>
            </a:xfrm>
            <a:custGeom>
              <a:avLst/>
              <a:gdLst/>
              <a:ahLst/>
              <a:cxnLst/>
              <a:rect l="l" t="t" r="r" b="b"/>
              <a:pathLst>
                <a:path w="19600" h="8108" extrusionOk="0">
                  <a:moveTo>
                    <a:pt x="8332" y="1"/>
                  </a:moveTo>
                  <a:cubicBezTo>
                    <a:pt x="6039" y="1"/>
                    <a:pt x="3250" y="720"/>
                    <a:pt x="0" y="2829"/>
                  </a:cubicBezTo>
                  <a:lnTo>
                    <a:pt x="2482" y="8107"/>
                  </a:lnTo>
                  <a:cubicBezTo>
                    <a:pt x="2482" y="8107"/>
                    <a:pt x="7684" y="4590"/>
                    <a:pt x="11783" y="4590"/>
                  </a:cubicBezTo>
                  <a:cubicBezTo>
                    <a:pt x="12839" y="4590"/>
                    <a:pt x="13822" y="4823"/>
                    <a:pt x="14624" y="5411"/>
                  </a:cubicBezTo>
                  <a:cubicBezTo>
                    <a:pt x="14624" y="5411"/>
                    <a:pt x="15338" y="7411"/>
                    <a:pt x="15623" y="7411"/>
                  </a:cubicBezTo>
                  <a:cubicBezTo>
                    <a:pt x="15626" y="7411"/>
                    <a:pt x="15628" y="7411"/>
                    <a:pt x="15631" y="7410"/>
                  </a:cubicBezTo>
                  <a:cubicBezTo>
                    <a:pt x="15911" y="7367"/>
                    <a:pt x="15571" y="5608"/>
                    <a:pt x="15571" y="5608"/>
                  </a:cubicBezTo>
                  <a:lnTo>
                    <a:pt x="15571" y="5608"/>
                  </a:lnTo>
                  <a:cubicBezTo>
                    <a:pt x="15571" y="5608"/>
                    <a:pt x="17168" y="7663"/>
                    <a:pt x="17623" y="7663"/>
                  </a:cubicBezTo>
                  <a:cubicBezTo>
                    <a:pt x="17653" y="7663"/>
                    <a:pt x="17678" y="7654"/>
                    <a:pt x="17698" y="7635"/>
                  </a:cubicBezTo>
                  <a:cubicBezTo>
                    <a:pt x="18011" y="7334"/>
                    <a:pt x="16827" y="5558"/>
                    <a:pt x="16827" y="5558"/>
                  </a:cubicBezTo>
                  <a:lnTo>
                    <a:pt x="16827" y="5558"/>
                  </a:lnTo>
                  <a:cubicBezTo>
                    <a:pt x="16827" y="5558"/>
                    <a:pt x="18661" y="6904"/>
                    <a:pt x="19070" y="6904"/>
                  </a:cubicBezTo>
                  <a:cubicBezTo>
                    <a:pt x="19121" y="6904"/>
                    <a:pt x="19150" y="6883"/>
                    <a:pt x="19150" y="6835"/>
                  </a:cubicBezTo>
                  <a:cubicBezTo>
                    <a:pt x="19150" y="6413"/>
                    <a:pt x="17424" y="4813"/>
                    <a:pt x="17424" y="4812"/>
                  </a:cubicBezTo>
                  <a:lnTo>
                    <a:pt x="17424" y="4812"/>
                  </a:lnTo>
                  <a:cubicBezTo>
                    <a:pt x="17424" y="4812"/>
                    <a:pt x="18541" y="5394"/>
                    <a:pt x="19131" y="5394"/>
                  </a:cubicBezTo>
                  <a:cubicBezTo>
                    <a:pt x="19316" y="5394"/>
                    <a:pt x="19449" y="5336"/>
                    <a:pt x="19479" y="5186"/>
                  </a:cubicBezTo>
                  <a:cubicBezTo>
                    <a:pt x="19600" y="4556"/>
                    <a:pt x="17040" y="4030"/>
                    <a:pt x="17040" y="4030"/>
                  </a:cubicBezTo>
                  <a:lnTo>
                    <a:pt x="17040" y="4030"/>
                  </a:lnTo>
                  <a:cubicBezTo>
                    <a:pt x="17040" y="4030"/>
                    <a:pt x="17207" y="4046"/>
                    <a:pt x="17425" y="4046"/>
                  </a:cubicBezTo>
                  <a:cubicBezTo>
                    <a:pt x="17843" y="4046"/>
                    <a:pt x="18450" y="3985"/>
                    <a:pt x="18443" y="3628"/>
                  </a:cubicBezTo>
                  <a:cubicBezTo>
                    <a:pt x="18441" y="3348"/>
                    <a:pt x="17762" y="3280"/>
                    <a:pt x="17109" y="3280"/>
                  </a:cubicBezTo>
                  <a:cubicBezTo>
                    <a:pt x="16499" y="3280"/>
                    <a:pt x="15911" y="3339"/>
                    <a:pt x="15911" y="3339"/>
                  </a:cubicBezTo>
                  <a:cubicBezTo>
                    <a:pt x="15911" y="3339"/>
                    <a:pt x="13271" y="1"/>
                    <a:pt x="8332"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7"/>
            <p:cNvSpPr/>
            <p:nvPr/>
          </p:nvSpPr>
          <p:spPr>
            <a:xfrm>
              <a:off x="8368475" y="4191975"/>
              <a:ext cx="71675" cy="146625"/>
            </a:xfrm>
            <a:custGeom>
              <a:avLst/>
              <a:gdLst/>
              <a:ahLst/>
              <a:cxnLst/>
              <a:rect l="l" t="t" r="r" b="b"/>
              <a:pathLst>
                <a:path w="2867" h="5865" extrusionOk="0">
                  <a:moveTo>
                    <a:pt x="554" y="1"/>
                  </a:moveTo>
                  <a:lnTo>
                    <a:pt x="0" y="2999"/>
                  </a:lnTo>
                  <a:lnTo>
                    <a:pt x="647" y="3108"/>
                  </a:lnTo>
                  <a:cubicBezTo>
                    <a:pt x="647" y="3108"/>
                    <a:pt x="718" y="5389"/>
                    <a:pt x="1721" y="5865"/>
                  </a:cubicBezTo>
                  <a:lnTo>
                    <a:pt x="2866" y="560"/>
                  </a:lnTo>
                  <a:lnTo>
                    <a:pt x="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7"/>
            <p:cNvSpPr/>
            <p:nvPr/>
          </p:nvSpPr>
          <p:spPr>
            <a:xfrm>
              <a:off x="8371900" y="4247725"/>
              <a:ext cx="19750" cy="24575"/>
            </a:xfrm>
            <a:custGeom>
              <a:avLst/>
              <a:gdLst/>
              <a:ahLst/>
              <a:cxnLst/>
              <a:rect l="l" t="t" r="r" b="b"/>
              <a:pathLst>
                <a:path w="790" h="983" extrusionOk="0">
                  <a:moveTo>
                    <a:pt x="665" y="0"/>
                  </a:moveTo>
                  <a:cubicBezTo>
                    <a:pt x="632" y="0"/>
                    <a:pt x="601" y="16"/>
                    <a:pt x="581" y="45"/>
                  </a:cubicBezTo>
                  <a:lnTo>
                    <a:pt x="33" y="818"/>
                  </a:lnTo>
                  <a:cubicBezTo>
                    <a:pt x="0" y="867"/>
                    <a:pt x="11" y="933"/>
                    <a:pt x="61" y="966"/>
                  </a:cubicBezTo>
                  <a:cubicBezTo>
                    <a:pt x="76" y="976"/>
                    <a:pt x="99" y="983"/>
                    <a:pt x="121" y="983"/>
                  </a:cubicBezTo>
                  <a:cubicBezTo>
                    <a:pt x="154" y="983"/>
                    <a:pt x="187" y="966"/>
                    <a:pt x="208" y="938"/>
                  </a:cubicBezTo>
                  <a:lnTo>
                    <a:pt x="756" y="166"/>
                  </a:lnTo>
                  <a:cubicBezTo>
                    <a:pt x="789" y="121"/>
                    <a:pt x="779" y="56"/>
                    <a:pt x="729" y="23"/>
                  </a:cubicBezTo>
                  <a:cubicBezTo>
                    <a:pt x="709" y="7"/>
                    <a:pt x="687"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7"/>
            <p:cNvSpPr/>
            <p:nvPr/>
          </p:nvSpPr>
          <p:spPr>
            <a:xfrm>
              <a:off x="8378725" y="4257375"/>
              <a:ext cx="25525" cy="21900"/>
            </a:xfrm>
            <a:custGeom>
              <a:avLst/>
              <a:gdLst/>
              <a:ahLst/>
              <a:cxnLst/>
              <a:rect l="l" t="t" r="r" b="b"/>
              <a:pathLst>
                <a:path w="1021" h="876" extrusionOk="0">
                  <a:moveTo>
                    <a:pt x="902" y="1"/>
                  </a:moveTo>
                  <a:cubicBezTo>
                    <a:pt x="878" y="1"/>
                    <a:pt x="854" y="9"/>
                    <a:pt x="835" y="26"/>
                  </a:cubicBezTo>
                  <a:lnTo>
                    <a:pt x="51" y="689"/>
                  </a:lnTo>
                  <a:cubicBezTo>
                    <a:pt x="7" y="728"/>
                    <a:pt x="1" y="799"/>
                    <a:pt x="40" y="843"/>
                  </a:cubicBezTo>
                  <a:cubicBezTo>
                    <a:pt x="61" y="865"/>
                    <a:pt x="89" y="876"/>
                    <a:pt x="122" y="876"/>
                  </a:cubicBezTo>
                  <a:cubicBezTo>
                    <a:pt x="144" y="876"/>
                    <a:pt x="172" y="871"/>
                    <a:pt x="187" y="853"/>
                  </a:cubicBezTo>
                  <a:lnTo>
                    <a:pt x="971" y="185"/>
                  </a:lnTo>
                  <a:cubicBezTo>
                    <a:pt x="1015" y="147"/>
                    <a:pt x="1020" y="81"/>
                    <a:pt x="982" y="38"/>
                  </a:cubicBezTo>
                  <a:cubicBezTo>
                    <a:pt x="961" y="13"/>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7"/>
            <p:cNvSpPr/>
            <p:nvPr/>
          </p:nvSpPr>
          <p:spPr>
            <a:xfrm>
              <a:off x="8383525" y="4277400"/>
              <a:ext cx="24825" cy="13825"/>
            </a:xfrm>
            <a:custGeom>
              <a:avLst/>
              <a:gdLst/>
              <a:ahLst/>
              <a:cxnLst/>
              <a:rect l="l" t="t" r="r" b="b"/>
              <a:pathLst>
                <a:path w="993" h="553" extrusionOk="0">
                  <a:moveTo>
                    <a:pt x="869" y="0"/>
                  </a:moveTo>
                  <a:cubicBezTo>
                    <a:pt x="855" y="0"/>
                    <a:pt x="841" y="3"/>
                    <a:pt x="828" y="9"/>
                  </a:cubicBezTo>
                  <a:lnTo>
                    <a:pt x="78" y="348"/>
                  </a:lnTo>
                  <a:cubicBezTo>
                    <a:pt x="23" y="376"/>
                    <a:pt x="1" y="437"/>
                    <a:pt x="23" y="492"/>
                  </a:cubicBezTo>
                  <a:cubicBezTo>
                    <a:pt x="39" y="530"/>
                    <a:pt x="78" y="552"/>
                    <a:pt x="122" y="552"/>
                  </a:cubicBezTo>
                  <a:cubicBezTo>
                    <a:pt x="132" y="552"/>
                    <a:pt x="149" y="552"/>
                    <a:pt x="165" y="540"/>
                  </a:cubicBezTo>
                  <a:lnTo>
                    <a:pt x="916" y="201"/>
                  </a:lnTo>
                  <a:cubicBezTo>
                    <a:pt x="966" y="179"/>
                    <a:pt x="992" y="113"/>
                    <a:pt x="966" y="64"/>
                  </a:cubicBezTo>
                  <a:cubicBezTo>
                    <a:pt x="950" y="23"/>
                    <a:pt x="909"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7"/>
            <p:cNvSpPr/>
            <p:nvPr/>
          </p:nvSpPr>
          <p:spPr>
            <a:xfrm>
              <a:off x="7099225" y="3719825"/>
              <a:ext cx="473325" cy="237225"/>
            </a:xfrm>
            <a:custGeom>
              <a:avLst/>
              <a:gdLst/>
              <a:ahLst/>
              <a:cxnLst/>
              <a:rect l="l" t="t" r="r" b="b"/>
              <a:pathLst>
                <a:path w="18933" h="9489" extrusionOk="0">
                  <a:moveTo>
                    <a:pt x="2509" y="0"/>
                  </a:moveTo>
                  <a:cubicBezTo>
                    <a:pt x="2490" y="0"/>
                    <a:pt x="2472" y="5"/>
                    <a:pt x="2457" y="16"/>
                  </a:cubicBezTo>
                  <a:cubicBezTo>
                    <a:pt x="2090" y="257"/>
                    <a:pt x="2917" y="2224"/>
                    <a:pt x="2917" y="2224"/>
                  </a:cubicBezTo>
                  <a:cubicBezTo>
                    <a:pt x="2917" y="2224"/>
                    <a:pt x="1294" y="476"/>
                    <a:pt x="943" y="476"/>
                  </a:cubicBezTo>
                  <a:cubicBezTo>
                    <a:pt x="907" y="476"/>
                    <a:pt x="885" y="493"/>
                    <a:pt x="878" y="532"/>
                  </a:cubicBezTo>
                  <a:cubicBezTo>
                    <a:pt x="795" y="947"/>
                    <a:pt x="2194" y="2839"/>
                    <a:pt x="2194" y="2839"/>
                  </a:cubicBezTo>
                  <a:cubicBezTo>
                    <a:pt x="2194" y="2839"/>
                    <a:pt x="1049" y="1940"/>
                    <a:pt x="500" y="1940"/>
                  </a:cubicBezTo>
                  <a:cubicBezTo>
                    <a:pt x="378" y="1940"/>
                    <a:pt x="285" y="1984"/>
                    <a:pt x="241" y="2093"/>
                  </a:cubicBezTo>
                  <a:cubicBezTo>
                    <a:pt x="1" y="2685"/>
                    <a:pt x="2418" y="3683"/>
                    <a:pt x="2418" y="3683"/>
                  </a:cubicBezTo>
                  <a:cubicBezTo>
                    <a:pt x="2418" y="3683"/>
                    <a:pt x="1926" y="3536"/>
                    <a:pt x="1513" y="3536"/>
                  </a:cubicBezTo>
                  <a:cubicBezTo>
                    <a:pt x="1240" y="3536"/>
                    <a:pt x="1002" y="3601"/>
                    <a:pt x="965" y="3815"/>
                  </a:cubicBezTo>
                  <a:cubicBezTo>
                    <a:pt x="873" y="4351"/>
                    <a:pt x="3398" y="4576"/>
                    <a:pt x="3398" y="4576"/>
                  </a:cubicBezTo>
                  <a:cubicBezTo>
                    <a:pt x="3398" y="4576"/>
                    <a:pt x="5951" y="9488"/>
                    <a:pt x="12428" y="9488"/>
                  </a:cubicBezTo>
                  <a:cubicBezTo>
                    <a:pt x="14268" y="9488"/>
                    <a:pt x="16426" y="9092"/>
                    <a:pt x="18932" y="8073"/>
                  </a:cubicBezTo>
                  <a:lnTo>
                    <a:pt x="17485" y="2422"/>
                  </a:lnTo>
                  <a:cubicBezTo>
                    <a:pt x="17485" y="2422"/>
                    <a:pt x="13167" y="4273"/>
                    <a:pt x="9396" y="4273"/>
                  </a:cubicBezTo>
                  <a:cubicBezTo>
                    <a:pt x="7685" y="4273"/>
                    <a:pt x="6086" y="3892"/>
                    <a:pt x="5055" y="2784"/>
                  </a:cubicBezTo>
                  <a:cubicBezTo>
                    <a:pt x="5055" y="2784"/>
                    <a:pt x="4726" y="641"/>
                    <a:pt x="4440" y="630"/>
                  </a:cubicBezTo>
                  <a:cubicBezTo>
                    <a:pt x="4439" y="630"/>
                    <a:pt x="4438" y="630"/>
                    <a:pt x="4437" y="630"/>
                  </a:cubicBezTo>
                  <a:cubicBezTo>
                    <a:pt x="4155" y="630"/>
                    <a:pt x="4155" y="2411"/>
                    <a:pt x="4155" y="2411"/>
                  </a:cubicBezTo>
                  <a:cubicBezTo>
                    <a:pt x="4155" y="2411"/>
                    <a:pt x="2932" y="0"/>
                    <a:pt x="2509" y="0"/>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7"/>
            <p:cNvSpPr/>
            <p:nvPr/>
          </p:nvSpPr>
          <p:spPr>
            <a:xfrm>
              <a:off x="7188850" y="3777425"/>
              <a:ext cx="17275" cy="31600"/>
            </a:xfrm>
            <a:custGeom>
              <a:avLst/>
              <a:gdLst/>
              <a:ahLst/>
              <a:cxnLst/>
              <a:rect l="l" t="t" r="r" b="b"/>
              <a:pathLst>
                <a:path w="691" h="1264" extrusionOk="0">
                  <a:moveTo>
                    <a:pt x="570" y="1"/>
                  </a:moveTo>
                  <a:cubicBezTo>
                    <a:pt x="536" y="1"/>
                    <a:pt x="503" y="17"/>
                    <a:pt x="483" y="47"/>
                  </a:cubicBezTo>
                  <a:cubicBezTo>
                    <a:pt x="0" y="765"/>
                    <a:pt x="362" y="1208"/>
                    <a:pt x="379" y="1225"/>
                  </a:cubicBezTo>
                  <a:cubicBezTo>
                    <a:pt x="400" y="1253"/>
                    <a:pt x="428" y="1264"/>
                    <a:pt x="455" y="1264"/>
                  </a:cubicBezTo>
                  <a:cubicBezTo>
                    <a:pt x="483" y="1264"/>
                    <a:pt x="504" y="1258"/>
                    <a:pt x="526" y="1241"/>
                  </a:cubicBezTo>
                  <a:cubicBezTo>
                    <a:pt x="570" y="1203"/>
                    <a:pt x="576" y="1137"/>
                    <a:pt x="537" y="1094"/>
                  </a:cubicBezTo>
                  <a:cubicBezTo>
                    <a:pt x="526" y="1077"/>
                    <a:pt x="269" y="743"/>
                    <a:pt x="658" y="168"/>
                  </a:cubicBezTo>
                  <a:cubicBezTo>
                    <a:pt x="691" y="118"/>
                    <a:pt x="680" y="52"/>
                    <a:pt x="630" y="19"/>
                  </a:cubicBezTo>
                  <a:cubicBezTo>
                    <a:pt x="612" y="7"/>
                    <a:pt x="591" y="1"/>
                    <a:pt x="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7"/>
            <p:cNvSpPr/>
            <p:nvPr/>
          </p:nvSpPr>
          <p:spPr>
            <a:xfrm>
              <a:off x="7829275" y="3558525"/>
              <a:ext cx="261725" cy="262425"/>
            </a:xfrm>
            <a:custGeom>
              <a:avLst/>
              <a:gdLst/>
              <a:ahLst/>
              <a:cxnLst/>
              <a:rect l="l" t="t" r="r" b="b"/>
              <a:pathLst>
                <a:path w="10469" h="10497" extrusionOk="0">
                  <a:moveTo>
                    <a:pt x="8239" y="0"/>
                  </a:moveTo>
                  <a:cubicBezTo>
                    <a:pt x="6112" y="263"/>
                    <a:pt x="34" y="3481"/>
                    <a:pt x="34" y="3481"/>
                  </a:cubicBezTo>
                  <a:cubicBezTo>
                    <a:pt x="1" y="5256"/>
                    <a:pt x="4425" y="10497"/>
                    <a:pt x="4425" y="10497"/>
                  </a:cubicBezTo>
                  <a:cubicBezTo>
                    <a:pt x="5668" y="9729"/>
                    <a:pt x="10469" y="6693"/>
                    <a:pt x="10469" y="6693"/>
                  </a:cubicBezTo>
                  <a:cubicBezTo>
                    <a:pt x="10354" y="4945"/>
                    <a:pt x="8239" y="0"/>
                    <a:pt x="8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7"/>
            <p:cNvSpPr/>
            <p:nvPr/>
          </p:nvSpPr>
          <p:spPr>
            <a:xfrm>
              <a:off x="7491125" y="3724050"/>
              <a:ext cx="245400" cy="234625"/>
            </a:xfrm>
            <a:custGeom>
              <a:avLst/>
              <a:gdLst/>
              <a:ahLst/>
              <a:cxnLst/>
              <a:rect l="l" t="t" r="r" b="b"/>
              <a:pathLst>
                <a:path w="9816" h="9385" extrusionOk="0">
                  <a:moveTo>
                    <a:pt x="7493" y="1"/>
                  </a:moveTo>
                  <a:cubicBezTo>
                    <a:pt x="6112" y="477"/>
                    <a:pt x="264" y="2351"/>
                    <a:pt x="264" y="2351"/>
                  </a:cubicBezTo>
                  <a:cubicBezTo>
                    <a:pt x="0" y="4079"/>
                    <a:pt x="998" y="9368"/>
                    <a:pt x="998" y="9368"/>
                  </a:cubicBezTo>
                  <a:cubicBezTo>
                    <a:pt x="1122" y="9379"/>
                    <a:pt x="1262" y="9385"/>
                    <a:pt x="1413" y="9385"/>
                  </a:cubicBezTo>
                  <a:cubicBezTo>
                    <a:pt x="3843" y="9385"/>
                    <a:pt x="9400" y="7980"/>
                    <a:pt x="9400" y="7980"/>
                  </a:cubicBezTo>
                  <a:cubicBezTo>
                    <a:pt x="9816" y="6260"/>
                    <a:pt x="7493" y="1"/>
                    <a:pt x="7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7"/>
            <p:cNvSpPr/>
            <p:nvPr/>
          </p:nvSpPr>
          <p:spPr>
            <a:xfrm>
              <a:off x="7707750" y="3907250"/>
              <a:ext cx="421075" cy="312975"/>
            </a:xfrm>
            <a:custGeom>
              <a:avLst/>
              <a:gdLst/>
              <a:ahLst/>
              <a:cxnLst/>
              <a:rect l="l" t="t" r="r" b="b"/>
              <a:pathLst>
                <a:path w="16843" h="12519" extrusionOk="0">
                  <a:moveTo>
                    <a:pt x="12579" y="1"/>
                  </a:moveTo>
                  <a:cubicBezTo>
                    <a:pt x="10305" y="7899"/>
                    <a:pt x="0" y="9225"/>
                    <a:pt x="0" y="9225"/>
                  </a:cubicBezTo>
                  <a:lnTo>
                    <a:pt x="334" y="12518"/>
                  </a:lnTo>
                  <a:cubicBezTo>
                    <a:pt x="10606" y="12518"/>
                    <a:pt x="16843" y="4796"/>
                    <a:pt x="16843" y="4796"/>
                  </a:cubicBezTo>
                  <a:lnTo>
                    <a:pt x="125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7"/>
            <p:cNvSpPr/>
            <p:nvPr/>
          </p:nvSpPr>
          <p:spPr>
            <a:xfrm>
              <a:off x="7694300" y="3028450"/>
              <a:ext cx="388400" cy="340500"/>
            </a:xfrm>
            <a:custGeom>
              <a:avLst/>
              <a:gdLst/>
              <a:ahLst/>
              <a:cxnLst/>
              <a:rect l="l" t="t" r="r" b="b"/>
              <a:pathLst>
                <a:path w="15536" h="13620" extrusionOk="0">
                  <a:moveTo>
                    <a:pt x="6352" y="1"/>
                  </a:moveTo>
                  <a:cubicBezTo>
                    <a:pt x="5057" y="1"/>
                    <a:pt x="5109" y="808"/>
                    <a:pt x="5338" y="1426"/>
                  </a:cubicBezTo>
                  <a:lnTo>
                    <a:pt x="5338" y="1426"/>
                  </a:lnTo>
                  <a:cubicBezTo>
                    <a:pt x="5119" y="1133"/>
                    <a:pt x="4786" y="859"/>
                    <a:pt x="4307" y="859"/>
                  </a:cubicBezTo>
                  <a:cubicBezTo>
                    <a:pt x="3890" y="859"/>
                    <a:pt x="3362" y="1067"/>
                    <a:pt x="2703" y="1654"/>
                  </a:cubicBezTo>
                  <a:cubicBezTo>
                    <a:pt x="429" y="3682"/>
                    <a:pt x="3996" y="7535"/>
                    <a:pt x="3996" y="7535"/>
                  </a:cubicBezTo>
                  <a:cubicBezTo>
                    <a:pt x="3405" y="7045"/>
                    <a:pt x="2853" y="6835"/>
                    <a:pt x="2381" y="6835"/>
                  </a:cubicBezTo>
                  <a:cubicBezTo>
                    <a:pt x="672" y="6835"/>
                    <a:pt x="1" y="9585"/>
                    <a:pt x="2205" y="11732"/>
                  </a:cubicBezTo>
                  <a:cubicBezTo>
                    <a:pt x="2941" y="12451"/>
                    <a:pt x="3468" y="12716"/>
                    <a:pt x="3845" y="12716"/>
                  </a:cubicBezTo>
                  <a:cubicBezTo>
                    <a:pt x="4615" y="12716"/>
                    <a:pt x="4757" y="11610"/>
                    <a:pt x="4777" y="11003"/>
                  </a:cubicBezTo>
                  <a:lnTo>
                    <a:pt x="4777" y="11003"/>
                  </a:lnTo>
                  <a:cubicBezTo>
                    <a:pt x="4819" y="11816"/>
                    <a:pt x="5121" y="13620"/>
                    <a:pt x="6984" y="13620"/>
                  </a:cubicBezTo>
                  <a:cubicBezTo>
                    <a:pt x="7371" y="13620"/>
                    <a:pt x="7826" y="13542"/>
                    <a:pt x="8359" y="13361"/>
                  </a:cubicBezTo>
                  <a:cubicBezTo>
                    <a:pt x="9449" y="12993"/>
                    <a:pt x="10002" y="12626"/>
                    <a:pt x="10234" y="12288"/>
                  </a:cubicBezTo>
                  <a:lnTo>
                    <a:pt x="10234" y="12288"/>
                  </a:lnTo>
                  <a:cubicBezTo>
                    <a:pt x="10492" y="12545"/>
                    <a:pt x="10805" y="12730"/>
                    <a:pt x="11171" y="12730"/>
                  </a:cubicBezTo>
                  <a:cubicBezTo>
                    <a:pt x="11663" y="12730"/>
                    <a:pt x="12251" y="12395"/>
                    <a:pt x="12931" y="11448"/>
                  </a:cubicBezTo>
                  <a:cubicBezTo>
                    <a:pt x="14967" y="8598"/>
                    <a:pt x="12603" y="8425"/>
                    <a:pt x="11997" y="8425"/>
                  </a:cubicBezTo>
                  <a:cubicBezTo>
                    <a:pt x="11970" y="8425"/>
                    <a:pt x="11946" y="8425"/>
                    <a:pt x="11927" y="8425"/>
                  </a:cubicBezTo>
                  <a:lnTo>
                    <a:pt x="11927" y="8425"/>
                  </a:lnTo>
                  <a:cubicBezTo>
                    <a:pt x="12420" y="8401"/>
                    <a:pt x="15536" y="8142"/>
                    <a:pt x="14329" y="5605"/>
                  </a:cubicBezTo>
                  <a:cubicBezTo>
                    <a:pt x="13812" y="4523"/>
                    <a:pt x="13390" y="4195"/>
                    <a:pt x="13069" y="4195"/>
                  </a:cubicBezTo>
                  <a:cubicBezTo>
                    <a:pt x="12914" y="4195"/>
                    <a:pt x="12782" y="4271"/>
                    <a:pt x="12674" y="4376"/>
                  </a:cubicBezTo>
                  <a:lnTo>
                    <a:pt x="12674" y="4376"/>
                  </a:lnTo>
                  <a:cubicBezTo>
                    <a:pt x="13015" y="3611"/>
                    <a:pt x="13222" y="2238"/>
                    <a:pt x="11259" y="1045"/>
                  </a:cubicBezTo>
                  <a:cubicBezTo>
                    <a:pt x="10601" y="646"/>
                    <a:pt x="10119" y="492"/>
                    <a:pt x="9768" y="492"/>
                  </a:cubicBezTo>
                  <a:cubicBezTo>
                    <a:pt x="9279" y="492"/>
                    <a:pt x="9042" y="790"/>
                    <a:pt x="8933" y="1143"/>
                  </a:cubicBezTo>
                  <a:lnTo>
                    <a:pt x="8933" y="1143"/>
                  </a:lnTo>
                  <a:cubicBezTo>
                    <a:pt x="8741" y="681"/>
                    <a:pt x="8210" y="216"/>
                    <a:pt x="6918" y="42"/>
                  </a:cubicBezTo>
                  <a:cubicBezTo>
                    <a:pt x="6706" y="14"/>
                    <a:pt x="6518" y="1"/>
                    <a:pt x="6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7"/>
            <p:cNvSpPr/>
            <p:nvPr/>
          </p:nvSpPr>
          <p:spPr>
            <a:xfrm>
              <a:off x="7137275" y="3181550"/>
              <a:ext cx="374075" cy="348575"/>
            </a:xfrm>
            <a:custGeom>
              <a:avLst/>
              <a:gdLst/>
              <a:ahLst/>
              <a:cxnLst/>
              <a:rect l="l" t="t" r="r" b="b"/>
              <a:pathLst>
                <a:path w="14963" h="13943" extrusionOk="0">
                  <a:moveTo>
                    <a:pt x="5864" y="1"/>
                  </a:moveTo>
                  <a:cubicBezTo>
                    <a:pt x="5461" y="1"/>
                    <a:pt x="4942" y="148"/>
                    <a:pt x="4277" y="511"/>
                  </a:cubicBezTo>
                  <a:cubicBezTo>
                    <a:pt x="1070" y="2258"/>
                    <a:pt x="3443" y="3471"/>
                    <a:pt x="3866" y="3664"/>
                  </a:cubicBezTo>
                  <a:lnTo>
                    <a:pt x="3866" y="3664"/>
                  </a:lnTo>
                  <a:cubicBezTo>
                    <a:pt x="3650" y="3572"/>
                    <a:pt x="2898" y="3279"/>
                    <a:pt x="2157" y="3279"/>
                  </a:cubicBezTo>
                  <a:cubicBezTo>
                    <a:pt x="1312" y="3279"/>
                    <a:pt x="482" y="3660"/>
                    <a:pt x="474" y="5154"/>
                  </a:cubicBezTo>
                  <a:cubicBezTo>
                    <a:pt x="466" y="6643"/>
                    <a:pt x="832" y="7024"/>
                    <a:pt x="1208" y="7024"/>
                  </a:cubicBezTo>
                  <a:cubicBezTo>
                    <a:pt x="1281" y="7024"/>
                    <a:pt x="1354" y="7009"/>
                    <a:pt x="1425" y="6986"/>
                  </a:cubicBezTo>
                  <a:lnTo>
                    <a:pt x="1425" y="6986"/>
                  </a:lnTo>
                  <a:cubicBezTo>
                    <a:pt x="785" y="7526"/>
                    <a:pt x="1" y="8671"/>
                    <a:pt x="1252" y="10596"/>
                  </a:cubicBezTo>
                  <a:cubicBezTo>
                    <a:pt x="1855" y="11527"/>
                    <a:pt x="2351" y="11841"/>
                    <a:pt x="2744" y="11841"/>
                  </a:cubicBezTo>
                  <a:cubicBezTo>
                    <a:pt x="3001" y="11841"/>
                    <a:pt x="3215" y="11706"/>
                    <a:pt x="3387" y="11523"/>
                  </a:cubicBezTo>
                  <a:lnTo>
                    <a:pt x="3387" y="11523"/>
                  </a:lnTo>
                  <a:cubicBezTo>
                    <a:pt x="3359" y="12023"/>
                    <a:pt x="3635" y="12673"/>
                    <a:pt x="4722" y="13391"/>
                  </a:cubicBezTo>
                  <a:cubicBezTo>
                    <a:pt x="5246" y="13738"/>
                    <a:pt x="5637" y="13874"/>
                    <a:pt x="5929" y="13874"/>
                  </a:cubicBezTo>
                  <a:cubicBezTo>
                    <a:pt x="6512" y="13874"/>
                    <a:pt x="6696" y="13330"/>
                    <a:pt x="6743" y="12838"/>
                  </a:cubicBezTo>
                  <a:lnTo>
                    <a:pt x="6743" y="12838"/>
                  </a:lnTo>
                  <a:cubicBezTo>
                    <a:pt x="6845" y="13357"/>
                    <a:pt x="7179" y="13943"/>
                    <a:pt x="8168" y="13943"/>
                  </a:cubicBezTo>
                  <a:cubicBezTo>
                    <a:pt x="8458" y="13943"/>
                    <a:pt x="8804" y="13892"/>
                    <a:pt x="9216" y="13776"/>
                  </a:cubicBezTo>
                  <a:cubicBezTo>
                    <a:pt x="12148" y="12942"/>
                    <a:pt x="10614" y="7918"/>
                    <a:pt x="10613" y="7917"/>
                  </a:cubicBezTo>
                  <a:lnTo>
                    <a:pt x="10613" y="7917"/>
                  </a:lnTo>
                  <a:cubicBezTo>
                    <a:pt x="11087" y="8956"/>
                    <a:pt x="11751" y="9399"/>
                    <a:pt x="12388" y="9399"/>
                  </a:cubicBezTo>
                  <a:cubicBezTo>
                    <a:pt x="13733" y="9399"/>
                    <a:pt x="14963" y="7427"/>
                    <a:pt x="14056" y="4924"/>
                  </a:cubicBezTo>
                  <a:cubicBezTo>
                    <a:pt x="13601" y="3669"/>
                    <a:pt x="13131" y="3255"/>
                    <a:pt x="12710" y="3255"/>
                  </a:cubicBezTo>
                  <a:cubicBezTo>
                    <a:pt x="12143" y="3255"/>
                    <a:pt x="11663" y="4004"/>
                    <a:pt x="11422" y="4464"/>
                  </a:cubicBezTo>
                  <a:lnTo>
                    <a:pt x="11422" y="4464"/>
                  </a:lnTo>
                  <a:cubicBezTo>
                    <a:pt x="11803" y="3559"/>
                    <a:pt x="12474" y="1181"/>
                    <a:pt x="9222" y="774"/>
                  </a:cubicBezTo>
                  <a:cubicBezTo>
                    <a:pt x="8840" y="726"/>
                    <a:pt x="8512" y="705"/>
                    <a:pt x="8232" y="705"/>
                  </a:cubicBezTo>
                  <a:cubicBezTo>
                    <a:pt x="7677" y="705"/>
                    <a:pt x="7308" y="790"/>
                    <a:pt x="7071" y="924"/>
                  </a:cubicBezTo>
                  <a:lnTo>
                    <a:pt x="7071" y="924"/>
                  </a:lnTo>
                  <a:cubicBezTo>
                    <a:pt x="6894" y="419"/>
                    <a:pt x="6543" y="1"/>
                    <a:pt x="58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7"/>
            <p:cNvSpPr/>
            <p:nvPr/>
          </p:nvSpPr>
          <p:spPr>
            <a:xfrm>
              <a:off x="7501525" y="3191175"/>
              <a:ext cx="319875" cy="186775"/>
            </a:xfrm>
            <a:custGeom>
              <a:avLst/>
              <a:gdLst/>
              <a:ahLst/>
              <a:cxnLst/>
              <a:rect l="l" t="t" r="r" b="b"/>
              <a:pathLst>
                <a:path w="12795" h="7471" extrusionOk="0">
                  <a:moveTo>
                    <a:pt x="5652" y="1"/>
                  </a:moveTo>
                  <a:cubicBezTo>
                    <a:pt x="4100" y="1"/>
                    <a:pt x="2235" y="489"/>
                    <a:pt x="17" y="1727"/>
                  </a:cubicBezTo>
                  <a:cubicBezTo>
                    <a:pt x="17" y="1727"/>
                    <a:pt x="0" y="2741"/>
                    <a:pt x="2577" y="5289"/>
                  </a:cubicBezTo>
                  <a:cubicBezTo>
                    <a:pt x="3985" y="6687"/>
                    <a:pt x="7059" y="7470"/>
                    <a:pt x="9431" y="7470"/>
                  </a:cubicBezTo>
                  <a:cubicBezTo>
                    <a:pt x="10631" y="7470"/>
                    <a:pt x="11651" y="7270"/>
                    <a:pt x="12185" y="6846"/>
                  </a:cubicBezTo>
                  <a:cubicBezTo>
                    <a:pt x="12795" y="6365"/>
                    <a:pt x="11256" y="1"/>
                    <a:pt x="5652" y="1"/>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7"/>
            <p:cNvSpPr/>
            <p:nvPr/>
          </p:nvSpPr>
          <p:spPr>
            <a:xfrm>
              <a:off x="7897250" y="3644200"/>
              <a:ext cx="92500" cy="128400"/>
            </a:xfrm>
            <a:custGeom>
              <a:avLst/>
              <a:gdLst/>
              <a:ahLst/>
              <a:cxnLst/>
              <a:rect l="l" t="t" r="r" b="b"/>
              <a:pathLst>
                <a:path w="3700" h="5136" extrusionOk="0">
                  <a:moveTo>
                    <a:pt x="119" y="1"/>
                  </a:moveTo>
                  <a:cubicBezTo>
                    <a:pt x="89" y="1"/>
                    <a:pt x="60" y="13"/>
                    <a:pt x="39" y="38"/>
                  </a:cubicBezTo>
                  <a:cubicBezTo>
                    <a:pt x="1" y="81"/>
                    <a:pt x="6" y="147"/>
                    <a:pt x="49" y="185"/>
                  </a:cubicBezTo>
                  <a:cubicBezTo>
                    <a:pt x="77" y="208"/>
                    <a:pt x="2664" y="2471"/>
                    <a:pt x="3481" y="5057"/>
                  </a:cubicBezTo>
                  <a:cubicBezTo>
                    <a:pt x="3497" y="5102"/>
                    <a:pt x="3535" y="5135"/>
                    <a:pt x="3580" y="5135"/>
                  </a:cubicBezTo>
                  <a:cubicBezTo>
                    <a:pt x="3590" y="5135"/>
                    <a:pt x="3601" y="5130"/>
                    <a:pt x="3613" y="5130"/>
                  </a:cubicBezTo>
                  <a:cubicBezTo>
                    <a:pt x="3667" y="5113"/>
                    <a:pt x="3700" y="5052"/>
                    <a:pt x="3684" y="4998"/>
                  </a:cubicBezTo>
                  <a:cubicBezTo>
                    <a:pt x="2845" y="2350"/>
                    <a:pt x="214" y="48"/>
                    <a:pt x="186" y="26"/>
                  </a:cubicBezTo>
                  <a:cubicBezTo>
                    <a:pt x="167" y="9"/>
                    <a:pt x="143"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7"/>
            <p:cNvSpPr/>
            <p:nvPr/>
          </p:nvSpPr>
          <p:spPr>
            <a:xfrm>
              <a:off x="7681550" y="3676250"/>
              <a:ext cx="164750" cy="108925"/>
            </a:xfrm>
            <a:custGeom>
              <a:avLst/>
              <a:gdLst/>
              <a:ahLst/>
              <a:cxnLst/>
              <a:rect l="l" t="t" r="r" b="b"/>
              <a:pathLst>
                <a:path w="6590" h="4357" extrusionOk="0">
                  <a:moveTo>
                    <a:pt x="6479" y="0"/>
                  </a:moveTo>
                  <a:cubicBezTo>
                    <a:pt x="6420" y="5"/>
                    <a:pt x="6375" y="49"/>
                    <a:pt x="6375" y="104"/>
                  </a:cubicBezTo>
                  <a:cubicBezTo>
                    <a:pt x="6375" y="132"/>
                    <a:pt x="6337" y="2657"/>
                    <a:pt x="4227" y="3710"/>
                  </a:cubicBezTo>
                  <a:cubicBezTo>
                    <a:pt x="3583" y="4032"/>
                    <a:pt x="2957" y="4145"/>
                    <a:pt x="2398" y="4145"/>
                  </a:cubicBezTo>
                  <a:cubicBezTo>
                    <a:pt x="1122" y="4145"/>
                    <a:pt x="193" y="3559"/>
                    <a:pt x="183" y="3552"/>
                  </a:cubicBezTo>
                  <a:cubicBezTo>
                    <a:pt x="165" y="3540"/>
                    <a:pt x="145" y="3535"/>
                    <a:pt x="125" y="3535"/>
                  </a:cubicBezTo>
                  <a:cubicBezTo>
                    <a:pt x="90" y="3535"/>
                    <a:pt x="55" y="3553"/>
                    <a:pt x="34" y="3585"/>
                  </a:cubicBezTo>
                  <a:cubicBezTo>
                    <a:pt x="1" y="3633"/>
                    <a:pt x="18" y="3699"/>
                    <a:pt x="67" y="3727"/>
                  </a:cubicBezTo>
                  <a:cubicBezTo>
                    <a:pt x="79" y="3737"/>
                    <a:pt x="1060" y="4357"/>
                    <a:pt x="2402" y="4357"/>
                  </a:cubicBezTo>
                  <a:cubicBezTo>
                    <a:pt x="2988" y="4357"/>
                    <a:pt x="3646" y="4236"/>
                    <a:pt x="4321" y="3902"/>
                  </a:cubicBezTo>
                  <a:cubicBezTo>
                    <a:pt x="6552" y="2789"/>
                    <a:pt x="6590" y="137"/>
                    <a:pt x="6590" y="109"/>
                  </a:cubicBezTo>
                  <a:cubicBezTo>
                    <a:pt x="6590" y="49"/>
                    <a:pt x="6540" y="0"/>
                    <a:pt x="6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7"/>
            <p:cNvSpPr/>
            <p:nvPr/>
          </p:nvSpPr>
          <p:spPr>
            <a:xfrm>
              <a:off x="7609775" y="3754750"/>
              <a:ext cx="24675" cy="174425"/>
            </a:xfrm>
            <a:custGeom>
              <a:avLst/>
              <a:gdLst/>
              <a:ahLst/>
              <a:cxnLst/>
              <a:rect l="l" t="t" r="r" b="b"/>
              <a:pathLst>
                <a:path w="987" h="6977" extrusionOk="0">
                  <a:moveTo>
                    <a:pt x="872" y="1"/>
                  </a:moveTo>
                  <a:cubicBezTo>
                    <a:pt x="825" y="1"/>
                    <a:pt x="786" y="28"/>
                    <a:pt x="767" y="76"/>
                  </a:cubicBezTo>
                  <a:cubicBezTo>
                    <a:pt x="762" y="99"/>
                    <a:pt x="0" y="2499"/>
                    <a:pt x="702" y="6884"/>
                  </a:cubicBezTo>
                  <a:cubicBezTo>
                    <a:pt x="713" y="6939"/>
                    <a:pt x="757" y="6977"/>
                    <a:pt x="807" y="6977"/>
                  </a:cubicBezTo>
                  <a:cubicBezTo>
                    <a:pt x="812" y="6977"/>
                    <a:pt x="817" y="6972"/>
                    <a:pt x="823" y="6972"/>
                  </a:cubicBezTo>
                  <a:cubicBezTo>
                    <a:pt x="883" y="6966"/>
                    <a:pt x="921" y="6911"/>
                    <a:pt x="911" y="6851"/>
                  </a:cubicBezTo>
                  <a:cubicBezTo>
                    <a:pt x="220" y="2522"/>
                    <a:pt x="965" y="165"/>
                    <a:pt x="971" y="142"/>
                  </a:cubicBezTo>
                  <a:cubicBezTo>
                    <a:pt x="987" y="83"/>
                    <a:pt x="959" y="28"/>
                    <a:pt x="905" y="5"/>
                  </a:cubicBezTo>
                  <a:cubicBezTo>
                    <a:pt x="894" y="2"/>
                    <a:pt x="883"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7"/>
            <p:cNvSpPr/>
            <p:nvPr/>
          </p:nvSpPr>
          <p:spPr>
            <a:xfrm>
              <a:off x="7305025" y="3106825"/>
              <a:ext cx="654300" cy="551925"/>
            </a:xfrm>
            <a:custGeom>
              <a:avLst/>
              <a:gdLst/>
              <a:ahLst/>
              <a:cxnLst/>
              <a:rect l="l" t="t" r="r" b="b"/>
              <a:pathLst>
                <a:path w="26172" h="22077" extrusionOk="0">
                  <a:moveTo>
                    <a:pt x="13876" y="1"/>
                  </a:moveTo>
                  <a:cubicBezTo>
                    <a:pt x="11889" y="1"/>
                    <a:pt x="9691" y="659"/>
                    <a:pt x="7346" y="2152"/>
                  </a:cubicBezTo>
                  <a:cubicBezTo>
                    <a:pt x="1" y="6821"/>
                    <a:pt x="2692" y="13547"/>
                    <a:pt x="2692" y="13547"/>
                  </a:cubicBezTo>
                  <a:cubicBezTo>
                    <a:pt x="2692" y="13547"/>
                    <a:pt x="4800" y="22077"/>
                    <a:pt x="11779" y="22077"/>
                  </a:cubicBezTo>
                  <a:cubicBezTo>
                    <a:pt x="12146" y="22077"/>
                    <a:pt x="12526" y="22053"/>
                    <a:pt x="12919" y="22004"/>
                  </a:cubicBezTo>
                  <a:cubicBezTo>
                    <a:pt x="20806" y="21007"/>
                    <a:pt x="26172" y="14933"/>
                    <a:pt x="23103" y="7271"/>
                  </a:cubicBezTo>
                  <a:cubicBezTo>
                    <a:pt x="21384" y="2987"/>
                    <a:pt x="18107" y="1"/>
                    <a:pt x="13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7"/>
            <p:cNvSpPr/>
            <p:nvPr/>
          </p:nvSpPr>
          <p:spPr>
            <a:xfrm>
              <a:off x="7344500" y="3221700"/>
              <a:ext cx="570275" cy="460850"/>
            </a:xfrm>
            <a:custGeom>
              <a:avLst/>
              <a:gdLst/>
              <a:ahLst/>
              <a:cxnLst/>
              <a:rect l="l" t="t" r="r" b="b"/>
              <a:pathLst>
                <a:path w="22811" h="18434" extrusionOk="0">
                  <a:moveTo>
                    <a:pt x="10971" y="0"/>
                  </a:moveTo>
                  <a:cubicBezTo>
                    <a:pt x="9289" y="0"/>
                    <a:pt x="7404" y="504"/>
                    <a:pt x="5383" y="1871"/>
                  </a:cubicBezTo>
                  <a:cubicBezTo>
                    <a:pt x="422" y="5231"/>
                    <a:pt x="0" y="16121"/>
                    <a:pt x="9022" y="18241"/>
                  </a:cubicBezTo>
                  <a:cubicBezTo>
                    <a:pt x="9576" y="18372"/>
                    <a:pt x="10129" y="18434"/>
                    <a:pt x="10677" y="18434"/>
                  </a:cubicBezTo>
                  <a:cubicBezTo>
                    <a:pt x="17108" y="18434"/>
                    <a:pt x="22811" y="9925"/>
                    <a:pt x="18817" y="3981"/>
                  </a:cubicBezTo>
                  <a:cubicBezTo>
                    <a:pt x="18817" y="3981"/>
                    <a:pt x="15698" y="0"/>
                    <a:pt x="10971" y="0"/>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7"/>
            <p:cNvSpPr/>
            <p:nvPr/>
          </p:nvSpPr>
          <p:spPr>
            <a:xfrm>
              <a:off x="7678450" y="3570325"/>
              <a:ext cx="155100" cy="185900"/>
            </a:xfrm>
            <a:custGeom>
              <a:avLst/>
              <a:gdLst/>
              <a:ahLst/>
              <a:cxnLst/>
              <a:rect l="l" t="t" r="r" b="b"/>
              <a:pathLst>
                <a:path w="6204" h="7436" extrusionOk="0">
                  <a:moveTo>
                    <a:pt x="2844" y="0"/>
                  </a:moveTo>
                  <a:lnTo>
                    <a:pt x="334" y="1956"/>
                  </a:lnTo>
                  <a:lnTo>
                    <a:pt x="1217" y="5520"/>
                  </a:lnTo>
                  <a:lnTo>
                    <a:pt x="0" y="6150"/>
                  </a:lnTo>
                  <a:cubicBezTo>
                    <a:pt x="0" y="6150"/>
                    <a:pt x="132" y="7436"/>
                    <a:pt x="2196" y="7436"/>
                  </a:cubicBezTo>
                  <a:cubicBezTo>
                    <a:pt x="2391" y="7436"/>
                    <a:pt x="2603" y="7425"/>
                    <a:pt x="2833" y="7399"/>
                  </a:cubicBezTo>
                  <a:cubicBezTo>
                    <a:pt x="6203" y="7032"/>
                    <a:pt x="6067" y="3009"/>
                    <a:pt x="6067" y="3009"/>
                  </a:cubicBezTo>
                  <a:lnTo>
                    <a:pt x="6067" y="3009"/>
                  </a:lnTo>
                  <a:lnTo>
                    <a:pt x="4751" y="3580"/>
                  </a:lnTo>
                  <a:lnTo>
                    <a:pt x="2844" y="0"/>
                  </a:ln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7"/>
            <p:cNvSpPr/>
            <p:nvPr/>
          </p:nvSpPr>
          <p:spPr>
            <a:xfrm>
              <a:off x="7548375" y="3516825"/>
              <a:ext cx="89800" cy="67750"/>
            </a:xfrm>
            <a:custGeom>
              <a:avLst/>
              <a:gdLst/>
              <a:ahLst/>
              <a:cxnLst/>
              <a:rect l="l" t="t" r="r" b="b"/>
              <a:pathLst>
                <a:path w="3592" h="2710" extrusionOk="0">
                  <a:moveTo>
                    <a:pt x="3313" y="1"/>
                  </a:moveTo>
                  <a:cubicBezTo>
                    <a:pt x="3308" y="1"/>
                    <a:pt x="3302" y="1"/>
                    <a:pt x="3296" y="3"/>
                  </a:cubicBezTo>
                  <a:cubicBezTo>
                    <a:pt x="3235" y="8"/>
                    <a:pt x="3190" y="63"/>
                    <a:pt x="3202" y="117"/>
                  </a:cubicBezTo>
                  <a:cubicBezTo>
                    <a:pt x="3202" y="134"/>
                    <a:pt x="3372" y="1516"/>
                    <a:pt x="2851" y="2168"/>
                  </a:cubicBezTo>
                  <a:cubicBezTo>
                    <a:pt x="2697" y="2359"/>
                    <a:pt x="2500" y="2464"/>
                    <a:pt x="2259" y="2490"/>
                  </a:cubicBezTo>
                  <a:cubicBezTo>
                    <a:pt x="2204" y="2496"/>
                    <a:pt x="2150" y="2498"/>
                    <a:pt x="2097" y="2498"/>
                  </a:cubicBezTo>
                  <a:cubicBezTo>
                    <a:pt x="942" y="2498"/>
                    <a:pt x="220" y="1295"/>
                    <a:pt x="215" y="1280"/>
                  </a:cubicBezTo>
                  <a:cubicBezTo>
                    <a:pt x="194" y="1248"/>
                    <a:pt x="159" y="1230"/>
                    <a:pt x="124" y="1230"/>
                  </a:cubicBezTo>
                  <a:cubicBezTo>
                    <a:pt x="104" y="1230"/>
                    <a:pt x="84" y="1235"/>
                    <a:pt x="66" y="1247"/>
                  </a:cubicBezTo>
                  <a:cubicBezTo>
                    <a:pt x="18" y="1273"/>
                    <a:pt x="1" y="1339"/>
                    <a:pt x="28" y="1389"/>
                  </a:cubicBezTo>
                  <a:cubicBezTo>
                    <a:pt x="61" y="1444"/>
                    <a:pt x="817" y="2710"/>
                    <a:pt x="2089" y="2710"/>
                  </a:cubicBezTo>
                  <a:cubicBezTo>
                    <a:pt x="2150" y="2710"/>
                    <a:pt x="2216" y="2705"/>
                    <a:pt x="2281" y="2699"/>
                  </a:cubicBezTo>
                  <a:cubicBezTo>
                    <a:pt x="2577" y="2672"/>
                    <a:pt x="2823" y="2535"/>
                    <a:pt x="3015" y="2299"/>
                  </a:cubicBezTo>
                  <a:cubicBezTo>
                    <a:pt x="3592" y="1581"/>
                    <a:pt x="3415" y="150"/>
                    <a:pt x="3410" y="90"/>
                  </a:cubicBezTo>
                  <a:cubicBezTo>
                    <a:pt x="3405" y="42"/>
                    <a:pt x="3361" y="1"/>
                    <a:pt x="3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7"/>
            <p:cNvSpPr/>
            <p:nvPr/>
          </p:nvSpPr>
          <p:spPr>
            <a:xfrm>
              <a:off x="7675150" y="3446300"/>
              <a:ext cx="94575" cy="93900"/>
            </a:xfrm>
            <a:custGeom>
              <a:avLst/>
              <a:gdLst/>
              <a:ahLst/>
              <a:cxnLst/>
              <a:rect l="l" t="t" r="r" b="b"/>
              <a:pathLst>
                <a:path w="3783" h="3756" extrusionOk="0">
                  <a:moveTo>
                    <a:pt x="1894" y="1"/>
                  </a:moveTo>
                  <a:cubicBezTo>
                    <a:pt x="866" y="1"/>
                    <a:pt x="27" y="824"/>
                    <a:pt x="11" y="1858"/>
                  </a:cubicBezTo>
                  <a:cubicBezTo>
                    <a:pt x="0" y="2895"/>
                    <a:pt x="833" y="3745"/>
                    <a:pt x="1868" y="3755"/>
                  </a:cubicBezTo>
                  <a:cubicBezTo>
                    <a:pt x="1879" y="3755"/>
                    <a:pt x="1889" y="3755"/>
                    <a:pt x="1900" y="3755"/>
                  </a:cubicBezTo>
                  <a:cubicBezTo>
                    <a:pt x="2922" y="3755"/>
                    <a:pt x="3755" y="2928"/>
                    <a:pt x="3770" y="1903"/>
                  </a:cubicBezTo>
                  <a:cubicBezTo>
                    <a:pt x="3782" y="866"/>
                    <a:pt x="2948" y="11"/>
                    <a:pt x="1913" y="1"/>
                  </a:cubicBezTo>
                  <a:cubicBezTo>
                    <a:pt x="1907" y="1"/>
                    <a:pt x="1900" y="1"/>
                    <a:pt x="1894" y="1"/>
                  </a:cubicBezTo>
                  <a:close/>
                </a:path>
              </a:pathLst>
            </a:custGeom>
            <a:solidFill>
              <a:srgbClr val="AC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7"/>
            <p:cNvSpPr/>
            <p:nvPr/>
          </p:nvSpPr>
          <p:spPr>
            <a:xfrm>
              <a:off x="7443825" y="3514425"/>
              <a:ext cx="94450" cy="94000"/>
            </a:xfrm>
            <a:custGeom>
              <a:avLst/>
              <a:gdLst/>
              <a:ahLst/>
              <a:cxnLst/>
              <a:rect l="l" t="t" r="r" b="b"/>
              <a:pathLst>
                <a:path w="3778" h="3760" extrusionOk="0">
                  <a:moveTo>
                    <a:pt x="1892" y="0"/>
                  </a:moveTo>
                  <a:cubicBezTo>
                    <a:pt x="866" y="0"/>
                    <a:pt x="23" y="830"/>
                    <a:pt x="13" y="1857"/>
                  </a:cubicBezTo>
                  <a:cubicBezTo>
                    <a:pt x="1" y="2894"/>
                    <a:pt x="828" y="3744"/>
                    <a:pt x="1865" y="3760"/>
                  </a:cubicBezTo>
                  <a:cubicBezTo>
                    <a:pt x="1871" y="3760"/>
                    <a:pt x="1878" y="3760"/>
                    <a:pt x="1884" y="3760"/>
                  </a:cubicBezTo>
                  <a:cubicBezTo>
                    <a:pt x="2917" y="3760"/>
                    <a:pt x="3755" y="2931"/>
                    <a:pt x="3767" y="1902"/>
                  </a:cubicBezTo>
                  <a:cubicBezTo>
                    <a:pt x="3777" y="866"/>
                    <a:pt x="2950" y="16"/>
                    <a:pt x="1913" y="0"/>
                  </a:cubicBezTo>
                  <a:cubicBezTo>
                    <a:pt x="1906" y="0"/>
                    <a:pt x="1899" y="0"/>
                    <a:pt x="1892" y="0"/>
                  </a:cubicBezTo>
                  <a:close/>
                </a:path>
              </a:pathLst>
            </a:custGeom>
            <a:solidFill>
              <a:srgbClr val="AC5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7"/>
            <p:cNvSpPr/>
            <p:nvPr/>
          </p:nvSpPr>
          <p:spPr>
            <a:xfrm>
              <a:off x="7628825" y="3412875"/>
              <a:ext cx="47825" cy="47575"/>
            </a:xfrm>
            <a:custGeom>
              <a:avLst/>
              <a:gdLst/>
              <a:ahLst/>
              <a:cxnLst/>
              <a:rect l="l" t="t" r="r" b="b"/>
              <a:pathLst>
                <a:path w="1913" h="1903" extrusionOk="0">
                  <a:moveTo>
                    <a:pt x="961" y="0"/>
                  </a:moveTo>
                  <a:cubicBezTo>
                    <a:pt x="439" y="0"/>
                    <a:pt x="12" y="420"/>
                    <a:pt x="5" y="943"/>
                  </a:cubicBezTo>
                  <a:cubicBezTo>
                    <a:pt x="0" y="1469"/>
                    <a:pt x="422" y="1897"/>
                    <a:pt x="948" y="1902"/>
                  </a:cubicBezTo>
                  <a:cubicBezTo>
                    <a:pt x="952" y="1902"/>
                    <a:pt x="955" y="1902"/>
                    <a:pt x="958" y="1902"/>
                  </a:cubicBezTo>
                  <a:cubicBezTo>
                    <a:pt x="1475" y="1902"/>
                    <a:pt x="1902" y="1489"/>
                    <a:pt x="1907" y="966"/>
                  </a:cubicBezTo>
                  <a:cubicBezTo>
                    <a:pt x="1913" y="440"/>
                    <a:pt x="1497" y="5"/>
                    <a:pt x="971" y="0"/>
                  </a:cubicBezTo>
                  <a:cubicBezTo>
                    <a:pt x="968" y="0"/>
                    <a:pt x="964"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7"/>
            <p:cNvSpPr/>
            <p:nvPr/>
          </p:nvSpPr>
          <p:spPr>
            <a:xfrm>
              <a:off x="7468100" y="3455900"/>
              <a:ext cx="47850" cy="47550"/>
            </a:xfrm>
            <a:custGeom>
              <a:avLst/>
              <a:gdLst/>
              <a:ahLst/>
              <a:cxnLst/>
              <a:rect l="l" t="t" r="r" b="b"/>
              <a:pathLst>
                <a:path w="1914" h="1902" extrusionOk="0">
                  <a:moveTo>
                    <a:pt x="949" y="1"/>
                  </a:moveTo>
                  <a:cubicBezTo>
                    <a:pt x="432" y="1"/>
                    <a:pt x="11" y="419"/>
                    <a:pt x="6" y="938"/>
                  </a:cubicBezTo>
                  <a:cubicBezTo>
                    <a:pt x="1" y="1464"/>
                    <a:pt x="423" y="1891"/>
                    <a:pt x="949" y="1902"/>
                  </a:cubicBezTo>
                  <a:cubicBezTo>
                    <a:pt x="953" y="1902"/>
                    <a:pt x="957" y="1902"/>
                    <a:pt x="961" y="1902"/>
                  </a:cubicBezTo>
                  <a:cubicBezTo>
                    <a:pt x="1482" y="1902"/>
                    <a:pt x="1903" y="1482"/>
                    <a:pt x="1908" y="960"/>
                  </a:cubicBezTo>
                  <a:cubicBezTo>
                    <a:pt x="1913" y="434"/>
                    <a:pt x="1496" y="6"/>
                    <a:pt x="970" y="1"/>
                  </a:cubicBezTo>
                  <a:cubicBezTo>
                    <a:pt x="963" y="1"/>
                    <a:pt x="956" y="1"/>
                    <a:pt x="9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7"/>
            <p:cNvSpPr/>
            <p:nvPr/>
          </p:nvSpPr>
          <p:spPr>
            <a:xfrm>
              <a:off x="7697350" y="3608400"/>
              <a:ext cx="90300" cy="79500"/>
            </a:xfrm>
            <a:custGeom>
              <a:avLst/>
              <a:gdLst/>
              <a:ahLst/>
              <a:cxnLst/>
              <a:rect l="l" t="t" r="r" b="b"/>
              <a:pathLst>
                <a:path w="3612" h="3180" extrusionOk="0">
                  <a:moveTo>
                    <a:pt x="2976" y="1"/>
                  </a:moveTo>
                  <a:cubicBezTo>
                    <a:pt x="1802" y="1245"/>
                    <a:pt x="0" y="2160"/>
                    <a:pt x="0" y="2160"/>
                  </a:cubicBezTo>
                  <a:lnTo>
                    <a:pt x="252" y="3180"/>
                  </a:lnTo>
                  <a:lnTo>
                    <a:pt x="3611" y="1359"/>
                  </a:lnTo>
                  <a:lnTo>
                    <a:pt x="2976"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7"/>
            <p:cNvSpPr/>
            <p:nvPr/>
          </p:nvSpPr>
          <p:spPr>
            <a:xfrm>
              <a:off x="7794900" y="3415550"/>
              <a:ext cx="149500" cy="132800"/>
            </a:xfrm>
            <a:custGeom>
              <a:avLst/>
              <a:gdLst/>
              <a:ahLst/>
              <a:cxnLst/>
              <a:rect l="l" t="t" r="r" b="b"/>
              <a:pathLst>
                <a:path w="5980" h="5312" extrusionOk="0">
                  <a:moveTo>
                    <a:pt x="2050" y="1"/>
                  </a:moveTo>
                  <a:cubicBezTo>
                    <a:pt x="687" y="1"/>
                    <a:pt x="252" y="2777"/>
                    <a:pt x="252" y="2777"/>
                  </a:cubicBezTo>
                  <a:cubicBezTo>
                    <a:pt x="252" y="2777"/>
                    <a:pt x="1" y="5312"/>
                    <a:pt x="1390" y="5312"/>
                  </a:cubicBezTo>
                  <a:cubicBezTo>
                    <a:pt x="1435" y="5312"/>
                    <a:pt x="1481" y="5309"/>
                    <a:pt x="1530" y="5303"/>
                  </a:cubicBezTo>
                  <a:cubicBezTo>
                    <a:pt x="3081" y="5122"/>
                    <a:pt x="5980" y="3012"/>
                    <a:pt x="3174" y="535"/>
                  </a:cubicBezTo>
                  <a:cubicBezTo>
                    <a:pt x="2743" y="155"/>
                    <a:pt x="2371" y="1"/>
                    <a:pt x="2050" y="1"/>
                  </a:cubicBezTo>
                  <a:close/>
                </a:path>
              </a:pathLst>
            </a:custGeom>
            <a:solidFill>
              <a:srgbClr val="DC8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7"/>
            <p:cNvSpPr/>
            <p:nvPr/>
          </p:nvSpPr>
          <p:spPr>
            <a:xfrm>
              <a:off x="7537425" y="3459325"/>
              <a:ext cx="49350" cy="80600"/>
            </a:xfrm>
            <a:custGeom>
              <a:avLst/>
              <a:gdLst/>
              <a:ahLst/>
              <a:cxnLst/>
              <a:rect l="l" t="t" r="r" b="b"/>
              <a:pathLst>
                <a:path w="1974" h="3224" extrusionOk="0">
                  <a:moveTo>
                    <a:pt x="1393" y="0"/>
                  </a:moveTo>
                  <a:cubicBezTo>
                    <a:pt x="1389" y="0"/>
                    <a:pt x="1385" y="1"/>
                    <a:pt x="1382" y="1"/>
                  </a:cubicBezTo>
                  <a:cubicBezTo>
                    <a:pt x="1326" y="11"/>
                    <a:pt x="1288" y="67"/>
                    <a:pt x="1300" y="127"/>
                  </a:cubicBezTo>
                  <a:lnTo>
                    <a:pt x="1596" y="1810"/>
                  </a:lnTo>
                  <a:lnTo>
                    <a:pt x="104" y="1952"/>
                  </a:lnTo>
                  <a:cubicBezTo>
                    <a:pt x="56" y="1957"/>
                    <a:pt x="23" y="1990"/>
                    <a:pt x="11" y="2034"/>
                  </a:cubicBezTo>
                  <a:cubicBezTo>
                    <a:pt x="1" y="2078"/>
                    <a:pt x="23" y="2127"/>
                    <a:pt x="61" y="2149"/>
                  </a:cubicBezTo>
                  <a:lnTo>
                    <a:pt x="1799" y="3206"/>
                  </a:lnTo>
                  <a:cubicBezTo>
                    <a:pt x="1820" y="3218"/>
                    <a:pt x="1837" y="3224"/>
                    <a:pt x="1853" y="3224"/>
                  </a:cubicBezTo>
                  <a:cubicBezTo>
                    <a:pt x="1892" y="3224"/>
                    <a:pt x="1925" y="3206"/>
                    <a:pt x="1946" y="3174"/>
                  </a:cubicBezTo>
                  <a:cubicBezTo>
                    <a:pt x="1974" y="3125"/>
                    <a:pt x="1963" y="3059"/>
                    <a:pt x="1913" y="3026"/>
                  </a:cubicBezTo>
                  <a:lnTo>
                    <a:pt x="439" y="2133"/>
                  </a:lnTo>
                  <a:lnTo>
                    <a:pt x="1733" y="2007"/>
                  </a:lnTo>
                  <a:cubicBezTo>
                    <a:pt x="1761" y="2007"/>
                    <a:pt x="1787" y="1990"/>
                    <a:pt x="1804" y="1969"/>
                  </a:cubicBezTo>
                  <a:cubicBezTo>
                    <a:pt x="1820" y="1941"/>
                    <a:pt x="1832" y="1913"/>
                    <a:pt x="1826" y="1886"/>
                  </a:cubicBezTo>
                  <a:lnTo>
                    <a:pt x="1508" y="88"/>
                  </a:lnTo>
                  <a:cubicBezTo>
                    <a:pt x="1498" y="37"/>
                    <a:pt x="1449" y="0"/>
                    <a:pt x="1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7"/>
            <p:cNvSpPr/>
            <p:nvPr/>
          </p:nvSpPr>
          <p:spPr>
            <a:xfrm>
              <a:off x="7750625" y="3265275"/>
              <a:ext cx="128500" cy="205350"/>
            </a:xfrm>
            <a:custGeom>
              <a:avLst/>
              <a:gdLst/>
              <a:ahLst/>
              <a:cxnLst/>
              <a:rect l="l" t="t" r="r" b="b"/>
              <a:pathLst>
                <a:path w="5140" h="8214" extrusionOk="0">
                  <a:moveTo>
                    <a:pt x="1351" y="1"/>
                  </a:moveTo>
                  <a:cubicBezTo>
                    <a:pt x="676" y="1"/>
                    <a:pt x="143" y="518"/>
                    <a:pt x="0" y="2024"/>
                  </a:cubicBezTo>
                  <a:cubicBezTo>
                    <a:pt x="0" y="2024"/>
                    <a:pt x="2401" y="4217"/>
                    <a:pt x="2972" y="8113"/>
                  </a:cubicBezTo>
                  <a:cubicBezTo>
                    <a:pt x="2982" y="8182"/>
                    <a:pt x="3002" y="8214"/>
                    <a:pt x="3029" y="8214"/>
                  </a:cubicBezTo>
                  <a:cubicBezTo>
                    <a:pt x="3396" y="8214"/>
                    <a:pt x="5139" y="2341"/>
                    <a:pt x="3630" y="1136"/>
                  </a:cubicBezTo>
                  <a:cubicBezTo>
                    <a:pt x="2898" y="551"/>
                    <a:pt x="2048" y="1"/>
                    <a:pt x="1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7"/>
            <p:cNvSpPr/>
            <p:nvPr/>
          </p:nvSpPr>
          <p:spPr>
            <a:xfrm>
              <a:off x="7506325" y="3164525"/>
              <a:ext cx="319750" cy="186800"/>
            </a:xfrm>
            <a:custGeom>
              <a:avLst/>
              <a:gdLst/>
              <a:ahLst/>
              <a:cxnLst/>
              <a:rect l="l" t="t" r="r" b="b"/>
              <a:pathLst>
                <a:path w="12790" h="7472" extrusionOk="0">
                  <a:moveTo>
                    <a:pt x="5646" y="1"/>
                  </a:moveTo>
                  <a:cubicBezTo>
                    <a:pt x="4094" y="1"/>
                    <a:pt x="2229" y="489"/>
                    <a:pt x="12" y="1725"/>
                  </a:cubicBezTo>
                  <a:cubicBezTo>
                    <a:pt x="12" y="1725"/>
                    <a:pt x="0" y="2738"/>
                    <a:pt x="2570" y="5287"/>
                  </a:cubicBezTo>
                  <a:cubicBezTo>
                    <a:pt x="3984" y="6685"/>
                    <a:pt x="7062" y="7472"/>
                    <a:pt x="9435" y="7472"/>
                  </a:cubicBezTo>
                  <a:cubicBezTo>
                    <a:pt x="10633" y="7472"/>
                    <a:pt x="11651" y="7271"/>
                    <a:pt x="12185" y="6848"/>
                  </a:cubicBezTo>
                  <a:cubicBezTo>
                    <a:pt x="12790" y="6368"/>
                    <a:pt x="11254" y="1"/>
                    <a:pt x="5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7"/>
            <p:cNvSpPr/>
            <p:nvPr/>
          </p:nvSpPr>
          <p:spPr>
            <a:xfrm>
              <a:off x="7322250" y="3207625"/>
              <a:ext cx="207250" cy="254425"/>
            </a:xfrm>
            <a:custGeom>
              <a:avLst/>
              <a:gdLst/>
              <a:ahLst/>
              <a:cxnLst/>
              <a:rect l="l" t="t" r="r" b="b"/>
              <a:pathLst>
                <a:path w="8290" h="10177" extrusionOk="0">
                  <a:moveTo>
                    <a:pt x="7375" y="1"/>
                  </a:moveTo>
                  <a:cubicBezTo>
                    <a:pt x="0" y="1413"/>
                    <a:pt x="1195" y="10177"/>
                    <a:pt x="2572" y="10177"/>
                  </a:cubicBezTo>
                  <a:cubicBezTo>
                    <a:pt x="2589" y="10177"/>
                    <a:pt x="2606" y="10175"/>
                    <a:pt x="2622" y="10173"/>
                  </a:cubicBezTo>
                  <a:cubicBezTo>
                    <a:pt x="4026" y="9948"/>
                    <a:pt x="7418" y="5969"/>
                    <a:pt x="7851" y="3113"/>
                  </a:cubicBezTo>
                  <a:cubicBezTo>
                    <a:pt x="8289" y="264"/>
                    <a:pt x="7375" y="1"/>
                    <a:pt x="7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7"/>
            <p:cNvSpPr/>
            <p:nvPr/>
          </p:nvSpPr>
          <p:spPr>
            <a:xfrm>
              <a:off x="7822825" y="3454925"/>
              <a:ext cx="50475" cy="59650"/>
            </a:xfrm>
            <a:custGeom>
              <a:avLst/>
              <a:gdLst/>
              <a:ahLst/>
              <a:cxnLst/>
              <a:rect l="l" t="t" r="r" b="b"/>
              <a:pathLst>
                <a:path w="2019" h="2386" extrusionOk="0">
                  <a:moveTo>
                    <a:pt x="1829" y="1"/>
                  </a:moveTo>
                  <a:cubicBezTo>
                    <a:pt x="1566" y="1"/>
                    <a:pt x="841" y="213"/>
                    <a:pt x="23" y="2243"/>
                  </a:cubicBezTo>
                  <a:cubicBezTo>
                    <a:pt x="1" y="2297"/>
                    <a:pt x="29" y="2358"/>
                    <a:pt x="84" y="2380"/>
                  </a:cubicBezTo>
                  <a:cubicBezTo>
                    <a:pt x="94" y="2385"/>
                    <a:pt x="111" y="2385"/>
                    <a:pt x="122" y="2385"/>
                  </a:cubicBezTo>
                  <a:cubicBezTo>
                    <a:pt x="165" y="2385"/>
                    <a:pt x="204" y="2363"/>
                    <a:pt x="221" y="2320"/>
                  </a:cubicBezTo>
                  <a:cubicBezTo>
                    <a:pt x="1019" y="336"/>
                    <a:pt x="1699" y="213"/>
                    <a:pt x="1846" y="213"/>
                  </a:cubicBezTo>
                  <a:cubicBezTo>
                    <a:pt x="1864" y="213"/>
                    <a:pt x="1874" y="214"/>
                    <a:pt x="1875" y="215"/>
                  </a:cubicBezTo>
                  <a:cubicBezTo>
                    <a:pt x="1882" y="216"/>
                    <a:pt x="1889" y="217"/>
                    <a:pt x="1896" y="217"/>
                  </a:cubicBezTo>
                  <a:cubicBezTo>
                    <a:pt x="1944" y="217"/>
                    <a:pt x="1988" y="186"/>
                    <a:pt x="2002" y="139"/>
                  </a:cubicBezTo>
                  <a:cubicBezTo>
                    <a:pt x="2019" y="83"/>
                    <a:pt x="1986" y="23"/>
                    <a:pt x="1925" y="12"/>
                  </a:cubicBezTo>
                  <a:cubicBezTo>
                    <a:pt x="1911" y="8"/>
                    <a:pt x="1878" y="1"/>
                    <a:pt x="1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7"/>
            <p:cNvSpPr/>
            <p:nvPr/>
          </p:nvSpPr>
          <p:spPr>
            <a:xfrm>
              <a:off x="8118400" y="4064600"/>
              <a:ext cx="87300" cy="68350"/>
            </a:xfrm>
            <a:custGeom>
              <a:avLst/>
              <a:gdLst/>
              <a:ahLst/>
              <a:cxnLst/>
              <a:rect l="l" t="t" r="r" b="b"/>
              <a:pathLst>
                <a:path w="3492" h="2734" extrusionOk="0">
                  <a:moveTo>
                    <a:pt x="122" y="1"/>
                  </a:moveTo>
                  <a:cubicBezTo>
                    <a:pt x="98" y="1"/>
                    <a:pt x="74" y="9"/>
                    <a:pt x="55" y="26"/>
                  </a:cubicBezTo>
                  <a:cubicBezTo>
                    <a:pt x="11" y="64"/>
                    <a:pt x="1" y="130"/>
                    <a:pt x="39" y="173"/>
                  </a:cubicBezTo>
                  <a:cubicBezTo>
                    <a:pt x="55" y="191"/>
                    <a:pt x="1425" y="1851"/>
                    <a:pt x="3328" y="2723"/>
                  </a:cubicBezTo>
                  <a:cubicBezTo>
                    <a:pt x="3343" y="2728"/>
                    <a:pt x="3360" y="2733"/>
                    <a:pt x="3376" y="2733"/>
                  </a:cubicBezTo>
                  <a:cubicBezTo>
                    <a:pt x="3416" y="2733"/>
                    <a:pt x="3454" y="2711"/>
                    <a:pt x="3470" y="2667"/>
                  </a:cubicBezTo>
                  <a:cubicBezTo>
                    <a:pt x="3492" y="2619"/>
                    <a:pt x="3470" y="2553"/>
                    <a:pt x="3421" y="2531"/>
                  </a:cubicBezTo>
                  <a:cubicBezTo>
                    <a:pt x="1562" y="1681"/>
                    <a:pt x="219" y="59"/>
                    <a:pt x="203" y="42"/>
                  </a:cubicBezTo>
                  <a:cubicBezTo>
                    <a:pt x="182" y="15"/>
                    <a:pt x="152"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7"/>
            <p:cNvSpPr/>
            <p:nvPr/>
          </p:nvSpPr>
          <p:spPr>
            <a:xfrm>
              <a:off x="8098950" y="4114675"/>
              <a:ext cx="106900" cy="138425"/>
            </a:xfrm>
            <a:custGeom>
              <a:avLst/>
              <a:gdLst/>
              <a:ahLst/>
              <a:cxnLst/>
              <a:rect l="l" t="t" r="r" b="b"/>
              <a:pathLst>
                <a:path w="4276" h="5537" extrusionOk="0">
                  <a:moveTo>
                    <a:pt x="4154" y="0"/>
                  </a:moveTo>
                  <a:cubicBezTo>
                    <a:pt x="4119" y="0"/>
                    <a:pt x="4083" y="19"/>
                    <a:pt x="4062" y="50"/>
                  </a:cubicBezTo>
                  <a:cubicBezTo>
                    <a:pt x="2259" y="2845"/>
                    <a:pt x="61" y="5334"/>
                    <a:pt x="38" y="5357"/>
                  </a:cubicBezTo>
                  <a:cubicBezTo>
                    <a:pt x="0" y="5400"/>
                    <a:pt x="5" y="5471"/>
                    <a:pt x="44" y="5509"/>
                  </a:cubicBezTo>
                  <a:cubicBezTo>
                    <a:pt x="66" y="5526"/>
                    <a:pt x="94" y="5537"/>
                    <a:pt x="116" y="5537"/>
                  </a:cubicBezTo>
                  <a:cubicBezTo>
                    <a:pt x="149" y="5537"/>
                    <a:pt x="175" y="5521"/>
                    <a:pt x="197" y="5499"/>
                  </a:cubicBezTo>
                  <a:cubicBezTo>
                    <a:pt x="220" y="5471"/>
                    <a:pt x="2428" y="2977"/>
                    <a:pt x="4242" y="166"/>
                  </a:cubicBezTo>
                  <a:cubicBezTo>
                    <a:pt x="4275" y="116"/>
                    <a:pt x="4259" y="50"/>
                    <a:pt x="4209" y="17"/>
                  </a:cubicBezTo>
                  <a:cubicBezTo>
                    <a:pt x="4192" y="6"/>
                    <a:pt x="4173"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7"/>
            <p:cNvSpPr/>
            <p:nvPr/>
          </p:nvSpPr>
          <p:spPr>
            <a:xfrm>
              <a:off x="7769700" y="4319625"/>
              <a:ext cx="206625" cy="52000"/>
            </a:xfrm>
            <a:custGeom>
              <a:avLst/>
              <a:gdLst/>
              <a:ahLst/>
              <a:cxnLst/>
              <a:rect l="l" t="t" r="r" b="b"/>
              <a:pathLst>
                <a:path w="8265" h="2080" extrusionOk="0">
                  <a:moveTo>
                    <a:pt x="8144" y="1"/>
                  </a:moveTo>
                  <a:cubicBezTo>
                    <a:pt x="8131" y="1"/>
                    <a:pt x="8118" y="3"/>
                    <a:pt x="8106" y="8"/>
                  </a:cubicBezTo>
                  <a:cubicBezTo>
                    <a:pt x="4828" y="1236"/>
                    <a:pt x="148" y="1866"/>
                    <a:pt x="99" y="1872"/>
                  </a:cubicBezTo>
                  <a:cubicBezTo>
                    <a:pt x="44" y="1882"/>
                    <a:pt x="0" y="1932"/>
                    <a:pt x="11" y="1993"/>
                  </a:cubicBezTo>
                  <a:cubicBezTo>
                    <a:pt x="16" y="2041"/>
                    <a:pt x="59" y="2079"/>
                    <a:pt x="115" y="2079"/>
                  </a:cubicBezTo>
                  <a:lnTo>
                    <a:pt x="132" y="2079"/>
                  </a:lnTo>
                  <a:cubicBezTo>
                    <a:pt x="175" y="2074"/>
                    <a:pt x="4878" y="1439"/>
                    <a:pt x="8182" y="205"/>
                  </a:cubicBezTo>
                  <a:cubicBezTo>
                    <a:pt x="8237" y="184"/>
                    <a:pt x="8265" y="123"/>
                    <a:pt x="8243" y="68"/>
                  </a:cubicBezTo>
                  <a:cubicBezTo>
                    <a:pt x="8226" y="27"/>
                    <a:pt x="8187" y="1"/>
                    <a:pt x="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7"/>
            <p:cNvSpPr/>
            <p:nvPr/>
          </p:nvSpPr>
          <p:spPr>
            <a:xfrm>
              <a:off x="7754900" y="4247700"/>
              <a:ext cx="45225" cy="147375"/>
            </a:xfrm>
            <a:custGeom>
              <a:avLst/>
              <a:gdLst/>
              <a:ahLst/>
              <a:cxnLst/>
              <a:rect l="l" t="t" r="r" b="b"/>
              <a:pathLst>
                <a:path w="1809" h="5895" extrusionOk="0">
                  <a:moveTo>
                    <a:pt x="112" y="1"/>
                  </a:moveTo>
                  <a:cubicBezTo>
                    <a:pt x="106" y="1"/>
                    <a:pt x="99" y="1"/>
                    <a:pt x="92" y="3"/>
                  </a:cubicBezTo>
                  <a:cubicBezTo>
                    <a:pt x="38" y="13"/>
                    <a:pt x="0" y="68"/>
                    <a:pt x="11" y="129"/>
                  </a:cubicBezTo>
                  <a:cubicBezTo>
                    <a:pt x="44" y="314"/>
                    <a:pt x="871" y="4754"/>
                    <a:pt x="1600" y="5844"/>
                  </a:cubicBezTo>
                  <a:cubicBezTo>
                    <a:pt x="1622" y="5877"/>
                    <a:pt x="1655" y="5894"/>
                    <a:pt x="1688" y="5894"/>
                  </a:cubicBezTo>
                  <a:cubicBezTo>
                    <a:pt x="1710" y="5894"/>
                    <a:pt x="1731" y="5889"/>
                    <a:pt x="1749" y="5877"/>
                  </a:cubicBezTo>
                  <a:cubicBezTo>
                    <a:pt x="1797" y="5844"/>
                    <a:pt x="1809" y="5779"/>
                    <a:pt x="1776" y="5730"/>
                  </a:cubicBezTo>
                  <a:cubicBezTo>
                    <a:pt x="1068" y="4672"/>
                    <a:pt x="224" y="134"/>
                    <a:pt x="213" y="89"/>
                  </a:cubicBezTo>
                  <a:cubicBezTo>
                    <a:pt x="209" y="37"/>
                    <a:pt x="161"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2810;p49"/>
          <p:cNvSpPr/>
          <p:nvPr/>
        </p:nvSpPr>
        <p:spPr>
          <a:xfrm>
            <a:off x="4300698" y="1485072"/>
            <a:ext cx="886800" cy="886800"/>
          </a:xfrm>
          <a:prstGeom prst="ellipse">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16;p49"/>
          <p:cNvSpPr txBox="1">
            <a:spLocks/>
          </p:cNvSpPr>
          <p:nvPr/>
        </p:nvSpPr>
        <p:spPr>
          <a:xfrm>
            <a:off x="4335248" y="1654284"/>
            <a:ext cx="817800" cy="548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000"/>
            </a:pPr>
            <a:r>
              <a:rPr lang="pt-PT" sz="5000" b="1">
                <a:solidFill>
                  <a:schemeClr val="lt2"/>
                </a:solidFill>
                <a:latin typeface="Amatic SC"/>
                <a:ea typeface="Amatic SC"/>
                <a:cs typeface="Amatic SC"/>
                <a:sym typeface="Amatic SC"/>
              </a:rPr>
              <a:t>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18852" y="1092354"/>
            <a:ext cx="7178990" cy="3000821"/>
          </a:xfrm>
          <a:prstGeom prst="rect">
            <a:avLst/>
          </a:prstGeom>
          <a:noFill/>
        </p:spPr>
        <p:txBody>
          <a:bodyPr wrap="square" rtlCol="0">
            <a:spAutoFit/>
          </a:bodyPr>
          <a:lstStyle/>
          <a:p>
            <a:pPr algn="just">
              <a:lnSpc>
                <a:spcPct val="150000"/>
              </a:lnSpc>
              <a:buClr>
                <a:srgbClr val="00328E"/>
              </a:buClr>
              <a:defRPr/>
            </a:pPr>
            <a:r>
              <a:rPr lang="vi-VN" sz="1800">
                <a:solidFill>
                  <a:schemeClr val="tx1"/>
                </a:solidFill>
                <a:latin typeface="Times New Roman" panose="02020603050405020304" pitchFamily="18" charset="0"/>
                <a:cs typeface="Times New Roman" panose="02020603050405020304" pitchFamily="18" charset="0"/>
              </a:rPr>
              <a:t>Muốn đo </a:t>
            </a:r>
            <a:r>
              <a:rPr lang="en-US" sz="1800">
                <a:solidFill>
                  <a:schemeClr val="tx1"/>
                </a:solidFill>
                <a:latin typeface="Times New Roman" panose="02020603050405020304" pitchFamily="18" charset="0"/>
                <a:cs typeface="Times New Roman" panose="02020603050405020304" pitchFamily="18" charset="0"/>
              </a:rPr>
              <a:t>được </a:t>
            </a:r>
            <a:r>
              <a:rPr lang="vi-VN" sz="1800">
                <a:solidFill>
                  <a:schemeClr val="tx1"/>
                </a:solidFill>
                <a:latin typeface="Times New Roman" panose="02020603050405020304" pitchFamily="18" charset="0"/>
                <a:cs typeface="Times New Roman" panose="02020603050405020304" pitchFamily="18" charset="0"/>
              </a:rPr>
              <a:t>tốc độ</a:t>
            </a:r>
            <a:r>
              <a:rPr lang="en-US" sz="1800">
                <a:solidFill>
                  <a:schemeClr val="tx1"/>
                </a:solidFill>
                <a:latin typeface="Times New Roman" panose="02020603050405020304" pitchFamily="18" charset="0"/>
                <a:cs typeface="Times New Roman" panose="02020603050405020304" pitchFamily="18" charset="0"/>
              </a:rPr>
              <a:t> của một vật đi trên một quãng đường nào đó, ta phải</a:t>
            </a:r>
            <a:r>
              <a:rPr lang="vi-VN" sz="1800">
                <a:solidFill>
                  <a:schemeClr val="tx1"/>
                </a:solidFill>
                <a:latin typeface="Times New Roman" panose="02020603050405020304" pitchFamily="18" charset="0"/>
                <a:cs typeface="Times New Roman" panose="02020603050405020304" pitchFamily="18" charset="0"/>
              </a:rPr>
              <a:t> đo được </a:t>
            </a:r>
            <a:r>
              <a:rPr lang="vi-VN" sz="1800" b="1">
                <a:solidFill>
                  <a:schemeClr val="tx1"/>
                </a:solidFill>
                <a:latin typeface="Times New Roman" panose="02020603050405020304" pitchFamily="18" charset="0"/>
                <a:cs typeface="Times New Roman" panose="02020603050405020304" pitchFamily="18" charset="0"/>
              </a:rPr>
              <a:t>chiều dài quãng đường</a:t>
            </a:r>
            <a:r>
              <a:rPr lang="vi-VN" sz="1800">
                <a:solidFill>
                  <a:schemeClr val="tx1"/>
                </a:solidFill>
                <a:latin typeface="Times New Roman" panose="02020603050405020304" pitchFamily="18" charset="0"/>
                <a:cs typeface="Times New Roman" panose="02020603050405020304" pitchFamily="18" charset="0"/>
              </a:rPr>
              <a:t> và </a:t>
            </a:r>
            <a:r>
              <a:rPr lang="vi-VN" sz="1800" b="1">
                <a:solidFill>
                  <a:schemeClr val="tx1"/>
                </a:solidFill>
                <a:latin typeface="Times New Roman" panose="02020603050405020304" pitchFamily="18" charset="0"/>
                <a:cs typeface="Times New Roman" panose="02020603050405020304" pitchFamily="18" charset="0"/>
              </a:rPr>
              <a:t>thời gian vật đi hết quãng đường</a:t>
            </a:r>
            <a:r>
              <a:rPr lang="vi-VN" sz="1800">
                <a:solidFill>
                  <a:schemeClr val="tx1"/>
                </a:solidFill>
                <a:latin typeface="Times New Roman" panose="02020603050405020304" pitchFamily="18" charset="0"/>
                <a:cs typeface="Times New Roman" panose="02020603050405020304" pitchFamily="18" charset="0"/>
              </a:rPr>
              <a:t> đó</a:t>
            </a:r>
            <a:r>
              <a:rPr lang="en-US" sz="1800">
                <a:solidFill>
                  <a:schemeClr val="tx1"/>
                </a:solidFill>
                <a:latin typeface="Times New Roman" panose="02020603050405020304" pitchFamily="18" charset="0"/>
                <a:cs typeface="Times New Roman" panose="02020603050405020304" pitchFamily="18" charset="0"/>
              </a:rPr>
              <a:t>:</a:t>
            </a:r>
          </a:p>
          <a:p>
            <a:pPr marL="285750" indent="-285750" algn="just">
              <a:lnSpc>
                <a:spcPct val="150000"/>
              </a:lnSpc>
              <a:buClrTx/>
              <a:buFont typeface="Wingdings" panose="05000000000000000000" pitchFamily="2" charset="2"/>
              <a:buChar char="ü"/>
              <a:defRPr/>
            </a:pPr>
            <a:r>
              <a:rPr lang="vi-VN" sz="1800">
                <a:solidFill>
                  <a:schemeClr val="tx1"/>
                </a:solidFill>
                <a:latin typeface="Times New Roman" panose="02020603050405020304" pitchFamily="18" charset="0"/>
                <a:cs typeface="Times New Roman" panose="02020603050405020304" pitchFamily="18" charset="0"/>
              </a:rPr>
              <a:t>Đo </a:t>
            </a:r>
            <a:r>
              <a:rPr lang="en-US" sz="1800">
                <a:solidFill>
                  <a:schemeClr val="tx1"/>
                </a:solidFill>
                <a:latin typeface="Times New Roman" panose="02020603050405020304" pitchFamily="18" charset="0"/>
                <a:cs typeface="Times New Roman" panose="02020603050405020304" pitchFamily="18" charset="0"/>
              </a:rPr>
              <a:t>chiều dài </a:t>
            </a:r>
            <a:r>
              <a:rPr lang="vi-VN" sz="1800">
                <a:solidFill>
                  <a:schemeClr val="tx1"/>
                </a:solidFill>
                <a:latin typeface="Times New Roman" panose="02020603050405020304" pitchFamily="18" charset="0"/>
                <a:cs typeface="Times New Roman" panose="02020603050405020304" pitchFamily="18" charset="0"/>
              </a:rPr>
              <a:t>quãng đường bằng các dụng cụ đo chiều dài</a:t>
            </a:r>
            <a:r>
              <a:rPr lang="en-US" sz="1800">
                <a:solidFill>
                  <a:schemeClr val="tx1"/>
                </a:solidFill>
                <a:latin typeface="Times New Roman" panose="02020603050405020304" pitchFamily="18" charset="0"/>
                <a:cs typeface="Times New Roman" panose="02020603050405020304" pitchFamily="18" charset="0"/>
              </a:rPr>
              <a:t>:</a:t>
            </a:r>
          </a:p>
          <a:p>
            <a:pPr marL="285750" indent="-285750" algn="just">
              <a:lnSpc>
                <a:spcPct val="150000"/>
              </a:lnSpc>
              <a:buClrTx/>
              <a:buFont typeface="Wingdings" panose="05000000000000000000" pitchFamily="2" charset="2"/>
              <a:buChar char="ü"/>
              <a:defRPr/>
            </a:pPr>
            <a:endParaRPr lang="en-US" sz="1800">
              <a:solidFill>
                <a:schemeClr val="tx1"/>
              </a:solidFill>
              <a:latin typeface="Times New Roman" panose="02020603050405020304" pitchFamily="18" charset="0"/>
              <a:cs typeface="Times New Roman" panose="02020603050405020304" pitchFamily="18" charset="0"/>
            </a:endParaRPr>
          </a:p>
          <a:p>
            <a:pPr marL="285750" indent="-285750" algn="just">
              <a:lnSpc>
                <a:spcPct val="150000"/>
              </a:lnSpc>
              <a:buClrTx/>
              <a:buFont typeface="Wingdings" panose="05000000000000000000" pitchFamily="2" charset="2"/>
              <a:buChar char="ü"/>
              <a:defRPr/>
            </a:pPr>
            <a:endParaRPr lang="en-US" sz="1800">
              <a:solidFill>
                <a:schemeClr val="tx1"/>
              </a:solidFill>
              <a:latin typeface="Times New Roman" panose="02020603050405020304" pitchFamily="18" charset="0"/>
              <a:cs typeface="Times New Roman" panose="02020603050405020304" pitchFamily="18" charset="0"/>
            </a:endParaRPr>
          </a:p>
          <a:p>
            <a:pPr marL="285750" indent="-285750" algn="just">
              <a:lnSpc>
                <a:spcPct val="150000"/>
              </a:lnSpc>
              <a:buClrTx/>
              <a:buFont typeface="Wingdings" panose="05000000000000000000" pitchFamily="2" charset="2"/>
              <a:buChar char="ü"/>
              <a:defRPr/>
            </a:pPr>
            <a:r>
              <a:rPr lang="en-US" sz="1800">
                <a:solidFill>
                  <a:schemeClr val="tx1"/>
                </a:solidFill>
                <a:latin typeface="Times New Roman" panose="02020603050405020304" pitchFamily="18" charset="0"/>
                <a:cs typeface="Times New Roman" panose="02020603050405020304" pitchFamily="18" charset="0"/>
              </a:rPr>
              <a:t>Đo thời gian vật đi có thể bằng:		 		 	</a:t>
            </a: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0000" b="90000" l="0" r="100000"/>
                    </a14:imgEffect>
                    <a14:imgEffect>
                      <a14:sharpenSoften amount="50000"/>
                    </a14:imgEffect>
                  </a14:imgLayer>
                </a14:imgProps>
              </a:ext>
            </a:extLst>
          </a:blip>
          <a:stretch>
            <a:fillRect/>
          </a:stretch>
        </p:blipFill>
        <p:spPr>
          <a:xfrm>
            <a:off x="4261811" y="2118952"/>
            <a:ext cx="1346790" cy="134679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7000" b="97000" l="2000" r="98400">
                        <a14:foregroundMark x1="10400" y1="77400" x2="19200" y2="91600"/>
                        <a14:foregroundMark x1="8200" y1="82600" x2="11400" y2="85200"/>
                      </a14:backgroundRemoval>
                    </a14:imgEffect>
                    <a14:imgEffect>
                      <a14:sharpenSoften amount="50000"/>
                    </a14:imgEffect>
                  </a14:imgLayer>
                </a14:imgProps>
              </a:ext>
            </a:extLst>
          </a:blip>
          <a:stretch>
            <a:fillRect/>
          </a:stretch>
        </p:blipFill>
        <p:spPr>
          <a:xfrm>
            <a:off x="2367027" y="2270897"/>
            <a:ext cx="1042901" cy="1042901"/>
          </a:xfrm>
          <a:prstGeom prst="rect">
            <a:avLst/>
          </a:prstGeom>
        </p:spPr>
      </p:pic>
      <p:sp>
        <p:nvSpPr>
          <p:cNvPr id="14" name="Rectangle 13"/>
          <p:cNvSpPr/>
          <p:nvPr/>
        </p:nvSpPr>
        <p:spPr>
          <a:xfrm>
            <a:off x="6370263" y="2004827"/>
            <a:ext cx="1175322"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thước mét</a:t>
            </a:r>
            <a:r>
              <a:rPr kumimoji="0" lang="en-US"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schemeClr val="tx1"/>
              </a:solidFill>
              <a:effectLst/>
              <a:uLnTx/>
              <a:uFillTx/>
            </a:endParaRPr>
          </a:p>
        </p:txBody>
      </p:sp>
      <p:sp>
        <p:nvSpPr>
          <p:cNvPr id="15" name="Rectangle 14"/>
          <p:cNvSpPr/>
          <p:nvPr/>
        </p:nvSpPr>
        <p:spPr>
          <a:xfrm>
            <a:off x="990545" y="2374159"/>
            <a:ext cx="133562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thước dây</a:t>
            </a:r>
            <a:r>
              <a:rPr kumimoji="0" lang="en-US"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schemeClr val="tx1"/>
              </a:solidFill>
              <a:effectLst/>
              <a:uLnTx/>
              <a:uFillTx/>
            </a:endParaRPr>
          </a:p>
        </p:txBody>
      </p:sp>
      <p:sp>
        <p:nvSpPr>
          <p:cNvPr id="16" name="Rectangle 15"/>
          <p:cNvSpPr/>
          <p:nvPr/>
        </p:nvSpPr>
        <p:spPr>
          <a:xfrm>
            <a:off x="3953067" y="3247521"/>
            <a:ext cx="1903085"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đồng hồ bấm giây,</a:t>
            </a:r>
            <a:endParaRPr kumimoji="0" lang="en-US" sz="1800" b="0" i="0" u="none" strike="noStrike" kern="0" cap="none" spc="0" normalizeH="0" baseline="0" noProof="0">
              <a:ln>
                <a:noFill/>
              </a:ln>
              <a:solidFill>
                <a:schemeClr val="tx1"/>
              </a:solidFill>
              <a:effectLst/>
              <a:uLnTx/>
              <a:uFillTx/>
            </a:endParaRPr>
          </a:p>
        </p:txBody>
      </p:sp>
      <p:sp>
        <p:nvSpPr>
          <p:cNvPr id="17" name="Rectangle 16"/>
          <p:cNvSpPr/>
          <p:nvPr/>
        </p:nvSpPr>
        <p:spPr>
          <a:xfrm>
            <a:off x="5696711" y="3240133"/>
            <a:ext cx="2101857" cy="369332"/>
          </a:xfrm>
          <a:prstGeom prst="rect">
            <a:avLst/>
          </a:prstGeom>
        </p:spPr>
        <p:txBody>
          <a:bodyPr wrap="non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đồng hồ đo thời gian</a:t>
            </a:r>
            <a:endParaRPr kumimoji="0" lang="en-US" sz="1800" b="0" i="0" u="none" strike="noStrike" kern="0" cap="none" spc="0" normalizeH="0" baseline="0" noProof="0">
              <a:ln>
                <a:noFill/>
              </a:ln>
              <a:solidFill>
                <a:schemeClr val="tx1"/>
              </a:solidFill>
              <a:effectLst/>
              <a:uLnTx/>
              <a:uFillTx/>
            </a:endParaRPr>
          </a:p>
        </p:txBody>
      </p:sp>
      <p:sp>
        <p:nvSpPr>
          <p:cNvPr id="18" name="Rectangle 17"/>
          <p:cNvSpPr/>
          <p:nvPr/>
        </p:nvSpPr>
        <p:spPr>
          <a:xfrm>
            <a:off x="1005059" y="3655964"/>
            <a:ext cx="2762295" cy="369332"/>
          </a:xfrm>
          <a:prstGeom prst="rect">
            <a:avLst/>
          </a:prstGeom>
        </p:spPr>
        <p:txBody>
          <a:bodyPr wrap="none">
            <a:spAutoFit/>
          </a:bodyPr>
          <a:lstStyle/>
          <a:p>
            <a:pPr>
              <a:defRPr/>
            </a:pPr>
            <a:r>
              <a:rPr lang="en-US" sz="1800">
                <a:solidFill>
                  <a:schemeClr val="tx1"/>
                </a:solidFill>
                <a:latin typeface="Times New Roman" panose="02020603050405020304" pitchFamily="18" charset="0"/>
                <a:cs typeface="Times New Roman" panose="02020603050405020304" pitchFamily="18" charset="0"/>
              </a:rPr>
              <a:t>hiện số và cổng quang điện.</a:t>
            </a:r>
          </a:p>
        </p:txBody>
      </p:sp>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385" y1="78769" x2="22769" y2="86615"/>
                      </a14:backgroundRemoval>
                    </a14:imgEffect>
                    <a14:imgEffect>
                      <a14:sharpenSoften amount="25000"/>
                    </a14:imgEffect>
                  </a14:imgLayer>
                </a14:imgProps>
              </a:ext>
            </a:extLst>
          </a:blip>
          <a:stretch>
            <a:fillRect/>
          </a:stretch>
        </p:blipFill>
        <p:spPr>
          <a:xfrm>
            <a:off x="2889974" y="3865040"/>
            <a:ext cx="1063093" cy="1063093"/>
          </a:xfrm>
          <a:prstGeom prst="rect">
            <a:avLst/>
          </a:prstGeom>
        </p:spPr>
      </p:pic>
      <p:pic>
        <p:nvPicPr>
          <p:cNvPr id="20" name="Picture 19" descr="Screen Clipping"/>
          <p:cNvPicPr>
            <a:picLocks noChangeAspect="1"/>
          </p:cNvPicPr>
          <p:nvPr/>
        </p:nvPicPr>
        <p:blipFill>
          <a:blip r:embed="rId8">
            <a:extLst>
              <a:ext uri="{BEBA8EAE-BF5A-486C-A8C5-ECC9F3942E4B}">
                <a14:imgProps xmlns:a14="http://schemas.microsoft.com/office/drawing/2010/main">
                  <a14:imgLayer r:embed="rId9">
                    <a14:imgEffect>
                      <a14:backgroundRemoval t="9669" b="96133" l="3218" r="97471">
                        <a14:foregroundMark x1="6437" y1="12155" x2="34368" y2="47238"/>
                        <a14:foregroundMark x1="6437" y1="14917" x2="94253" y2="15746"/>
                        <a14:foregroundMark x1="6437" y1="20718" x2="6552" y2="89227"/>
                        <a14:foregroundMark x1="7586" y1="91436" x2="94483" y2="89779"/>
                        <a14:foregroundMark x1="93678" y1="18508" x2="93333" y2="90055"/>
                        <a14:foregroundMark x1="34023" y1="12155" x2="95747" y2="12707"/>
                        <a14:foregroundMark x1="12414" y1="11050" x2="94713" y2="11602"/>
                        <a14:foregroundMark x1="94598" y1="94199" x2="95172" y2="90331"/>
                        <a14:foregroundMark x1="96092" y1="12983" x2="95402" y2="91713"/>
                        <a14:foregroundMark x1="96437" y1="14365" x2="96437" y2="92818"/>
                        <a14:backgroundMark x1="27816" y1="6630" x2="96782" y2="6354"/>
                        <a14:backgroundMark x1="94943" y1="99171" x2="99655" y2="96961"/>
                        <a14:backgroundMark x1="98506" y1="21271" x2="98506" y2="89503"/>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4312366" y="3756628"/>
            <a:ext cx="2225128" cy="925857"/>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6100" t="25745" b="32777"/>
          <a:stretch/>
        </p:blipFill>
        <p:spPr>
          <a:xfrm>
            <a:off x="6497157" y="3616853"/>
            <a:ext cx="2421530" cy="1059543"/>
          </a:xfrm>
          <a:prstGeom prst="rect">
            <a:avLst/>
          </a:prstGeom>
        </p:spPr>
      </p:pic>
      <p:sp>
        <p:nvSpPr>
          <p:cNvPr id="22" name="Google Shape;2814;p49"/>
          <p:cNvSpPr txBox="1">
            <a:spLocks noGrp="1"/>
          </p:cNvSpPr>
          <p:nvPr>
            <p:ph type="title"/>
          </p:nvPr>
        </p:nvSpPr>
        <p:spPr>
          <a:xfrm>
            <a:off x="2463167" y="324863"/>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23" name="TextBox 22"/>
          <p:cNvSpPr txBox="1"/>
          <p:nvPr/>
        </p:nvSpPr>
        <p:spPr>
          <a:xfrm>
            <a:off x="542632" y="712543"/>
            <a:ext cx="1696298"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1. Dụng cụ đo</a:t>
            </a:r>
            <a:endParaRPr 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9093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left)">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wipe(left)">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14;p49"/>
          <p:cNvSpPr txBox="1">
            <a:spLocks noGrp="1"/>
          </p:cNvSpPr>
          <p:nvPr>
            <p:ph type="title"/>
          </p:nvPr>
        </p:nvSpPr>
        <p:spPr>
          <a:xfrm>
            <a:off x="2268801" y="519786"/>
            <a:ext cx="4723444" cy="488372"/>
          </a:xfrm>
          <a:prstGeom prst="rect">
            <a:avLst/>
          </a:prstGeom>
        </p:spPr>
        <p:txBody>
          <a:bodyPr spcFirstLastPara="1" wrap="square" lIns="91425" tIns="91425" rIns="91425" bIns="91425" anchor="ctr" anchorCtr="0">
            <a:noAutofit/>
          </a:bodyPr>
          <a:lstStyle/>
          <a:p>
            <a:pPr lvl="0"/>
            <a:r>
              <a:rPr lang="pt-PT" sz="3200"/>
              <a:t>I - Đo tốc độ dùng đồng hồ bấm giây</a:t>
            </a:r>
            <a:endParaRPr sz="3200"/>
          </a:p>
        </p:txBody>
      </p:sp>
      <p:sp>
        <p:nvSpPr>
          <p:cNvPr id="3" name="TextBox 2"/>
          <p:cNvSpPr txBox="1"/>
          <p:nvPr/>
        </p:nvSpPr>
        <p:spPr>
          <a:xfrm>
            <a:off x="513574" y="1154441"/>
            <a:ext cx="1346844" cy="400110"/>
          </a:xfrm>
          <a:prstGeom prst="rect">
            <a:avLst/>
          </a:prstGeom>
          <a:noFill/>
        </p:spPr>
        <p:txBody>
          <a:bodyPr wrap="none" rtlCol="0">
            <a:spAutoFit/>
          </a:bodyPr>
          <a:lstStyle/>
          <a:p>
            <a:r>
              <a:rPr lang="en-US" sz="2000" b="1">
                <a:solidFill>
                  <a:schemeClr val="tx1"/>
                </a:solidFill>
                <a:latin typeface="Times New Roman" panose="02020603050405020304" pitchFamily="18" charset="0"/>
                <a:cs typeface="Times New Roman" panose="02020603050405020304" pitchFamily="18" charset="0"/>
              </a:rPr>
              <a:t>2. Cách đo</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37653" y="1721855"/>
            <a:ext cx="6240914" cy="1938992"/>
          </a:xfrm>
          <a:prstGeom prst="rect">
            <a:avLst/>
          </a:prstGeom>
          <a:noFill/>
        </p:spPr>
        <p:txBody>
          <a:bodyPr wrap="square" rtlCol="0">
            <a:spAutoFit/>
          </a:bodyPr>
          <a:lstStyle/>
          <a:p>
            <a:pPr>
              <a:lnSpc>
                <a:spcPct val="150000"/>
              </a:lnSpc>
            </a:pPr>
            <a:r>
              <a:rPr lang="en-US" sz="2000">
                <a:solidFill>
                  <a:schemeClr val="tx1"/>
                </a:solidFill>
                <a:latin typeface="Times New Roman" panose="02020603050405020304" pitchFamily="18" charset="0"/>
                <a:cs typeface="Times New Roman" panose="02020603050405020304" pitchFamily="18" charset="0"/>
              </a:rPr>
              <a:t>Có hai cách đo:</a:t>
            </a:r>
          </a:p>
          <a:p>
            <a:pPr>
              <a:lnSpc>
                <a:spcPct val="150000"/>
              </a:lnSpc>
            </a:pPr>
            <a:r>
              <a:rPr lang="en-US" sz="2000" b="1" i="1">
                <a:solidFill>
                  <a:schemeClr val="tx1"/>
                </a:solidFill>
                <a:latin typeface="Times New Roman" panose="02020603050405020304" pitchFamily="18" charset="0"/>
                <a:cs typeface="Times New Roman" panose="02020603050405020304" pitchFamily="18" charset="0"/>
              </a:rPr>
              <a:t>* </a:t>
            </a:r>
            <a:r>
              <a:rPr lang="vi-VN" sz="2000" b="1" i="1">
                <a:solidFill>
                  <a:schemeClr val="tx1"/>
                </a:solidFill>
                <a:latin typeface="Times New Roman" panose="02020603050405020304" pitchFamily="18" charset="0"/>
                <a:cs typeface="Times New Roman" panose="02020603050405020304" pitchFamily="18" charset="0"/>
              </a:rPr>
              <a:t>Cách 1:</a:t>
            </a:r>
            <a:r>
              <a:rPr lang="vi-VN" sz="2000">
                <a:solidFill>
                  <a:schemeClr val="tx1"/>
                </a:solidFill>
                <a:latin typeface="Times New Roman" panose="02020603050405020304" pitchFamily="18" charset="0"/>
                <a:cs typeface="Times New Roman" panose="02020603050405020304" pitchFamily="18" charset="0"/>
              </a:rPr>
              <a:t> Chọn quãng đường s trước, đo thời gian t sau</a:t>
            </a:r>
          </a:p>
          <a:p>
            <a:pPr>
              <a:lnSpc>
                <a:spcPct val="150000"/>
              </a:lnSpc>
            </a:pPr>
            <a:r>
              <a:rPr lang="en-US" sz="2000" b="1" i="1">
                <a:solidFill>
                  <a:schemeClr val="tx1"/>
                </a:solidFill>
                <a:latin typeface="Times New Roman" panose="02020603050405020304" pitchFamily="18" charset="0"/>
                <a:cs typeface="Times New Roman" panose="02020603050405020304" pitchFamily="18" charset="0"/>
              </a:rPr>
              <a:t>* </a:t>
            </a:r>
            <a:r>
              <a:rPr lang="vi-VN" sz="2000" b="1" i="1">
                <a:solidFill>
                  <a:schemeClr val="tx1"/>
                </a:solidFill>
                <a:latin typeface="Times New Roman" panose="02020603050405020304" pitchFamily="18" charset="0"/>
                <a:cs typeface="Times New Roman" panose="02020603050405020304" pitchFamily="18" charset="0"/>
              </a:rPr>
              <a:t>Cách 2:</a:t>
            </a:r>
            <a:r>
              <a:rPr lang="vi-VN" sz="2000">
                <a:solidFill>
                  <a:schemeClr val="tx1"/>
                </a:solidFill>
                <a:latin typeface="Times New Roman" panose="02020603050405020304" pitchFamily="18" charset="0"/>
                <a:cs typeface="Times New Roman" panose="02020603050405020304" pitchFamily="18" charset="0"/>
              </a:rPr>
              <a:t> Chọn thời gian t trước, đo quãng đường s sau</a:t>
            </a:r>
          </a:p>
          <a:p>
            <a:pPr>
              <a:lnSpc>
                <a:spcPct val="150000"/>
              </a:lnSpc>
            </a:pPr>
            <a:r>
              <a:rPr lang="vi-VN" sz="2000">
                <a:solidFill>
                  <a:schemeClr val="tx1"/>
                </a:solidFill>
                <a:latin typeface="Times New Roman" panose="02020603050405020304" pitchFamily="18" charset="0"/>
                <a:cs typeface="Times New Roman" panose="02020603050405020304" pitchFamily="18" charset="0"/>
              </a:rPr>
              <a:t>Trong phòng thực hành thường chọn cách 1.</a:t>
            </a:r>
          </a:p>
        </p:txBody>
      </p:sp>
    </p:spTree>
    <p:extLst>
      <p:ext uri="{BB962C8B-B14F-4D97-AF65-F5344CB8AC3E}">
        <p14:creationId xmlns:p14="http://schemas.microsoft.com/office/powerpoint/2010/main" val="32607565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TotalTime>
  <Words>2216</Words>
  <Application>Microsoft Office PowerPoint</Application>
  <PresentationFormat>On-screen Show (16:9)</PresentationFormat>
  <Paragraphs>204</Paragraphs>
  <Slides>39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Times New Roman</vt:lpstr>
      <vt:lpstr>Arial</vt:lpstr>
      <vt:lpstr>Wingdings</vt:lpstr>
      <vt:lpstr>Amatic SC</vt:lpstr>
      <vt:lpstr>Cambria Math</vt:lpstr>
      <vt:lpstr>Nunito</vt:lpstr>
      <vt:lpstr>Bebas Neue</vt:lpstr>
      <vt:lpstr>Children's Day by Slidesgo</vt:lpstr>
      <vt:lpstr>KHOA HỌC TỰ NHIÊN 7</vt:lpstr>
      <vt:lpstr>MỞ ĐẦU</vt:lpstr>
      <vt:lpstr>PowerPoint Presentation</vt:lpstr>
      <vt:lpstr>PowerPoint Presentation</vt:lpstr>
      <vt:lpstr>BÀI 9  ĐO TỐC ĐỘ</vt:lpstr>
      <vt:lpstr>Đo tốc độ dùng đồng hồ bấm giây</vt:lpstr>
      <vt:lpstr>Đo tốc độ dùng đồng hồ bấm giây</vt:lpstr>
      <vt:lpstr>I - Đo tốc độ dùng đồng hồ bấm giây</vt:lpstr>
      <vt:lpstr>I - Đo tốc độ dùng đồng hồ bấm giây</vt:lpstr>
      <vt:lpstr>I - Đo tốc độ dùng đồng hồ bấm giây</vt:lpstr>
      <vt:lpstr>I - Đo tốc độ dùng đồng hồ bấm giây</vt:lpstr>
      <vt:lpstr>I - Đo tốc độ dùng đồng hồ bấm giây</vt:lpstr>
      <vt:lpstr>LUYỆN TẬP</vt:lpstr>
      <vt:lpstr>I - Đo tốc độ dùng đồng hồ bấm giây</vt:lpstr>
      <vt:lpstr>PowerPoint Presentation</vt:lpstr>
      <vt:lpstr>PowerPoint Presentation</vt:lpstr>
      <vt:lpstr>PowerPoint Presentation</vt:lpstr>
      <vt:lpstr>II</vt:lpstr>
      <vt:lpstr>II - Đo tốc độ dùng đồng hồ đo thời gian hiện số và cổng quang điện</vt:lpstr>
      <vt:lpstr>PowerPoint Presentation</vt:lpstr>
      <vt:lpstr>PowerPoint Presentation</vt:lpstr>
      <vt:lpstr>PowerPoint Presentation</vt:lpstr>
      <vt:lpstr>Thiết bị bắn tốc độ</vt:lpstr>
      <vt:lpstr>III - Thiết bị bắn tốc độ</vt:lpstr>
      <vt:lpstr>PowerPoint Presentation</vt:lpstr>
      <vt:lpstr>PowerPoint Presentation</vt:lpstr>
      <vt:lpstr>CÂU HỎI</vt:lpstr>
      <vt:lpstr>EM CÓ BIẾT ?</vt:lpstr>
      <vt:lpstr>EM CÓ BIẾT ?</vt:lpstr>
      <vt:lpstr>GHI NHỚ</vt:lpstr>
      <vt:lpstr>CỦNG CỐ</vt:lpstr>
      <vt:lpstr>CỦNG CỐ</vt:lpstr>
      <vt:lpstr>CỦNG CỐ</vt:lpstr>
      <vt:lpstr>CỦNG CỐ</vt:lpstr>
      <vt:lpstr>CỦNG CỐ</vt:lpstr>
      <vt:lpstr>CỦNG CỐ</vt:lpstr>
      <vt:lpstr>CỦNG CỐ</vt:lpstr>
      <vt:lpstr>CỦNG CỐ</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cp:lastModifiedBy>Vật Lí Thầy Luân</cp:lastModifiedBy>
  <cp:revision>55</cp:revision>
  <dcterms:modified xsi:type="dcterms:W3CDTF">2024-06-04T22:07:25Z</dcterms:modified>
</cp:coreProperties>
</file>