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9"/>
  </p:notesMasterIdLst>
  <p:sldIdLst>
    <p:sldId id="281" r:id="rId2"/>
    <p:sldId id="280" r:id="rId3"/>
    <p:sldId id="282" r:id="rId4"/>
    <p:sldId id="283" r:id="rId5"/>
    <p:sldId id="310" r:id="rId6"/>
    <p:sldId id="285" r:id="rId7"/>
    <p:sldId id="286" r:id="rId8"/>
    <p:sldId id="287" r:id="rId9"/>
    <p:sldId id="289" r:id="rId10"/>
    <p:sldId id="290" r:id="rId11"/>
    <p:sldId id="294" r:id="rId12"/>
    <p:sldId id="292" r:id="rId13"/>
    <p:sldId id="293" r:id="rId14"/>
    <p:sldId id="314" r:id="rId15"/>
    <p:sldId id="296" r:id="rId16"/>
    <p:sldId id="297" r:id="rId17"/>
    <p:sldId id="295" r:id="rId18"/>
    <p:sldId id="330" r:id="rId19"/>
    <p:sldId id="354" r:id="rId20"/>
    <p:sldId id="300" r:id="rId21"/>
    <p:sldId id="301" r:id="rId22"/>
    <p:sldId id="302" r:id="rId23"/>
    <p:sldId id="305" r:id="rId24"/>
    <p:sldId id="306" r:id="rId25"/>
    <p:sldId id="307" r:id="rId26"/>
    <p:sldId id="308" r:id="rId27"/>
    <p:sldId id="35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00"/>
    <a:srgbClr val="FF0066"/>
    <a:srgbClr val="CC00FF"/>
    <a:srgbClr val="F9DDFF"/>
    <a:srgbClr val="F2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3" autoAdjust="0"/>
    <p:restoredTop sz="87384" autoAdjust="0"/>
  </p:normalViewPr>
  <p:slideViewPr>
    <p:cSldViewPr snapToGrid="0">
      <p:cViewPr varScale="1">
        <p:scale>
          <a:sx n="63" d="100"/>
          <a:sy n="63" d="100"/>
        </p:scale>
        <p:origin x="10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C168-84E7-4432-BE32-7DCA88E2D11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31DEC-85F9-49E5-BD16-BC9259EB9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0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7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77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7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7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92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1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6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0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1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1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316C-7511-4921-AA1A-EDA2B0846BA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3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824F0F-AD09-DA89-624A-D0E46170D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1524" y="-9412"/>
            <a:ext cx="12193524" cy="6858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9AF1A-F0B4-4338-80FA-E77530D9AC3F}"/>
              </a:ext>
            </a:extLst>
          </p:cNvPr>
          <p:cNvSpPr txBox="1"/>
          <p:nvPr/>
        </p:nvSpPr>
        <p:spPr>
          <a:xfrm>
            <a:off x="208722" y="539099"/>
            <a:ext cx="11439939" cy="1136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v.t?</a:t>
            </a:r>
          </a:p>
        </p:txBody>
      </p:sp>
    </p:spTree>
    <p:extLst>
      <p:ext uri="{BB962C8B-B14F-4D97-AF65-F5344CB8AC3E}">
        <p14:creationId xmlns:p14="http://schemas.microsoft.com/office/powerpoint/2010/main" val="238898809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C420802-FD9B-46CC-A6E6-338CE5E07103}"/>
              </a:ext>
            </a:extLst>
          </p:cNvPr>
          <p:cNvCxnSpPr>
            <a:cxnSpLocks/>
          </p:cNvCxnSpPr>
          <p:nvPr/>
        </p:nvCxnSpPr>
        <p:spPr>
          <a:xfrm flipV="1">
            <a:off x="3221677" y="3545842"/>
            <a:ext cx="2757740" cy="27814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2DC6A1A-EE28-4D57-B864-41472EE77969}"/>
              </a:ext>
            </a:extLst>
          </p:cNvPr>
          <p:cNvSpPr txBox="1"/>
          <p:nvPr/>
        </p:nvSpPr>
        <p:spPr>
          <a:xfrm>
            <a:off x="1186026" y="173904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điểm có giá trị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tương ứng trong bảng: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C892A27-7F19-4B1A-ADBF-871EAD2F68B9}"/>
              </a:ext>
            </a:extLst>
          </p:cNvPr>
          <p:cNvSpPr txBox="1"/>
          <p:nvPr/>
        </p:nvSpPr>
        <p:spPr>
          <a:xfrm>
            <a:off x="1186025" y="1583111"/>
            <a:ext cx="10138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 của người đi bộ) có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CE3A9A5-FA91-43F8-A894-CF9348189C40}"/>
              </a:ext>
            </a:extLst>
          </p:cNvPr>
          <p:cNvSpPr txBox="1"/>
          <p:nvPr/>
        </p:nvSpPr>
        <p:spPr>
          <a:xfrm>
            <a:off x="1186025" y="2034270"/>
            <a:ext cx="10241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Điểm X (t = 0,5h; s = 2,5km), điểm Y (t = 1h; s = 5km), điểm Z (t = 1,5h; s = 7,5km), điểm T (t = 2h; s = 10km),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" name="Table 6">
            <a:extLst>
              <a:ext uri="{FF2B5EF4-FFF2-40B4-BE49-F238E27FC236}">
                <a16:creationId xmlns:a16="http://schemas.microsoft.com/office/drawing/2014/main" id="{68ECC93E-12AD-4227-8A13-737CA83B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412"/>
              </p:ext>
            </p:extLst>
          </p:nvPr>
        </p:nvGraphicFramePr>
        <p:xfrm>
          <a:off x="2018586" y="655587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D6F69B7-4B10-4E18-A072-53F39BADB04A}"/>
              </a:ext>
            </a:extLst>
          </p:cNvPr>
          <p:cNvGrpSpPr/>
          <p:nvPr/>
        </p:nvGrpSpPr>
        <p:grpSpPr>
          <a:xfrm>
            <a:off x="2254292" y="2916064"/>
            <a:ext cx="5001176" cy="3887051"/>
            <a:chOff x="3730302" y="2539730"/>
            <a:chExt cx="5001176" cy="3887051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DC2CC08-1335-4DDE-89ED-6314B7BC7EB0}"/>
                </a:ext>
              </a:extLst>
            </p:cNvPr>
            <p:cNvCxnSpPr/>
            <p:nvPr/>
          </p:nvCxnSpPr>
          <p:spPr>
            <a:xfrm>
              <a:off x="4639214" y="2717362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DF0EEF8-BCF4-452F-BE24-434C48C03626}"/>
                </a:ext>
              </a:extLst>
            </p:cNvPr>
            <p:cNvCxnSpPr/>
            <p:nvPr/>
          </p:nvCxnSpPr>
          <p:spPr>
            <a:xfrm>
              <a:off x="4639214" y="6013634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A8C1434-CD4D-4702-86BF-41C0DB045280}"/>
                </a:ext>
              </a:extLst>
            </p:cNvPr>
            <p:cNvSpPr/>
            <p:nvPr/>
          </p:nvSpPr>
          <p:spPr>
            <a:xfrm>
              <a:off x="4598700" y="5969820"/>
              <a:ext cx="87630" cy="876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782DDC2-0B2F-4902-8D77-A3D7EEFBF1AD}"/>
                </a:ext>
              </a:extLst>
            </p:cNvPr>
            <p:cNvSpPr txBox="1"/>
            <p:nvPr/>
          </p:nvSpPr>
          <p:spPr>
            <a:xfrm>
              <a:off x="4281706" y="5930998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953D520-51BE-4AA9-BAE8-30EF6311AAE7}"/>
                </a:ext>
              </a:extLst>
            </p:cNvPr>
            <p:cNvSpPr txBox="1"/>
            <p:nvPr/>
          </p:nvSpPr>
          <p:spPr>
            <a:xfrm>
              <a:off x="8062488" y="6057449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353F989-9A56-4287-AE9B-FC58117C64F7}"/>
                </a:ext>
              </a:extLst>
            </p:cNvPr>
            <p:cNvSpPr txBox="1"/>
            <p:nvPr/>
          </p:nvSpPr>
          <p:spPr>
            <a:xfrm>
              <a:off x="3730302" y="2539730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17FA1A9-E956-4B40-800A-715C35359786}"/>
                </a:ext>
              </a:extLst>
            </p:cNvPr>
            <p:cNvGrpSpPr/>
            <p:nvPr/>
          </p:nvGrpSpPr>
          <p:grpSpPr>
            <a:xfrm>
              <a:off x="5113437" y="5930998"/>
              <a:ext cx="572928" cy="495783"/>
              <a:chOff x="5134458" y="6340902"/>
              <a:chExt cx="572928" cy="495783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2D73DE4-9795-4E2A-8163-B3F1BF8B9D28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31C237C4-7E68-4E09-A1DF-603729BD5D93}"/>
                  </a:ext>
                </a:extLst>
              </p:cNvPr>
              <p:cNvSpPr txBox="1"/>
              <p:nvPr/>
            </p:nvSpPr>
            <p:spPr>
              <a:xfrm>
                <a:off x="5134458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F06C1DB-C163-4199-A0CA-A093FA077175}"/>
                </a:ext>
              </a:extLst>
            </p:cNvPr>
            <p:cNvGrpSpPr/>
            <p:nvPr/>
          </p:nvGrpSpPr>
          <p:grpSpPr>
            <a:xfrm>
              <a:off x="5919436" y="5930998"/>
              <a:ext cx="302255" cy="495783"/>
              <a:chOff x="5940457" y="6340902"/>
              <a:chExt cx="302255" cy="495783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2FB212A-844B-4BA2-81E1-771CC173F72D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B001ECBE-49D6-426A-94E0-CF285E0D3848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5BA0FC0-C113-4016-8A2F-FB50E00C9AF8}"/>
                </a:ext>
              </a:extLst>
            </p:cNvPr>
            <p:cNvGrpSpPr/>
            <p:nvPr/>
          </p:nvGrpSpPr>
          <p:grpSpPr>
            <a:xfrm>
              <a:off x="6552715" y="5930998"/>
              <a:ext cx="529023" cy="495783"/>
              <a:chOff x="6573736" y="6340902"/>
              <a:chExt cx="529023" cy="495783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42DD984-F0A3-4786-BC41-29AEEADC1905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9DB99F5-AFAE-411F-8856-3145CDE5F842}"/>
                  </a:ext>
                </a:extLst>
              </p:cNvPr>
              <p:cNvSpPr txBox="1"/>
              <p:nvPr/>
            </p:nvSpPr>
            <p:spPr>
              <a:xfrm>
                <a:off x="6573736" y="6467353"/>
                <a:ext cx="529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1456352E-59B0-412C-9DED-18C72AFAB4B3}"/>
                </a:ext>
              </a:extLst>
            </p:cNvPr>
            <p:cNvGrpSpPr/>
            <p:nvPr/>
          </p:nvGrpSpPr>
          <p:grpSpPr>
            <a:xfrm>
              <a:off x="7358714" y="5930998"/>
              <a:ext cx="302255" cy="495783"/>
              <a:chOff x="7379735" y="6340902"/>
              <a:chExt cx="302255" cy="495783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257D241-E9AF-4ED0-B013-EFC5465675DC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356BEFC-6B46-4BAB-B2C2-92B6EF2E2EB1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E8FB744D-99AA-43E3-B8B3-D628B2A6E01D}"/>
                </a:ext>
              </a:extLst>
            </p:cNvPr>
            <p:cNvGrpSpPr/>
            <p:nvPr/>
          </p:nvGrpSpPr>
          <p:grpSpPr>
            <a:xfrm>
              <a:off x="4046818" y="5097338"/>
              <a:ext cx="675611" cy="369332"/>
              <a:chOff x="4067839" y="5507242"/>
              <a:chExt cx="675611" cy="369332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9079D72-F9E3-4B24-A658-054E78DD4A09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C8D8479-C537-4593-AABB-BFCB511F92C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C2E3784-DA22-4F60-8A80-FA3C81E3CD17}"/>
                </a:ext>
              </a:extLst>
            </p:cNvPr>
            <p:cNvGrpSpPr/>
            <p:nvPr/>
          </p:nvGrpSpPr>
          <p:grpSpPr>
            <a:xfrm>
              <a:off x="4135205" y="4377799"/>
              <a:ext cx="587224" cy="369332"/>
              <a:chOff x="4156226" y="4787703"/>
              <a:chExt cx="587224" cy="369332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D4E5B11-801F-4D95-8F0B-9F0B23E61F54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6173185-532A-46F8-BA5D-A1F2FADFF4F1}"/>
                  </a:ext>
                </a:extLst>
              </p:cNvPr>
              <p:cNvSpPr txBox="1"/>
              <p:nvPr/>
            </p:nvSpPr>
            <p:spPr>
              <a:xfrm>
                <a:off x="4156226" y="4787703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189548EE-7DFF-4757-ABC3-34BD915A8319}"/>
                </a:ext>
              </a:extLst>
            </p:cNvPr>
            <p:cNvGrpSpPr/>
            <p:nvPr/>
          </p:nvGrpSpPr>
          <p:grpSpPr>
            <a:xfrm>
              <a:off x="4028938" y="3657710"/>
              <a:ext cx="693491" cy="369332"/>
              <a:chOff x="4049959" y="4067614"/>
              <a:chExt cx="693491" cy="369332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DC2297C-9216-4003-AA51-EC542A87FA11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0B7E0A0E-D1E1-494A-920B-6544F0B72F17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FBFB83F-BD3B-4A9F-8964-A53BE0533424}"/>
                </a:ext>
              </a:extLst>
            </p:cNvPr>
            <p:cNvGrpSpPr/>
            <p:nvPr/>
          </p:nvGrpSpPr>
          <p:grpSpPr>
            <a:xfrm>
              <a:off x="4026094" y="2937896"/>
              <a:ext cx="696335" cy="369332"/>
              <a:chOff x="4047115" y="3347800"/>
              <a:chExt cx="696335" cy="369332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45FCC6A-2800-4B7B-A06E-2998BA5F902B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7A448C5-5C7D-421B-82FA-55C76B1556D4}"/>
                  </a:ext>
                </a:extLst>
              </p:cNvPr>
              <p:cNvSpPr txBox="1"/>
              <p:nvPr/>
            </p:nvSpPr>
            <p:spPr>
              <a:xfrm>
                <a:off x="4047115" y="33478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878879" y="5658338"/>
            <a:ext cx="0" cy="57041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E079779-A15D-4D78-B851-22C654B2BDD1}"/>
              </a:ext>
            </a:extLst>
          </p:cNvPr>
          <p:cNvCxnSpPr/>
          <p:nvPr/>
        </p:nvCxnSpPr>
        <p:spPr>
          <a:xfrm flipH="1">
            <a:off x="3322320" y="5658338"/>
            <a:ext cx="55655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978AF25-7B88-4C07-A53A-4260DF641868}"/>
              </a:ext>
            </a:extLst>
          </p:cNvPr>
          <p:cNvCxnSpPr>
            <a:cxnSpLocks/>
          </p:cNvCxnSpPr>
          <p:nvPr/>
        </p:nvCxnSpPr>
        <p:spPr>
          <a:xfrm flipV="1">
            <a:off x="4598969" y="4938248"/>
            <a:ext cx="0" cy="129050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6CF6096-9683-4A21-933C-BE8C53CCBFC1}"/>
              </a:ext>
            </a:extLst>
          </p:cNvPr>
          <p:cNvCxnSpPr>
            <a:cxnSpLocks/>
          </p:cNvCxnSpPr>
          <p:nvPr/>
        </p:nvCxnSpPr>
        <p:spPr>
          <a:xfrm flipH="1">
            <a:off x="3320080" y="4938248"/>
            <a:ext cx="127888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573D118-65F9-47C7-8E6D-B48362DCEDBC}"/>
              </a:ext>
            </a:extLst>
          </p:cNvPr>
          <p:cNvCxnSpPr>
            <a:cxnSpLocks/>
          </p:cNvCxnSpPr>
          <p:nvPr/>
        </p:nvCxnSpPr>
        <p:spPr>
          <a:xfrm flipV="1">
            <a:off x="5319059" y="4218158"/>
            <a:ext cx="0" cy="2010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2D4963D-BD03-492C-8001-DFD2BE50E9CB}"/>
              </a:ext>
            </a:extLst>
          </p:cNvPr>
          <p:cNvCxnSpPr>
            <a:cxnSpLocks/>
          </p:cNvCxnSpPr>
          <p:nvPr/>
        </p:nvCxnSpPr>
        <p:spPr>
          <a:xfrm flipH="1">
            <a:off x="3320081" y="4218158"/>
            <a:ext cx="1998978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3FDA978-2EE5-4738-8591-6AE520C4B317}"/>
              </a:ext>
            </a:extLst>
          </p:cNvPr>
          <p:cNvCxnSpPr>
            <a:cxnSpLocks/>
          </p:cNvCxnSpPr>
          <p:nvPr/>
        </p:nvCxnSpPr>
        <p:spPr>
          <a:xfrm flipV="1">
            <a:off x="6039149" y="3498068"/>
            <a:ext cx="0" cy="273069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5B72CEDF-3AC9-41C0-8494-760F541C3EB1}"/>
              </a:ext>
            </a:extLst>
          </p:cNvPr>
          <p:cNvCxnSpPr>
            <a:cxnSpLocks/>
          </p:cNvCxnSpPr>
          <p:nvPr/>
        </p:nvCxnSpPr>
        <p:spPr>
          <a:xfrm flipH="1">
            <a:off x="3199946" y="3498068"/>
            <a:ext cx="283920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E662531-8FFD-439C-B1CD-686C3917291A}"/>
              </a:ext>
            </a:extLst>
          </p:cNvPr>
          <p:cNvGrpSpPr/>
          <p:nvPr/>
        </p:nvGrpSpPr>
        <p:grpSpPr>
          <a:xfrm>
            <a:off x="3798820" y="5110492"/>
            <a:ext cx="520750" cy="632319"/>
            <a:chOff x="5139940" y="4650075"/>
            <a:chExt cx="520750" cy="632319"/>
          </a:xfrm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C8E8A8C-A410-4B89-A3D6-A50470E33797}"/>
                </a:ext>
              </a:extLst>
            </p:cNvPr>
            <p:cNvSpPr/>
            <p:nvPr/>
          </p:nvSpPr>
          <p:spPr>
            <a:xfrm>
              <a:off x="5139940" y="5113446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B83B3F6-0087-4FDF-ADF1-DE86A4555983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CC4CB6C-9EC8-4E88-ACB0-2F49CEF20840}"/>
              </a:ext>
            </a:extLst>
          </p:cNvPr>
          <p:cNvGrpSpPr/>
          <p:nvPr/>
        </p:nvGrpSpPr>
        <p:grpSpPr>
          <a:xfrm>
            <a:off x="4492871" y="4465206"/>
            <a:ext cx="516009" cy="571086"/>
            <a:chOff x="5833991" y="4004789"/>
            <a:chExt cx="516009" cy="571086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4B573F8-131A-4128-8466-78F6F9655F20}"/>
                </a:ext>
              </a:extLst>
            </p:cNvPr>
            <p:cNvSpPr/>
            <p:nvPr/>
          </p:nvSpPr>
          <p:spPr>
            <a:xfrm>
              <a:off x="5833991" y="4406927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E35665B-48E8-41D9-806D-104D41B4E34A}"/>
                </a:ext>
              </a:extLst>
            </p:cNvPr>
            <p:cNvSpPr txBox="1"/>
            <p:nvPr/>
          </p:nvSpPr>
          <p:spPr>
            <a:xfrm>
              <a:off x="5852160" y="4004789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46D1F89-3243-4AB6-B2A6-F876F484072E}"/>
              </a:ext>
            </a:extLst>
          </p:cNvPr>
          <p:cNvGrpSpPr/>
          <p:nvPr/>
        </p:nvGrpSpPr>
        <p:grpSpPr>
          <a:xfrm>
            <a:off x="5194248" y="3675910"/>
            <a:ext cx="497840" cy="623929"/>
            <a:chOff x="6535368" y="3215493"/>
            <a:chExt cx="497840" cy="623929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A735B22-898B-4EA9-95E2-074D2AA1E2A0}"/>
                </a:ext>
              </a:extLst>
            </p:cNvPr>
            <p:cNvSpPr/>
            <p:nvPr/>
          </p:nvSpPr>
          <p:spPr>
            <a:xfrm>
              <a:off x="6564893" y="3670474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4BF60B54-04C9-4962-B6A6-F276C2C28EF2}"/>
                </a:ext>
              </a:extLst>
            </p:cNvPr>
            <p:cNvSpPr txBox="1"/>
            <p:nvPr/>
          </p:nvSpPr>
          <p:spPr>
            <a:xfrm>
              <a:off x="6535368" y="3215493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2FD2B13-2F38-455B-B565-AD2173BA8594}"/>
              </a:ext>
            </a:extLst>
          </p:cNvPr>
          <p:cNvGrpSpPr/>
          <p:nvPr/>
        </p:nvGrpSpPr>
        <p:grpSpPr>
          <a:xfrm>
            <a:off x="5954675" y="2913723"/>
            <a:ext cx="497840" cy="649663"/>
            <a:chOff x="7295795" y="2453306"/>
            <a:chExt cx="497840" cy="649663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BAB63AF3-85B1-4802-A81A-ABAB86253396}"/>
                </a:ext>
              </a:extLst>
            </p:cNvPr>
            <p:cNvSpPr/>
            <p:nvPr/>
          </p:nvSpPr>
          <p:spPr>
            <a:xfrm>
              <a:off x="7295795" y="2934021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5A03B38B-4CB4-454A-A86A-DFF2505BC603}"/>
                </a:ext>
              </a:extLst>
            </p:cNvPr>
            <p:cNvSpPr txBox="1"/>
            <p:nvPr/>
          </p:nvSpPr>
          <p:spPr>
            <a:xfrm>
              <a:off x="7295795" y="2453306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0608F3DF-0FC3-4914-8B99-85A5DBE029B1}"/>
              </a:ext>
            </a:extLst>
          </p:cNvPr>
          <p:cNvSpPr/>
          <p:nvPr/>
        </p:nvSpPr>
        <p:spPr>
          <a:xfrm>
            <a:off x="3077471" y="6295358"/>
            <a:ext cx="168948" cy="168948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21D870F-ECED-48F7-BA15-332ECF52E6F4}"/>
              </a:ext>
            </a:extLst>
          </p:cNvPr>
          <p:cNvSpPr txBox="1"/>
          <p:nvPr/>
        </p:nvSpPr>
        <p:spPr>
          <a:xfrm>
            <a:off x="6321666" y="4299839"/>
            <a:ext cx="5538291" cy="8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sẽ được </a:t>
            </a:r>
            <a:r>
              <a:rPr lang="vi-V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bộ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1146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7" grpId="0"/>
      <p:bldP spid="108" grpId="0"/>
      <p:bldP spid="161" grpId="0" animBg="1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114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503882" y="1701929"/>
            <a:ext cx="11265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094824" y="2461663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(km)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719639" cy="495783"/>
                <a:chOff x="5220818" y="6340902"/>
                <a:chExt cx="719639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40268" cy="495783"/>
                <a:chOff x="6660096" y="6340902"/>
                <a:chExt cx="540268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402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273490" y="4930485"/>
              <a:ext cx="2713749" cy="246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1360520" y="4292060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271941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435085" y="4501514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415959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4881683" y="4482089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63493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335502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071371" y="43888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789889" y="4374758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:a16="http://schemas.microsoft.com/office/drawing/2014/main" id="{AD3049BF-A886-BF2E-43AE-F38352446026}"/>
              </a:ext>
            </a:extLst>
          </p:cNvPr>
          <p:cNvSpPr/>
          <p:nvPr/>
        </p:nvSpPr>
        <p:spPr>
          <a:xfrm>
            <a:off x="6734453" y="2859829"/>
            <a:ext cx="5035140" cy="259307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at sailing on the water&#10;&#10;Description automatically generated with low confidence">
            <a:extLst>
              <a:ext uri="{FF2B5EF4-FFF2-40B4-BE49-F238E27FC236}">
                <a16:creationId xmlns:a16="http://schemas.microsoft.com/office/drawing/2014/main" id="{52EE3C70-F040-41FC-AA4A-0F1D5C56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D1055E8-E49E-42E8-A68A-0F34195AA062}"/>
              </a:ext>
            </a:extLst>
          </p:cNvPr>
          <p:cNvGrpSpPr/>
          <p:nvPr/>
        </p:nvGrpSpPr>
        <p:grpSpPr>
          <a:xfrm>
            <a:off x="0" y="5831840"/>
            <a:ext cx="12192000" cy="1026160"/>
            <a:chOff x="0" y="5831840"/>
            <a:chExt cx="12192000" cy="1026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987C76-C50C-4831-AB30-E7AF077D03B3}"/>
                </a:ext>
              </a:extLst>
            </p:cNvPr>
            <p:cNvSpPr/>
            <p:nvPr/>
          </p:nvSpPr>
          <p:spPr>
            <a:xfrm>
              <a:off x="0" y="5831840"/>
              <a:ext cx="12192000" cy="102616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121C48-43BC-4F7F-86E8-AD040B8A93BD}"/>
                </a:ext>
              </a:extLst>
            </p:cNvPr>
            <p:cNvSpPr txBox="1"/>
            <p:nvPr/>
          </p:nvSpPr>
          <p:spPr>
            <a:xfrm>
              <a:off x="701040" y="5929421"/>
              <a:ext cx="10789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thị quãng đường – thời gian mô tả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 hệ </a:t>
              </a:r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 đường đi được </a:t>
              </a:r>
              <a:r>
                <a:rPr lang="vi-VN" sz="2400" b="1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vật và </a:t>
              </a:r>
              <a:r>
                <a:rPr lang="vi-VN" sz="2400" b="1" i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gian</a:t>
              </a:r>
              <a:endParaRPr lang="en-US" sz="2400" b="1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21" descr="AG0021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184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6771E5-FE9A-4BDE-BE4E-74CCA2B1FE38}"/>
              </a:ext>
            </a:extLst>
          </p:cNvPr>
          <p:cNvSpPr/>
          <p:nvPr/>
        </p:nvSpPr>
        <p:spPr>
          <a:xfrm>
            <a:off x="9526550" y="5709920"/>
            <a:ext cx="2248996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F10ED-D41E-4E06-B99E-BAF8C7C47FFB}"/>
              </a:ext>
            </a:extLst>
          </p:cNvPr>
          <p:cNvSpPr txBox="1"/>
          <p:nvPr/>
        </p:nvSpPr>
        <p:spPr>
          <a:xfrm>
            <a:off x="7300575" y="3347274"/>
            <a:ext cx="4787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E30AB7-9210-40E1-8226-48ED578AB22B}"/>
              </a:ext>
            </a:extLst>
          </p:cNvPr>
          <p:cNvGrpSpPr/>
          <p:nvPr/>
        </p:nvGrpSpPr>
        <p:grpSpPr>
          <a:xfrm>
            <a:off x="9694259" y="1087120"/>
            <a:ext cx="3117501" cy="1219200"/>
            <a:chOff x="6910419" y="1107440"/>
            <a:chExt cx="3117501" cy="1219200"/>
          </a:xfrm>
        </p:grpSpPr>
        <p:sp>
          <p:nvSpPr>
            <p:cNvPr id="5" name="Flowchart: Preparation 4">
              <a:extLst>
                <a:ext uri="{FF2B5EF4-FFF2-40B4-BE49-F238E27FC236}">
                  <a16:creationId xmlns:a16="http://schemas.microsoft.com/office/drawing/2014/main" id="{E5EAD702-8052-4D93-8CEA-66A9D76452FA}"/>
                </a:ext>
              </a:extLst>
            </p:cNvPr>
            <p:cNvSpPr/>
            <p:nvPr/>
          </p:nvSpPr>
          <p:spPr>
            <a:xfrm>
              <a:off x="6910419" y="1107440"/>
              <a:ext cx="3117501" cy="1219200"/>
            </a:xfrm>
            <a:prstGeom prst="flowChartPreparation">
              <a:avLst/>
            </a:prstGeom>
            <a:gradFill flip="none" rotWithShape="1">
              <a:gsLst>
                <a:gs pos="0">
                  <a:srgbClr val="C00000"/>
                </a:gs>
                <a:gs pos="51000">
                  <a:srgbClr val="9E1545"/>
                </a:gs>
                <a:gs pos="100000">
                  <a:srgbClr val="7030A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F74B7B-9852-45D1-8C6A-097A5FD52BC5}"/>
                </a:ext>
              </a:extLst>
            </p:cNvPr>
            <p:cNvSpPr txBox="1"/>
            <p:nvPr/>
          </p:nvSpPr>
          <p:spPr>
            <a:xfrm>
              <a:off x="7718140" y="1255375"/>
              <a:ext cx="12464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5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person riding a surfboard&#10;&#10;Description automatically generated with medium confidence">
            <a:extLst>
              <a:ext uri="{FF2B5EF4-FFF2-40B4-BE49-F238E27FC236}">
                <a16:creationId xmlns:a16="http://schemas.microsoft.com/office/drawing/2014/main" id="{20554AF3-BA71-4E19-BB47-73D74A976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/>
          <a:stretch>
            <a:fillRect/>
          </a:stretch>
        </p:blipFill>
        <p:spPr>
          <a:xfrm flipH="1">
            <a:off x="-1290320" y="0"/>
            <a:ext cx="9631680" cy="6858000"/>
          </a:xfrm>
          <a:custGeom>
            <a:avLst/>
            <a:gdLst>
              <a:gd name="connsiteX0" fmla="*/ 8354078 w 9631680"/>
              <a:gd name="connsiteY0" fmla="*/ 0 h 6858000"/>
              <a:gd name="connsiteX1" fmla="*/ 0 w 9631680"/>
              <a:gd name="connsiteY1" fmla="*/ 0 h 6858000"/>
              <a:gd name="connsiteX2" fmla="*/ 2212322 w 9631680"/>
              <a:gd name="connsiteY2" fmla="*/ 6858000 h 6858000"/>
              <a:gd name="connsiteX3" fmla="*/ 9631680 w 9631680"/>
              <a:gd name="connsiteY3" fmla="*/ 6858000 h 6858000"/>
              <a:gd name="connsiteX4" fmla="*/ 9631680 w 9631680"/>
              <a:gd name="connsiteY4" fmla="*/ 39604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1680" h="6858000">
                <a:moveTo>
                  <a:pt x="8354078" y="0"/>
                </a:moveTo>
                <a:lnTo>
                  <a:pt x="0" y="0"/>
                </a:lnTo>
                <a:lnTo>
                  <a:pt x="2212322" y="6858000"/>
                </a:lnTo>
                <a:lnTo>
                  <a:pt x="9631680" y="6858000"/>
                </a:lnTo>
                <a:lnTo>
                  <a:pt x="9631680" y="3960452"/>
                </a:lnTo>
                <a:close/>
              </a:path>
            </a:pathLst>
          </a:cu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53563A8-CD24-4433-9DBC-8C9A96F550BD}"/>
              </a:ext>
            </a:extLst>
          </p:cNvPr>
          <p:cNvSpPr/>
          <p:nvPr/>
        </p:nvSpPr>
        <p:spPr>
          <a:xfrm>
            <a:off x="5608000" y="2158385"/>
            <a:ext cx="2032320" cy="4699615"/>
          </a:xfrm>
          <a:prstGeom prst="parallelogram">
            <a:avLst>
              <a:gd name="adj" fmla="val 73713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01612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114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quãng đường (hoặc tốc độ, hay thời gian chuyển động của vật) từ đồ thị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6E907D-6E90-4249-8728-23085733F793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202635" y="1510063"/>
            <a:chExt cx="10028583" cy="8035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8361CF-25FA-4238-8A6E-B93BBCD53A73}"/>
                </a:ext>
              </a:extLst>
            </p:cNvPr>
            <p:cNvSpPr/>
            <p:nvPr/>
          </p:nvSpPr>
          <p:spPr>
            <a:xfrm>
              <a:off x="1202635" y="151006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676DA4-8CF6-4999-88F6-DC3BF1D829AF}"/>
                </a:ext>
              </a:extLst>
            </p:cNvPr>
            <p:cNvSpPr txBox="1"/>
            <p:nvPr/>
          </p:nvSpPr>
          <p:spPr>
            <a:xfrm>
              <a:off x="1612645" y="1683963"/>
              <a:ext cx="87293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quãng đường s khi biết thời gian t (hoặc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7487EB-FA8E-4B6C-B5E6-8E7B2E0FB44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B69F1169-991A-4DCB-9F05-F9451296C0E6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5D51B19F-0159-4098-8705-0C8256F5C402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ED4060-C7F5-4620-8189-8EA9E55ABC06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558897" y="2334975"/>
            <a:ext cx="11265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= 1h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801086" y="3259356"/>
            <a:ext cx="4730513" cy="133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điểm t =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trên trục Ot. Từ đó, vẽ một đường thẳng đứng cắt đồ thị tại điểm B.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801086" y="4567194"/>
            <a:ext cx="4857514" cy="133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B, vẽ một đường nằm ngang cắt trục Os, ta được s = 30km, đó là quãng đường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được sau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4632435" y="5036380"/>
            <a:ext cx="0" cy="1281108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3340608" y="5036380"/>
            <a:ext cx="1291827" cy="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-3629465" y="3024356"/>
            <a:ext cx="10922815" cy="3887051"/>
            <a:chOff x="-3629465" y="2932916"/>
            <a:chExt cx="10922815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-3629465" y="2932916"/>
              <a:ext cx="10922815" cy="3887051"/>
              <a:chOff x="-2170316" y="2949634"/>
              <a:chExt cx="10922815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585248" cy="495783"/>
                <a:chOff x="5220818" y="6340902"/>
                <a:chExt cx="585248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585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719639" cy="495783"/>
                <a:chOff x="6660096" y="6340902"/>
                <a:chExt cx="7196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-2170316" y="6340902"/>
                <a:ext cx="9706496" cy="495783"/>
                <a:chOff x="-2170316" y="6340902"/>
                <a:chExt cx="9706496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 flipH="1">
                  <a:off x="-2170316" y="6467353"/>
                  <a:ext cx="95500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4723902" y="491398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(1;30)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2557870" y="4749021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47" grpId="0"/>
          <p:bldP spid="58" grpId="0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47" grpId="0"/>
          <p:bldP spid="58" grpId="0"/>
          <p:bldP spid="59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boat, transport, airplane&#10;&#10;Description automatically generated">
            <a:extLst>
              <a:ext uri="{FF2B5EF4-FFF2-40B4-BE49-F238E27FC236}">
                <a16:creationId xmlns:a16="http://schemas.microsoft.com/office/drawing/2014/main" id="{D392207A-929E-47E1-9A15-726E876D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5" y="4824494"/>
            <a:ext cx="4953000" cy="1981200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88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2400" b="1" dirty="0">
                <a:latin typeface="+mj-lt"/>
              </a:rPr>
              <a:t>Tìm quãng đường (hoặc tốc độ, hay thời gian chuyển động của vật) từ đồ thị</a:t>
            </a:r>
            <a:endParaRPr lang="en-US" sz="2400" b="1" dirty="0">
              <a:latin typeface="+mj-lt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422407" y="1469167"/>
            <a:ext cx="11265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xác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thời</a:t>
            </a:r>
            <a:r>
              <a:rPr lang="en-US" sz="2400" b="1" dirty="0"/>
              <a:t> </a:t>
            </a:r>
            <a:r>
              <a:rPr lang="en-US" sz="2400" b="1" dirty="0" err="1"/>
              <a:t>gian</a:t>
            </a:r>
            <a:r>
              <a:rPr lang="en-US" sz="2400" b="1" dirty="0"/>
              <a:t> t </a:t>
            </a:r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trước</a:t>
            </a:r>
            <a:r>
              <a:rPr lang="en-US" sz="2400" b="1" dirty="0"/>
              <a:t> </a:t>
            </a:r>
            <a:r>
              <a:rPr lang="en-US" sz="2400" b="1" dirty="0" err="1"/>
              <a:t>quãng</a:t>
            </a:r>
            <a:r>
              <a:rPr lang="en-US" sz="2400" b="1" dirty="0"/>
              <a:t> </a:t>
            </a:r>
            <a:r>
              <a:rPr lang="en-US" sz="2400" b="1" dirty="0" err="1"/>
              <a:t>đường</a:t>
            </a:r>
            <a:r>
              <a:rPr lang="en-US" sz="2400" b="1" dirty="0"/>
              <a:t> </a:t>
            </a:r>
            <a:r>
              <a:rPr lang="en-US" sz="2400" b="1" dirty="0" err="1"/>
              <a:t>chuyển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s = 30km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đồ</a:t>
            </a:r>
            <a:r>
              <a:rPr lang="en-US" sz="2400" b="1" dirty="0"/>
              <a:t> </a:t>
            </a:r>
            <a:r>
              <a:rPr lang="en-US" sz="2400" b="1" dirty="0" err="1"/>
              <a:t>thị</a:t>
            </a:r>
            <a:r>
              <a:rPr lang="en-US" sz="2400" b="1" dirty="0"/>
              <a:t>, ta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như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352909" y="2416472"/>
            <a:ext cx="5072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ứng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s = 30km </a:t>
            </a:r>
            <a:r>
              <a:rPr lang="en-US" b="1" dirty="0" err="1"/>
              <a:t>trên</a:t>
            </a:r>
            <a:r>
              <a:rPr lang="en-US" b="1" dirty="0"/>
              <a:t> </a:t>
            </a:r>
            <a:r>
              <a:rPr lang="en-US" b="1" dirty="0" err="1"/>
              <a:t>trục</a:t>
            </a:r>
            <a:r>
              <a:rPr lang="en-US" b="1" dirty="0"/>
              <a:t> </a:t>
            </a:r>
            <a:r>
              <a:rPr lang="en-US" b="1" dirty="0" err="1"/>
              <a:t>Os</a:t>
            </a:r>
            <a:r>
              <a:rPr lang="en-US" b="1" dirty="0"/>
              <a:t>.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này</a:t>
            </a:r>
            <a:r>
              <a:rPr lang="en-US" b="1" dirty="0"/>
              <a:t>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nằm</a:t>
            </a:r>
            <a:r>
              <a:rPr lang="en-US" b="1" dirty="0"/>
              <a:t> </a:t>
            </a:r>
            <a:r>
              <a:rPr lang="en-US" b="1" dirty="0" err="1"/>
              <a:t>ngang</a:t>
            </a:r>
            <a:r>
              <a:rPr lang="en-US" b="1" dirty="0"/>
              <a:t> </a:t>
            </a:r>
            <a:r>
              <a:rPr lang="en-US" b="1" dirty="0" err="1"/>
              <a:t>cắt</a:t>
            </a:r>
            <a:r>
              <a:rPr lang="en-US" b="1" dirty="0"/>
              <a:t> </a:t>
            </a:r>
            <a:r>
              <a:rPr lang="en-US" b="1" dirty="0" err="1"/>
              <a:t>đồ</a:t>
            </a:r>
            <a:r>
              <a:rPr lang="en-US" b="1" dirty="0"/>
              <a:t> </a:t>
            </a:r>
            <a:r>
              <a:rPr lang="en-US" b="1" dirty="0" err="1"/>
              <a:t>thị</a:t>
            </a:r>
            <a:r>
              <a:rPr lang="en-US" b="1" dirty="0"/>
              <a:t> </a:t>
            </a:r>
            <a:r>
              <a:rPr lang="en-US" b="1" dirty="0" err="1"/>
              <a:t>tại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414149" y="3590620"/>
            <a:ext cx="4960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b="1" dirty="0" err="1"/>
              <a:t>Từ</a:t>
            </a:r>
            <a:r>
              <a:rPr lang="en-US" b="1" dirty="0"/>
              <a:t> B, </a:t>
            </a:r>
            <a:r>
              <a:rPr lang="en-US" b="1" dirty="0" err="1"/>
              <a:t>vẽ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thẳng</a:t>
            </a:r>
            <a:r>
              <a:rPr lang="en-US" b="1" dirty="0"/>
              <a:t> </a:t>
            </a:r>
            <a:r>
              <a:rPr lang="en-US" b="1" dirty="0" err="1"/>
              <a:t>đứng</a:t>
            </a:r>
            <a:r>
              <a:rPr lang="en-US" b="1" dirty="0"/>
              <a:t> </a:t>
            </a:r>
            <a:r>
              <a:rPr lang="en-US" b="1" dirty="0" err="1"/>
              <a:t>cắt</a:t>
            </a:r>
            <a:r>
              <a:rPr lang="en-US" b="1" dirty="0"/>
              <a:t> </a:t>
            </a:r>
            <a:r>
              <a:rPr lang="en-US" b="1" dirty="0" err="1"/>
              <a:t>trục</a:t>
            </a:r>
            <a:r>
              <a:rPr lang="en-US" b="1" dirty="0"/>
              <a:t> </a:t>
            </a:r>
            <a:r>
              <a:rPr lang="en-US" b="1" dirty="0" err="1"/>
              <a:t>Ot</a:t>
            </a:r>
            <a:r>
              <a:rPr lang="en-US" b="1" dirty="0"/>
              <a:t>, ta </a:t>
            </a:r>
            <a:r>
              <a:rPr lang="en-US" b="1" dirty="0" err="1"/>
              <a:t>được</a:t>
            </a:r>
            <a:r>
              <a:rPr lang="en-US" b="1" dirty="0"/>
              <a:t> t = 1h.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3767741" y="4446010"/>
            <a:ext cx="0" cy="1281108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2475914" y="4446010"/>
            <a:ext cx="1291827" cy="0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427480" y="2423826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024840" y="6340902"/>
                <a:ext cx="498233" cy="495783"/>
                <a:chOff x="5024840" y="6340902"/>
                <a:chExt cx="498233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024840" y="6467353"/>
                  <a:ext cx="498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87439" cy="495783"/>
                <a:chOff x="6660096" y="6340902"/>
                <a:chExt cx="5874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874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3859208" y="431345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(1;30)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3501117" y="5850415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47" grpId="0"/>
      <p:bldP spid="58" grpId="0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7A83E8-76E7-4104-91B9-DD4F06DA46C9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318603" y="1398143"/>
            <a:chExt cx="10028583" cy="803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2D68567-BC46-4289-A22B-04C9254FC550}"/>
                </a:ext>
              </a:extLst>
            </p:cNvPr>
            <p:cNvSpPr/>
            <p:nvPr/>
          </p:nvSpPr>
          <p:spPr>
            <a:xfrm>
              <a:off x="1318603" y="139814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5F8F96-75E0-48A3-A43C-F65A171D623F}"/>
                </a:ext>
              </a:extLst>
            </p:cNvPr>
            <p:cNvSpPr txBox="1"/>
            <p:nvPr/>
          </p:nvSpPr>
          <p:spPr>
            <a:xfrm>
              <a:off x="3768312" y="1521668"/>
              <a:ext cx="45555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32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32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 </a:t>
              </a:r>
              <a:r>
                <a:rPr lang="en-US" sz="32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từ</a:t>
              </a:r>
              <a:r>
                <a:rPr lang="en-US" sz="32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đồ</a:t>
              </a:r>
              <a:r>
                <a:rPr lang="en-US" sz="32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32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thị</a:t>
              </a:r>
              <a:endParaRPr lang="en-US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230CDD-B2C1-48E2-A5D5-A3B8FB888B48}"/>
              </a:ext>
            </a:extLst>
          </p:cNvPr>
          <p:cNvGrpSpPr/>
          <p:nvPr/>
        </p:nvGrpSpPr>
        <p:grpSpPr>
          <a:xfrm>
            <a:off x="935421" y="4626082"/>
            <a:ext cx="2722179" cy="679004"/>
            <a:chOff x="935421" y="4180312"/>
            <a:chExt cx="2722179" cy="67900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0E3B674-98E4-48E4-8348-3CABE7DC0732}"/>
                </a:ext>
              </a:extLst>
            </p:cNvPr>
            <p:cNvSpPr/>
            <p:nvPr/>
          </p:nvSpPr>
          <p:spPr>
            <a:xfrm>
              <a:off x="935421" y="4180312"/>
              <a:ext cx="2722179" cy="67900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574499-72D5-49F5-8573-37AFB9BC4457}"/>
                </a:ext>
              </a:extLst>
            </p:cNvPr>
            <p:cNvSpPr txBox="1"/>
            <p:nvPr/>
          </p:nvSpPr>
          <p:spPr>
            <a:xfrm>
              <a:off x="1602826" y="4208030"/>
              <a:ext cx="1766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DC620D8-F9BA-424D-9047-808C8C9CD2E4}"/>
              </a:ext>
            </a:extLst>
          </p:cNvPr>
          <p:cNvSpPr txBox="1"/>
          <p:nvPr/>
        </p:nvSpPr>
        <p:spPr>
          <a:xfrm>
            <a:off x="1928646" y="2395395"/>
            <a:ext cx="921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5AAD2-62DD-4D53-B8BD-EC05BC6B4B42}"/>
              </a:ext>
            </a:extLst>
          </p:cNvPr>
          <p:cNvSpPr txBox="1"/>
          <p:nvPr/>
        </p:nvSpPr>
        <p:spPr>
          <a:xfrm>
            <a:off x="1928647" y="3007402"/>
            <a:ext cx="5517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tốc độ của ca nô bằng công thức: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DCB910-D292-428D-9FE1-BCA5030FB614}"/>
              </a:ext>
            </a:extLst>
          </p:cNvPr>
          <p:cNvGrpSpPr/>
          <p:nvPr/>
        </p:nvGrpSpPr>
        <p:grpSpPr>
          <a:xfrm>
            <a:off x="5198630" y="3724398"/>
            <a:ext cx="1794737" cy="947275"/>
            <a:chOff x="3498574" y="5682126"/>
            <a:chExt cx="1794737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3200" b="1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𝒔</m:t>
                          </m:r>
                        </m:num>
                        <m:den>
                          <m:r>
                            <a:rPr lang="vi-VN" sz="32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𝒕</m:t>
                          </m:r>
                        </m:den>
                      </m:f>
                    </m:oMath>
                  </a14:m>
                  <a:r>
                    <a:rPr lang="vi-VN" sz="3200" b="1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3200" b="1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68AA283B-1E07-44A9-B4BB-D257B7780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381" t="-4065" b="-10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CF742D-FE6C-4334-9D88-22F1081EE13F}"/>
                </a:ext>
              </a:extLst>
            </p:cNvPr>
            <p:cNvSpPr/>
            <p:nvPr/>
          </p:nvSpPr>
          <p:spPr>
            <a:xfrm>
              <a:off x="3498574" y="5682126"/>
              <a:ext cx="1794737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C528E9-0012-4D44-AE3F-3F5E7C3FBAF9}"/>
              </a:ext>
            </a:extLst>
          </p:cNvPr>
          <p:cNvGrpSpPr/>
          <p:nvPr/>
        </p:nvGrpSpPr>
        <p:grpSpPr>
          <a:xfrm>
            <a:off x="935421" y="5167081"/>
            <a:ext cx="10552386" cy="1462599"/>
            <a:chOff x="935421" y="4721311"/>
            <a:chExt cx="10552386" cy="14625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4413E3C-9D44-42F4-9636-A43A3E04ECB5}"/>
                </a:ext>
              </a:extLst>
            </p:cNvPr>
            <p:cNvSpPr/>
            <p:nvPr/>
          </p:nvSpPr>
          <p:spPr>
            <a:xfrm>
              <a:off x="935421" y="4721311"/>
              <a:ext cx="10552386" cy="146259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0C030E-19E8-47EE-BFAA-9936DC64ACEA}"/>
                </a:ext>
              </a:extLst>
            </p:cNvPr>
            <p:cNvSpPr txBox="1"/>
            <p:nvPr/>
          </p:nvSpPr>
          <p:spPr>
            <a:xfrm>
              <a:off x="1443985" y="5037111"/>
              <a:ext cx="9608825" cy="87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vi-VN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đồ thị quãng đường – thời gian cho trước, có thể tìm được quãng đường vật đi (hoặc tốc độ, hay thời gian chuyển động của vật)</a:t>
              </a:r>
            </a:p>
          </p:txBody>
        </p:sp>
      </p:grp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E043F3A6-0AE4-4CAF-BED7-758975D0BD5B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7DC64131-FC1A-4424-B9C1-3823993664C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D14B3B-CC22-4C5B-8274-BEF816B85D00}"/>
              </a:ext>
            </a:extLst>
          </p:cNvPr>
          <p:cNvSpPr txBox="1"/>
          <p:nvPr/>
        </p:nvSpPr>
        <p:spPr>
          <a:xfrm>
            <a:off x="1427480" y="270301"/>
            <a:ext cx="9237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60FEBE60-96F0-42A9-8F2A-E4C5782972E1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DAE6EDCD-1999-46CD-A20F-809B69655BE8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DF27F7-DC73-48C4-950B-1AD7BFE9937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35" name="Hexagon 34">
              <a:extLst>
                <a:ext uri="{FF2B5EF4-FFF2-40B4-BE49-F238E27FC236}">
                  <a16:creationId xmlns:a16="http://schemas.microsoft.com/office/drawing/2014/main" id="{A8B8C540-F914-40A5-9333-92BB97359442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378A5B96-7725-4D9D-A750-B6C44496CDF3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37C813B-0E3E-4FC2-8B5E-9BD199E7FA92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2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21" descr="AG00218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57" y="5479912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745540"/>
              </p:ext>
            </p:extLst>
          </p:nvPr>
        </p:nvGraphicFramePr>
        <p:xfrm>
          <a:off x="7974685" y="3146771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CB6DBBDF-916A-471B-B9E1-317C01D771DD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BA6A3DAB-1B9C-411D-A880-5B3AED150A07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E4D160-CB31-4C03-A768-50868377281B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CB3A05-A789-4BC9-96FD-639F7F49ED81}"/>
              </a:ext>
            </a:extLst>
          </p:cNvPr>
          <p:cNvSpPr txBox="1"/>
          <p:nvPr/>
        </p:nvSpPr>
        <p:spPr>
          <a:xfrm>
            <a:off x="865590" y="217022"/>
            <a:ext cx="11102502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đồ thị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9.2,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928185" y="3275703"/>
            <a:ext cx="387463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454606-3B21-448D-BD95-47831FE754C7}"/>
              </a:ext>
            </a:extLst>
          </p:cNvPr>
          <p:cNvGrpSpPr/>
          <p:nvPr/>
        </p:nvGrpSpPr>
        <p:grpSpPr>
          <a:xfrm>
            <a:off x="3761905" y="2135480"/>
            <a:ext cx="1412616" cy="518029"/>
            <a:chOff x="5000676" y="619760"/>
            <a:chExt cx="1897580" cy="61152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72EAC621-4E4D-4565-B71D-059D79847E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3D48E372-1521-46C6-9CB2-231E59F10373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933949" y="26353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953B5A4-F779-66A8-8A55-B6EA7CEBE4C6}"/>
              </a:ext>
            </a:extLst>
          </p:cNvPr>
          <p:cNvCxnSpPr>
            <a:cxnSpLocks/>
          </p:cNvCxnSpPr>
          <p:nvPr/>
        </p:nvCxnSpPr>
        <p:spPr>
          <a:xfrm flipV="1">
            <a:off x="7999174" y="3204831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975944" y="2276526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975944" y="5913134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7935430" y="5869320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7618436" y="5830498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1523969" y="605836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7086637" y="2266046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9256346" y="5830498"/>
            <a:ext cx="302255" cy="495783"/>
            <a:chOff x="5940457" y="6340902"/>
            <a:chExt cx="302255" cy="495783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9800778" y="5830498"/>
            <a:ext cx="674387" cy="495783"/>
            <a:chOff x="6470641" y="6340902"/>
            <a:chExt cx="674387" cy="495783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10695984" y="5830498"/>
            <a:ext cx="302255" cy="495783"/>
            <a:chOff x="7379735" y="6340902"/>
            <a:chExt cx="302255" cy="495783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7383548" y="5025740"/>
            <a:ext cx="675611" cy="369332"/>
            <a:chOff x="4067839" y="5507242"/>
            <a:chExt cx="675611" cy="369332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7260270" y="4337581"/>
            <a:ext cx="798889" cy="369332"/>
            <a:chOff x="3944561" y="4787428"/>
            <a:chExt cx="798889" cy="369332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7251330" y="3649421"/>
            <a:ext cx="807829" cy="369332"/>
            <a:chOff x="3935621" y="4067614"/>
            <a:chExt cx="807829" cy="369332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7260270" y="2961261"/>
            <a:ext cx="798889" cy="369332"/>
            <a:chOff x="3944561" y="3347800"/>
            <a:chExt cx="798889" cy="369332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1025907" y="43345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1584544" y="4251788"/>
            <a:ext cx="4354721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= 2 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 = 60 km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B225BFF-6C6C-8E6C-78E8-0BFDE6F818AD}"/>
              </a:ext>
            </a:extLst>
          </p:cNvPr>
          <p:cNvGrpSpPr/>
          <p:nvPr/>
        </p:nvGrpSpPr>
        <p:grpSpPr>
          <a:xfrm>
            <a:off x="1589835" y="558472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3"/>
                  <a:stretch>
                    <a:fillRect l="-10000"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BECE919F-9CDA-A665-1276-9AA1E458C0BF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ECE919F-9CDA-A665-1276-9AA1E458C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524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𝟎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5866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8275EB6C-62A1-7256-FAB1-C610D75EECF9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1" name="Oval 150">
            <a:extLst>
              <a:ext uri="{FF2B5EF4-FFF2-40B4-BE49-F238E27FC236}">
                <a16:creationId xmlns:a16="http://schemas.microsoft.com/office/drawing/2014/main" id="{F82BDA12-46B3-E9E3-8E00-7E63673C46CB}"/>
              </a:ext>
            </a:extLst>
          </p:cNvPr>
          <p:cNvSpPr/>
          <p:nvPr/>
        </p:nvSpPr>
        <p:spPr>
          <a:xfrm>
            <a:off x="7222430" y="2877408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85449BA-46C0-122C-7C94-719F5F6D9FE1}"/>
              </a:ext>
            </a:extLst>
          </p:cNvPr>
          <p:cNvCxnSpPr>
            <a:cxnSpLocks/>
          </p:cNvCxnSpPr>
          <p:nvPr/>
        </p:nvCxnSpPr>
        <p:spPr>
          <a:xfrm flipH="1" flipV="1">
            <a:off x="10847110" y="3153203"/>
            <a:ext cx="10525" cy="263224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85449BA-46C0-122C-7C94-719F5F6D9FE1}"/>
              </a:ext>
            </a:extLst>
          </p:cNvPr>
          <p:cNvCxnSpPr>
            <a:cxnSpLocks/>
          </p:cNvCxnSpPr>
          <p:nvPr/>
        </p:nvCxnSpPr>
        <p:spPr>
          <a:xfrm>
            <a:off x="8095586" y="3145929"/>
            <a:ext cx="2751524" cy="727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51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63" grpId="0"/>
      <p:bldP spid="104" grpId="0" animBg="1"/>
      <p:bldP spid="105" grpId="0"/>
      <p:bldP spid="106" grpId="0"/>
      <p:bldP spid="107" grpId="0"/>
      <p:bldP spid="144" grpId="0"/>
      <p:bldP spid="145" grpId="0"/>
      <p:bldP spid="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>
            <a:extLst>
              <a:ext uri="{FF2B5EF4-FFF2-40B4-BE49-F238E27FC236}">
                <a16:creationId xmlns:a16="http://schemas.microsoft.com/office/drawing/2014/main" id="{5C8F4CB6-A6D0-4ED5-87C9-94EC1B210A01}"/>
              </a:ext>
            </a:extLst>
          </p:cNvPr>
          <p:cNvSpPr/>
          <p:nvPr/>
        </p:nvSpPr>
        <p:spPr>
          <a:xfrm>
            <a:off x="2950502" y="6823395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>
            <a:extLst>
              <a:ext uri="{FF2B5EF4-FFF2-40B4-BE49-F238E27FC236}">
                <a16:creationId xmlns:a16="http://schemas.microsoft.com/office/drawing/2014/main" id="{ABF55BFB-B214-4AEC-9EE3-4B7834FA1C4F}"/>
              </a:ext>
            </a:extLst>
          </p:cNvPr>
          <p:cNvSpPr/>
          <p:nvPr/>
        </p:nvSpPr>
        <p:spPr>
          <a:xfrm>
            <a:off x="6159746" y="5901978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>
            <a:extLst>
              <a:ext uri="{FF2B5EF4-FFF2-40B4-BE49-F238E27FC236}">
                <a16:creationId xmlns:a16="http://schemas.microsoft.com/office/drawing/2014/main" id="{2BC362BF-F818-49C5-B644-6866B511D503}"/>
              </a:ext>
            </a:extLst>
          </p:cNvPr>
          <p:cNvSpPr/>
          <p:nvPr/>
        </p:nvSpPr>
        <p:spPr>
          <a:xfrm>
            <a:off x="6610894" y="5979282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>
            <a:extLst>
              <a:ext uri="{FF2B5EF4-FFF2-40B4-BE49-F238E27FC236}">
                <a16:creationId xmlns:a16="http://schemas.microsoft.com/office/drawing/2014/main" id="{4A64CC21-575A-45B8-8F7C-9D7C6A61D695}"/>
              </a:ext>
            </a:extLst>
          </p:cNvPr>
          <p:cNvSpPr/>
          <p:nvPr/>
        </p:nvSpPr>
        <p:spPr>
          <a:xfrm>
            <a:off x="6660223" y="6002500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>
            <a:extLst>
              <a:ext uri="{FF2B5EF4-FFF2-40B4-BE49-F238E27FC236}">
                <a16:creationId xmlns:a16="http://schemas.microsoft.com/office/drawing/2014/main" id="{E699F6E0-CF50-449C-894C-F6CDDC133F4C}"/>
              </a:ext>
            </a:extLst>
          </p:cNvPr>
          <p:cNvSpPr/>
          <p:nvPr/>
        </p:nvSpPr>
        <p:spPr>
          <a:xfrm>
            <a:off x="6814097" y="5979281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>
            <a:extLst>
              <a:ext uri="{FF2B5EF4-FFF2-40B4-BE49-F238E27FC236}">
                <a16:creationId xmlns:a16="http://schemas.microsoft.com/office/drawing/2014/main" id="{62B8F64D-ACF4-4892-9978-057871E9C0E6}"/>
              </a:ext>
            </a:extLst>
          </p:cNvPr>
          <p:cNvSpPr/>
          <p:nvPr/>
        </p:nvSpPr>
        <p:spPr>
          <a:xfrm>
            <a:off x="6095315" y="4655124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>
            <a:extLst>
              <a:ext uri="{FF2B5EF4-FFF2-40B4-BE49-F238E27FC236}">
                <a16:creationId xmlns:a16="http://schemas.microsoft.com/office/drawing/2014/main" id="{6F2D661D-1153-4BF1-BACE-CD67A5EB2F22}"/>
              </a:ext>
            </a:extLst>
          </p:cNvPr>
          <p:cNvSpPr/>
          <p:nvPr/>
        </p:nvSpPr>
        <p:spPr>
          <a:xfrm>
            <a:off x="6464247" y="4283449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>
            <a:extLst>
              <a:ext uri="{FF2B5EF4-FFF2-40B4-BE49-F238E27FC236}">
                <a16:creationId xmlns:a16="http://schemas.microsoft.com/office/drawing/2014/main" id="{71A69D35-B130-4FBB-AC18-ED998B2D8863}"/>
              </a:ext>
            </a:extLst>
          </p:cNvPr>
          <p:cNvSpPr/>
          <p:nvPr/>
        </p:nvSpPr>
        <p:spPr>
          <a:xfrm>
            <a:off x="6261023" y="4946249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>
            <a:extLst>
              <a:ext uri="{FF2B5EF4-FFF2-40B4-BE49-F238E27FC236}">
                <a16:creationId xmlns:a16="http://schemas.microsoft.com/office/drawing/2014/main" id="{72980C11-0788-4939-B08C-9BA799405412}"/>
              </a:ext>
            </a:extLst>
          </p:cNvPr>
          <p:cNvSpPr/>
          <p:nvPr/>
        </p:nvSpPr>
        <p:spPr>
          <a:xfrm>
            <a:off x="6272879" y="5720561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>
            <a:extLst>
              <a:ext uri="{FF2B5EF4-FFF2-40B4-BE49-F238E27FC236}">
                <a16:creationId xmlns:a16="http://schemas.microsoft.com/office/drawing/2014/main" id="{8E437DC0-1A36-4814-8CB0-64A8C4371E11}"/>
              </a:ext>
            </a:extLst>
          </p:cNvPr>
          <p:cNvSpPr/>
          <p:nvPr/>
        </p:nvSpPr>
        <p:spPr>
          <a:xfrm>
            <a:off x="6351135" y="5381401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>
            <a:extLst>
              <a:ext uri="{FF2B5EF4-FFF2-40B4-BE49-F238E27FC236}">
                <a16:creationId xmlns:a16="http://schemas.microsoft.com/office/drawing/2014/main" id="{7417E508-7964-45E4-9FB4-E2ED3B9DE143}"/>
              </a:ext>
            </a:extLst>
          </p:cNvPr>
          <p:cNvSpPr/>
          <p:nvPr/>
        </p:nvSpPr>
        <p:spPr>
          <a:xfrm>
            <a:off x="6573400" y="5145756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>
            <a:extLst>
              <a:ext uri="{FF2B5EF4-FFF2-40B4-BE49-F238E27FC236}">
                <a16:creationId xmlns:a16="http://schemas.microsoft.com/office/drawing/2014/main" id="{D08A5566-7A58-4279-AA7C-78FFCF1E475F}"/>
              </a:ext>
            </a:extLst>
          </p:cNvPr>
          <p:cNvSpPr/>
          <p:nvPr/>
        </p:nvSpPr>
        <p:spPr>
          <a:xfrm>
            <a:off x="6883805" y="5022324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>
            <a:extLst>
              <a:ext uri="{FF2B5EF4-FFF2-40B4-BE49-F238E27FC236}">
                <a16:creationId xmlns:a16="http://schemas.microsoft.com/office/drawing/2014/main" id="{E61280AD-CBD0-4B57-8E73-72C2199D4824}"/>
              </a:ext>
            </a:extLst>
          </p:cNvPr>
          <p:cNvSpPr/>
          <p:nvPr/>
        </p:nvSpPr>
        <p:spPr>
          <a:xfrm>
            <a:off x="7046897" y="5459340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>
            <a:extLst>
              <a:ext uri="{FF2B5EF4-FFF2-40B4-BE49-F238E27FC236}">
                <a16:creationId xmlns:a16="http://schemas.microsoft.com/office/drawing/2014/main" id="{EEF3CADE-631C-4949-8864-2AFB14B11AA4}"/>
              </a:ext>
            </a:extLst>
          </p:cNvPr>
          <p:cNvSpPr/>
          <p:nvPr/>
        </p:nvSpPr>
        <p:spPr>
          <a:xfrm>
            <a:off x="7085711" y="5405029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>
            <a:extLst>
              <a:ext uri="{FF2B5EF4-FFF2-40B4-BE49-F238E27FC236}">
                <a16:creationId xmlns:a16="http://schemas.microsoft.com/office/drawing/2014/main" id="{1F649671-244F-4CF1-9E2E-BEC282B70909}"/>
              </a:ext>
            </a:extLst>
          </p:cNvPr>
          <p:cNvSpPr/>
          <p:nvPr/>
        </p:nvSpPr>
        <p:spPr>
          <a:xfrm>
            <a:off x="7204079" y="5224310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>
            <a:extLst>
              <a:ext uri="{FF2B5EF4-FFF2-40B4-BE49-F238E27FC236}">
                <a16:creationId xmlns:a16="http://schemas.microsoft.com/office/drawing/2014/main" id="{7E7509E9-00CC-434F-AF88-68C106362023}"/>
              </a:ext>
            </a:extLst>
          </p:cNvPr>
          <p:cNvSpPr/>
          <p:nvPr/>
        </p:nvSpPr>
        <p:spPr>
          <a:xfrm>
            <a:off x="6970609" y="4612091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>
            <a:extLst>
              <a:ext uri="{FF2B5EF4-FFF2-40B4-BE49-F238E27FC236}">
                <a16:creationId xmlns:a16="http://schemas.microsoft.com/office/drawing/2014/main" id="{7391D746-BE44-4C22-8D1D-7EED74B43BF0}"/>
              </a:ext>
            </a:extLst>
          </p:cNvPr>
          <p:cNvSpPr/>
          <p:nvPr/>
        </p:nvSpPr>
        <p:spPr>
          <a:xfrm>
            <a:off x="6967320" y="4612091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>
            <a:extLst>
              <a:ext uri="{FF2B5EF4-FFF2-40B4-BE49-F238E27FC236}">
                <a16:creationId xmlns:a16="http://schemas.microsoft.com/office/drawing/2014/main" id="{C0C3F62B-47AA-40DE-8C54-5A12A57220B3}"/>
              </a:ext>
            </a:extLst>
          </p:cNvPr>
          <p:cNvSpPr/>
          <p:nvPr/>
        </p:nvSpPr>
        <p:spPr>
          <a:xfrm>
            <a:off x="7217276" y="4859346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>
            <a:extLst>
              <a:ext uri="{FF2B5EF4-FFF2-40B4-BE49-F238E27FC236}">
                <a16:creationId xmlns:a16="http://schemas.microsoft.com/office/drawing/2014/main" id="{F292D778-E99C-4210-9171-23B4A7A736FB}"/>
              </a:ext>
            </a:extLst>
          </p:cNvPr>
          <p:cNvSpPr/>
          <p:nvPr/>
        </p:nvSpPr>
        <p:spPr>
          <a:xfrm>
            <a:off x="7310614" y="4612092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>
            <a:extLst>
              <a:ext uri="{FF2B5EF4-FFF2-40B4-BE49-F238E27FC236}">
                <a16:creationId xmlns:a16="http://schemas.microsoft.com/office/drawing/2014/main" id="{F864EBE8-65BF-4E86-9533-B91FE976885A}"/>
              </a:ext>
            </a:extLst>
          </p:cNvPr>
          <p:cNvSpPr/>
          <p:nvPr/>
        </p:nvSpPr>
        <p:spPr>
          <a:xfrm>
            <a:off x="5756630" y="5150740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>
            <a:extLst>
              <a:ext uri="{FF2B5EF4-FFF2-40B4-BE49-F238E27FC236}">
                <a16:creationId xmlns:a16="http://schemas.microsoft.com/office/drawing/2014/main" id="{28347937-9D9A-4CA5-8DBD-B72E375ABBE1}"/>
              </a:ext>
            </a:extLst>
          </p:cNvPr>
          <p:cNvSpPr/>
          <p:nvPr/>
        </p:nvSpPr>
        <p:spPr>
          <a:xfrm>
            <a:off x="6887095" y="5052247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>
            <a:extLst>
              <a:ext uri="{FF2B5EF4-FFF2-40B4-BE49-F238E27FC236}">
                <a16:creationId xmlns:a16="http://schemas.microsoft.com/office/drawing/2014/main" id="{15EF452C-7886-4E4E-8865-3D8E44C39E5F}"/>
              </a:ext>
            </a:extLst>
          </p:cNvPr>
          <p:cNvSpPr/>
          <p:nvPr/>
        </p:nvSpPr>
        <p:spPr>
          <a:xfrm>
            <a:off x="7566433" y="4572197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>
            <a:extLst>
              <a:ext uri="{FF2B5EF4-FFF2-40B4-BE49-F238E27FC236}">
                <a16:creationId xmlns:a16="http://schemas.microsoft.com/office/drawing/2014/main" id="{76E3FACE-BA03-4FD9-9B09-62698EC3A29F}"/>
              </a:ext>
            </a:extLst>
          </p:cNvPr>
          <p:cNvSpPr/>
          <p:nvPr/>
        </p:nvSpPr>
        <p:spPr>
          <a:xfrm>
            <a:off x="7187637" y="4269811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>
            <a:extLst>
              <a:ext uri="{FF2B5EF4-FFF2-40B4-BE49-F238E27FC236}">
                <a16:creationId xmlns:a16="http://schemas.microsoft.com/office/drawing/2014/main" id="{D9E88079-EF70-4FE8-855A-07469EDF54D7}"/>
              </a:ext>
            </a:extLst>
          </p:cNvPr>
          <p:cNvSpPr/>
          <p:nvPr/>
        </p:nvSpPr>
        <p:spPr>
          <a:xfrm>
            <a:off x="7988351" y="4901618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>
            <a:extLst>
              <a:ext uri="{FF2B5EF4-FFF2-40B4-BE49-F238E27FC236}">
                <a16:creationId xmlns:a16="http://schemas.microsoft.com/office/drawing/2014/main" id="{F4A12061-5C6C-494A-802B-091B741BE91F}"/>
              </a:ext>
            </a:extLst>
          </p:cNvPr>
          <p:cNvSpPr/>
          <p:nvPr/>
        </p:nvSpPr>
        <p:spPr>
          <a:xfrm>
            <a:off x="7170263" y="4252008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>
            <a:extLst>
              <a:ext uri="{FF2B5EF4-FFF2-40B4-BE49-F238E27FC236}">
                <a16:creationId xmlns:a16="http://schemas.microsoft.com/office/drawing/2014/main" id="{73082985-C4DD-43CD-BB56-7E8D9181EF4F}"/>
              </a:ext>
            </a:extLst>
          </p:cNvPr>
          <p:cNvSpPr/>
          <p:nvPr/>
        </p:nvSpPr>
        <p:spPr>
          <a:xfrm>
            <a:off x="6894321" y="5150740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>
            <a:extLst>
              <a:ext uri="{FF2B5EF4-FFF2-40B4-BE49-F238E27FC236}">
                <a16:creationId xmlns:a16="http://schemas.microsoft.com/office/drawing/2014/main" id="{7A30FEA4-E16C-4EE9-8BD1-C43D6594B22E}"/>
              </a:ext>
            </a:extLst>
          </p:cNvPr>
          <p:cNvSpPr/>
          <p:nvPr/>
        </p:nvSpPr>
        <p:spPr>
          <a:xfrm>
            <a:off x="7036382" y="5111462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>
            <a:extLst>
              <a:ext uri="{FF2B5EF4-FFF2-40B4-BE49-F238E27FC236}">
                <a16:creationId xmlns:a16="http://schemas.microsoft.com/office/drawing/2014/main" id="{ADE9357F-9575-476F-9669-C500D7585F01}"/>
              </a:ext>
            </a:extLst>
          </p:cNvPr>
          <p:cNvSpPr/>
          <p:nvPr/>
        </p:nvSpPr>
        <p:spPr>
          <a:xfrm>
            <a:off x="7209337" y="5042895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>
            <a:extLst>
              <a:ext uri="{FF2B5EF4-FFF2-40B4-BE49-F238E27FC236}">
                <a16:creationId xmlns:a16="http://schemas.microsoft.com/office/drawing/2014/main" id="{08143E1A-9EF5-467D-9D6A-3F0C88089A1E}"/>
              </a:ext>
            </a:extLst>
          </p:cNvPr>
          <p:cNvSpPr/>
          <p:nvPr/>
        </p:nvSpPr>
        <p:spPr>
          <a:xfrm>
            <a:off x="7269180" y="5138740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>
            <a:extLst>
              <a:ext uri="{FF2B5EF4-FFF2-40B4-BE49-F238E27FC236}">
                <a16:creationId xmlns:a16="http://schemas.microsoft.com/office/drawing/2014/main" id="{2FE87B70-8CD5-4736-B9E6-DB68A122D85D}"/>
              </a:ext>
            </a:extLst>
          </p:cNvPr>
          <p:cNvSpPr/>
          <p:nvPr/>
        </p:nvSpPr>
        <p:spPr>
          <a:xfrm>
            <a:off x="7228397" y="5090274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>
            <a:extLst>
              <a:ext uri="{FF2B5EF4-FFF2-40B4-BE49-F238E27FC236}">
                <a16:creationId xmlns:a16="http://schemas.microsoft.com/office/drawing/2014/main" id="{C358FF18-3942-4B46-B530-64665D5FF371}"/>
              </a:ext>
            </a:extLst>
          </p:cNvPr>
          <p:cNvSpPr/>
          <p:nvPr/>
        </p:nvSpPr>
        <p:spPr>
          <a:xfrm>
            <a:off x="7337571" y="5129553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>
            <a:extLst>
              <a:ext uri="{FF2B5EF4-FFF2-40B4-BE49-F238E27FC236}">
                <a16:creationId xmlns:a16="http://schemas.microsoft.com/office/drawing/2014/main" id="{2772E744-FFB8-4A58-90E1-58C3B70EBFDB}"/>
              </a:ext>
            </a:extLst>
          </p:cNvPr>
          <p:cNvSpPr/>
          <p:nvPr/>
        </p:nvSpPr>
        <p:spPr>
          <a:xfrm>
            <a:off x="6729262" y="5445003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>
            <a:extLst>
              <a:ext uri="{FF2B5EF4-FFF2-40B4-BE49-F238E27FC236}">
                <a16:creationId xmlns:a16="http://schemas.microsoft.com/office/drawing/2014/main" id="{D574875B-62B1-44D3-BAF2-CBD1C444C40D}"/>
              </a:ext>
            </a:extLst>
          </p:cNvPr>
          <p:cNvSpPr/>
          <p:nvPr/>
        </p:nvSpPr>
        <p:spPr>
          <a:xfrm>
            <a:off x="6883806" y="5524174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>
            <a:extLst>
              <a:ext uri="{FF2B5EF4-FFF2-40B4-BE49-F238E27FC236}">
                <a16:creationId xmlns:a16="http://schemas.microsoft.com/office/drawing/2014/main" id="{8737FA4F-3CF2-49E2-87A5-E92904DD4EAE}"/>
              </a:ext>
            </a:extLst>
          </p:cNvPr>
          <p:cNvSpPr/>
          <p:nvPr/>
        </p:nvSpPr>
        <p:spPr>
          <a:xfrm>
            <a:off x="6886447" y="5576517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>
            <a:extLst>
              <a:ext uri="{FF2B5EF4-FFF2-40B4-BE49-F238E27FC236}">
                <a16:creationId xmlns:a16="http://schemas.microsoft.com/office/drawing/2014/main" id="{67401A5A-1C11-44B5-8CE4-988B9CCAFD82}"/>
              </a:ext>
            </a:extLst>
          </p:cNvPr>
          <p:cNvSpPr/>
          <p:nvPr/>
        </p:nvSpPr>
        <p:spPr>
          <a:xfrm>
            <a:off x="6885126" y="5593377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>
            <a:extLst>
              <a:ext uri="{FF2B5EF4-FFF2-40B4-BE49-F238E27FC236}">
                <a16:creationId xmlns:a16="http://schemas.microsoft.com/office/drawing/2014/main" id="{958F8E66-E5BD-44E6-99EA-C7639006FE9B}"/>
              </a:ext>
            </a:extLst>
          </p:cNvPr>
          <p:cNvSpPr/>
          <p:nvPr/>
        </p:nvSpPr>
        <p:spPr>
          <a:xfrm>
            <a:off x="6094644" y="4993013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>
            <a:extLst>
              <a:ext uri="{FF2B5EF4-FFF2-40B4-BE49-F238E27FC236}">
                <a16:creationId xmlns:a16="http://schemas.microsoft.com/office/drawing/2014/main" id="{9BC7CF3E-9E1F-4CB9-887F-DF01F147F940}"/>
              </a:ext>
            </a:extLst>
          </p:cNvPr>
          <p:cNvSpPr/>
          <p:nvPr/>
        </p:nvSpPr>
        <p:spPr>
          <a:xfrm>
            <a:off x="6316281" y="5274807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>
            <a:extLst>
              <a:ext uri="{FF2B5EF4-FFF2-40B4-BE49-F238E27FC236}">
                <a16:creationId xmlns:a16="http://schemas.microsoft.com/office/drawing/2014/main" id="{00986DC0-E1D1-42D3-8A10-1F972A620D1B}"/>
              </a:ext>
            </a:extLst>
          </p:cNvPr>
          <p:cNvSpPr/>
          <p:nvPr/>
        </p:nvSpPr>
        <p:spPr>
          <a:xfrm>
            <a:off x="6286012" y="5572806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>
            <a:extLst>
              <a:ext uri="{FF2B5EF4-FFF2-40B4-BE49-F238E27FC236}">
                <a16:creationId xmlns:a16="http://schemas.microsoft.com/office/drawing/2014/main" id="{51C056D0-F9BA-4191-BC83-DCB88E4915FE}"/>
              </a:ext>
            </a:extLst>
          </p:cNvPr>
          <p:cNvSpPr/>
          <p:nvPr/>
        </p:nvSpPr>
        <p:spPr>
          <a:xfrm>
            <a:off x="6113727" y="5458315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>
            <a:extLst>
              <a:ext uri="{FF2B5EF4-FFF2-40B4-BE49-F238E27FC236}">
                <a16:creationId xmlns:a16="http://schemas.microsoft.com/office/drawing/2014/main" id="{3F7C0208-1D45-4CB0-9477-00699CD25A77}"/>
              </a:ext>
            </a:extLst>
          </p:cNvPr>
          <p:cNvSpPr/>
          <p:nvPr/>
        </p:nvSpPr>
        <p:spPr>
          <a:xfrm>
            <a:off x="6134757" y="5243139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>
            <a:extLst>
              <a:ext uri="{FF2B5EF4-FFF2-40B4-BE49-F238E27FC236}">
                <a16:creationId xmlns:a16="http://schemas.microsoft.com/office/drawing/2014/main" id="{9F05DC58-9B69-431D-AF74-2E1F1CD92D1F}"/>
              </a:ext>
            </a:extLst>
          </p:cNvPr>
          <p:cNvSpPr/>
          <p:nvPr/>
        </p:nvSpPr>
        <p:spPr>
          <a:xfrm>
            <a:off x="6149901" y="5587757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>
            <a:extLst>
              <a:ext uri="{FF2B5EF4-FFF2-40B4-BE49-F238E27FC236}">
                <a16:creationId xmlns:a16="http://schemas.microsoft.com/office/drawing/2014/main" id="{46CD0B0C-720C-4F1C-8C8F-9F47EA818978}"/>
              </a:ext>
            </a:extLst>
          </p:cNvPr>
          <p:cNvSpPr/>
          <p:nvPr/>
        </p:nvSpPr>
        <p:spPr>
          <a:xfrm>
            <a:off x="6457670" y="5583409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>
            <a:extLst>
              <a:ext uri="{FF2B5EF4-FFF2-40B4-BE49-F238E27FC236}">
                <a16:creationId xmlns:a16="http://schemas.microsoft.com/office/drawing/2014/main" id="{D778342A-D353-4F59-A43C-87F0CC78E523}"/>
              </a:ext>
            </a:extLst>
          </p:cNvPr>
          <p:cNvSpPr/>
          <p:nvPr/>
        </p:nvSpPr>
        <p:spPr>
          <a:xfrm>
            <a:off x="6245899" y="5681284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>
            <a:extLst>
              <a:ext uri="{FF2B5EF4-FFF2-40B4-BE49-F238E27FC236}">
                <a16:creationId xmlns:a16="http://schemas.microsoft.com/office/drawing/2014/main" id="{8E4B34BE-576E-46BE-9518-DC0EDCFC7E63}"/>
              </a:ext>
            </a:extLst>
          </p:cNvPr>
          <p:cNvSpPr/>
          <p:nvPr/>
        </p:nvSpPr>
        <p:spPr>
          <a:xfrm>
            <a:off x="6241963" y="4466548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>
            <a:extLst>
              <a:ext uri="{FF2B5EF4-FFF2-40B4-BE49-F238E27FC236}">
                <a16:creationId xmlns:a16="http://schemas.microsoft.com/office/drawing/2014/main" id="{81E0C4A0-A0FC-445E-8C78-AB3B5A58CBCD}"/>
              </a:ext>
            </a:extLst>
          </p:cNvPr>
          <p:cNvSpPr/>
          <p:nvPr/>
        </p:nvSpPr>
        <p:spPr>
          <a:xfrm>
            <a:off x="6430042" y="4388199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>
            <a:extLst>
              <a:ext uri="{FF2B5EF4-FFF2-40B4-BE49-F238E27FC236}">
                <a16:creationId xmlns:a16="http://schemas.microsoft.com/office/drawing/2014/main" id="{C1112B11-31A5-45ED-AD2B-F28B39285332}"/>
              </a:ext>
            </a:extLst>
          </p:cNvPr>
          <p:cNvSpPr/>
          <p:nvPr/>
        </p:nvSpPr>
        <p:spPr>
          <a:xfrm>
            <a:off x="6752283" y="4557820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>
            <a:extLst>
              <a:ext uri="{FF2B5EF4-FFF2-40B4-BE49-F238E27FC236}">
                <a16:creationId xmlns:a16="http://schemas.microsoft.com/office/drawing/2014/main" id="{7DF1A940-1736-4122-B51D-88AFCAB2870A}"/>
              </a:ext>
            </a:extLst>
          </p:cNvPr>
          <p:cNvSpPr/>
          <p:nvPr/>
        </p:nvSpPr>
        <p:spPr>
          <a:xfrm>
            <a:off x="6738479" y="4536571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>
            <a:extLst>
              <a:ext uri="{FF2B5EF4-FFF2-40B4-BE49-F238E27FC236}">
                <a16:creationId xmlns:a16="http://schemas.microsoft.com/office/drawing/2014/main" id="{F6629CB9-8D76-434C-A5A5-BBBD1F1A7F60}"/>
              </a:ext>
            </a:extLst>
          </p:cNvPr>
          <p:cNvSpPr/>
          <p:nvPr/>
        </p:nvSpPr>
        <p:spPr>
          <a:xfrm>
            <a:off x="6589841" y="4556570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>
            <a:extLst>
              <a:ext uri="{FF2B5EF4-FFF2-40B4-BE49-F238E27FC236}">
                <a16:creationId xmlns:a16="http://schemas.microsoft.com/office/drawing/2014/main" id="{B3F2CBE0-784E-4FFD-9A53-80860F78BC3B}"/>
              </a:ext>
            </a:extLst>
          </p:cNvPr>
          <p:cNvSpPr/>
          <p:nvPr/>
        </p:nvSpPr>
        <p:spPr>
          <a:xfrm>
            <a:off x="6575390" y="4535321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>
            <a:extLst>
              <a:ext uri="{FF2B5EF4-FFF2-40B4-BE49-F238E27FC236}">
                <a16:creationId xmlns:a16="http://schemas.microsoft.com/office/drawing/2014/main" id="{6BDB97B3-C23F-4F5F-B263-9226C8972B64}"/>
              </a:ext>
            </a:extLst>
          </p:cNvPr>
          <p:cNvSpPr/>
          <p:nvPr/>
        </p:nvSpPr>
        <p:spPr>
          <a:xfrm>
            <a:off x="6689151" y="4537904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>
            <a:extLst>
              <a:ext uri="{FF2B5EF4-FFF2-40B4-BE49-F238E27FC236}">
                <a16:creationId xmlns:a16="http://schemas.microsoft.com/office/drawing/2014/main" id="{7280122F-7205-4CD2-93BD-1FB3E6557B54}"/>
              </a:ext>
            </a:extLst>
          </p:cNvPr>
          <p:cNvSpPr/>
          <p:nvPr/>
        </p:nvSpPr>
        <p:spPr>
          <a:xfrm>
            <a:off x="6540535" y="4810962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>
            <a:extLst>
              <a:ext uri="{FF2B5EF4-FFF2-40B4-BE49-F238E27FC236}">
                <a16:creationId xmlns:a16="http://schemas.microsoft.com/office/drawing/2014/main" id="{2211863E-0AAB-4F5C-921F-EE6CE191306F}"/>
              </a:ext>
            </a:extLst>
          </p:cNvPr>
          <p:cNvSpPr/>
          <p:nvPr/>
        </p:nvSpPr>
        <p:spPr>
          <a:xfrm>
            <a:off x="6635234" y="4696040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>
            <a:extLst>
              <a:ext uri="{FF2B5EF4-FFF2-40B4-BE49-F238E27FC236}">
                <a16:creationId xmlns:a16="http://schemas.microsoft.com/office/drawing/2014/main" id="{8721EDD9-7A78-4F9A-B02B-25F3F51031B1}"/>
              </a:ext>
            </a:extLst>
          </p:cNvPr>
          <p:cNvSpPr/>
          <p:nvPr/>
        </p:nvSpPr>
        <p:spPr>
          <a:xfrm>
            <a:off x="6641833" y="4679366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>
            <a:extLst>
              <a:ext uri="{FF2B5EF4-FFF2-40B4-BE49-F238E27FC236}">
                <a16:creationId xmlns:a16="http://schemas.microsoft.com/office/drawing/2014/main" id="{27A45C06-F8A7-4AD7-B034-C00E00CCB984}"/>
              </a:ext>
            </a:extLst>
          </p:cNvPr>
          <p:cNvSpPr/>
          <p:nvPr/>
        </p:nvSpPr>
        <p:spPr>
          <a:xfrm>
            <a:off x="6566822" y="4477089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>
            <a:extLst>
              <a:ext uri="{FF2B5EF4-FFF2-40B4-BE49-F238E27FC236}">
                <a16:creationId xmlns:a16="http://schemas.microsoft.com/office/drawing/2014/main" id="{AA0608F0-0107-440F-A3BF-7C44DD7D3197}"/>
              </a:ext>
            </a:extLst>
          </p:cNvPr>
          <p:cNvSpPr/>
          <p:nvPr/>
        </p:nvSpPr>
        <p:spPr>
          <a:xfrm>
            <a:off x="6739128" y="4489930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>
            <a:extLst>
              <a:ext uri="{FF2B5EF4-FFF2-40B4-BE49-F238E27FC236}">
                <a16:creationId xmlns:a16="http://schemas.microsoft.com/office/drawing/2014/main" id="{C19D9220-3E37-4B1E-B442-FF7280AC5C59}"/>
              </a:ext>
            </a:extLst>
          </p:cNvPr>
          <p:cNvSpPr/>
          <p:nvPr/>
        </p:nvSpPr>
        <p:spPr>
          <a:xfrm>
            <a:off x="6218941" y="4346746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>
            <a:extLst>
              <a:ext uri="{FF2B5EF4-FFF2-40B4-BE49-F238E27FC236}">
                <a16:creationId xmlns:a16="http://schemas.microsoft.com/office/drawing/2014/main" id="{D164DB6C-586B-43AA-9294-7317BC48FF3E}"/>
              </a:ext>
            </a:extLst>
          </p:cNvPr>
          <p:cNvSpPr/>
          <p:nvPr/>
        </p:nvSpPr>
        <p:spPr>
          <a:xfrm>
            <a:off x="6345207" y="4393900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>
            <a:extLst>
              <a:ext uri="{FF2B5EF4-FFF2-40B4-BE49-F238E27FC236}">
                <a16:creationId xmlns:a16="http://schemas.microsoft.com/office/drawing/2014/main" id="{1F9E2133-45B4-45B7-BDAD-9FC9EB4C7AAB}"/>
              </a:ext>
            </a:extLst>
          </p:cNvPr>
          <p:cNvSpPr/>
          <p:nvPr/>
        </p:nvSpPr>
        <p:spPr>
          <a:xfrm>
            <a:off x="6348496" y="4574004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>
            <a:extLst>
              <a:ext uri="{FF2B5EF4-FFF2-40B4-BE49-F238E27FC236}">
                <a16:creationId xmlns:a16="http://schemas.microsoft.com/office/drawing/2014/main" id="{045D3E17-67DF-4847-9A89-F412ACB7BB03}"/>
              </a:ext>
            </a:extLst>
          </p:cNvPr>
          <p:cNvSpPr/>
          <p:nvPr/>
        </p:nvSpPr>
        <p:spPr>
          <a:xfrm>
            <a:off x="6814096" y="4461235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>
            <a:extLst>
              <a:ext uri="{FF2B5EF4-FFF2-40B4-BE49-F238E27FC236}">
                <a16:creationId xmlns:a16="http://schemas.microsoft.com/office/drawing/2014/main" id="{202BAEE2-337B-4B9A-938E-9D86F8180EC3}"/>
              </a:ext>
            </a:extLst>
          </p:cNvPr>
          <p:cNvSpPr/>
          <p:nvPr/>
        </p:nvSpPr>
        <p:spPr>
          <a:xfrm>
            <a:off x="6827901" y="4525393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>
            <a:extLst>
              <a:ext uri="{FF2B5EF4-FFF2-40B4-BE49-F238E27FC236}">
                <a16:creationId xmlns:a16="http://schemas.microsoft.com/office/drawing/2014/main" id="{399AEDA1-5A87-4C89-A050-E524B46033C5}"/>
              </a:ext>
            </a:extLst>
          </p:cNvPr>
          <p:cNvSpPr/>
          <p:nvPr/>
        </p:nvSpPr>
        <p:spPr>
          <a:xfrm>
            <a:off x="6348496" y="4509231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>
            <a:extLst>
              <a:ext uri="{FF2B5EF4-FFF2-40B4-BE49-F238E27FC236}">
                <a16:creationId xmlns:a16="http://schemas.microsoft.com/office/drawing/2014/main" id="{29B0BBDB-62F1-443B-BF13-E259317473FD}"/>
              </a:ext>
            </a:extLst>
          </p:cNvPr>
          <p:cNvSpPr/>
          <p:nvPr/>
        </p:nvSpPr>
        <p:spPr>
          <a:xfrm>
            <a:off x="5143084" y="5888873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>
            <a:extLst>
              <a:ext uri="{FF2B5EF4-FFF2-40B4-BE49-F238E27FC236}">
                <a16:creationId xmlns:a16="http://schemas.microsoft.com/office/drawing/2014/main" id="{BB0ACB8E-6439-415D-8592-9CFAB22EA2FF}"/>
              </a:ext>
            </a:extLst>
          </p:cNvPr>
          <p:cNvSpPr/>
          <p:nvPr/>
        </p:nvSpPr>
        <p:spPr>
          <a:xfrm>
            <a:off x="4821471" y="4665089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>
            <a:extLst>
              <a:ext uri="{FF2B5EF4-FFF2-40B4-BE49-F238E27FC236}">
                <a16:creationId xmlns:a16="http://schemas.microsoft.com/office/drawing/2014/main" id="{143D01AF-DD8A-4AB5-893F-93AC5B17901F}"/>
              </a:ext>
            </a:extLst>
          </p:cNvPr>
          <p:cNvSpPr/>
          <p:nvPr/>
        </p:nvSpPr>
        <p:spPr>
          <a:xfrm>
            <a:off x="4925387" y="4813916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>
            <a:extLst>
              <a:ext uri="{FF2B5EF4-FFF2-40B4-BE49-F238E27FC236}">
                <a16:creationId xmlns:a16="http://schemas.microsoft.com/office/drawing/2014/main" id="{FED0E47A-862F-42FC-9BC7-AF4128116564}"/>
              </a:ext>
            </a:extLst>
          </p:cNvPr>
          <p:cNvSpPr/>
          <p:nvPr/>
        </p:nvSpPr>
        <p:spPr>
          <a:xfrm>
            <a:off x="4924068" y="4812069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>
            <a:extLst>
              <a:ext uri="{FF2B5EF4-FFF2-40B4-BE49-F238E27FC236}">
                <a16:creationId xmlns:a16="http://schemas.microsoft.com/office/drawing/2014/main" id="{A10A61A8-4F02-43F4-BEF7-84543B243AF5}"/>
              </a:ext>
            </a:extLst>
          </p:cNvPr>
          <p:cNvSpPr/>
          <p:nvPr/>
        </p:nvSpPr>
        <p:spPr>
          <a:xfrm>
            <a:off x="4841204" y="4746128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>
            <a:extLst>
              <a:ext uri="{FF2B5EF4-FFF2-40B4-BE49-F238E27FC236}">
                <a16:creationId xmlns:a16="http://schemas.microsoft.com/office/drawing/2014/main" id="{9BD18A26-0E49-4014-957F-4F53F247B5AA}"/>
              </a:ext>
            </a:extLst>
          </p:cNvPr>
          <p:cNvSpPr/>
          <p:nvPr/>
        </p:nvSpPr>
        <p:spPr>
          <a:xfrm>
            <a:off x="4968117" y="4687530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>
            <a:extLst>
              <a:ext uri="{FF2B5EF4-FFF2-40B4-BE49-F238E27FC236}">
                <a16:creationId xmlns:a16="http://schemas.microsoft.com/office/drawing/2014/main" id="{DD5CAFF7-6B83-4CE9-9236-74BD53EE9B3C}"/>
              </a:ext>
            </a:extLst>
          </p:cNvPr>
          <p:cNvSpPr/>
          <p:nvPr/>
        </p:nvSpPr>
        <p:spPr>
          <a:xfrm>
            <a:off x="4856997" y="4799742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>
            <a:extLst>
              <a:ext uri="{FF2B5EF4-FFF2-40B4-BE49-F238E27FC236}">
                <a16:creationId xmlns:a16="http://schemas.microsoft.com/office/drawing/2014/main" id="{C799750A-659B-4030-B2BC-841085C47837}"/>
              </a:ext>
            </a:extLst>
          </p:cNvPr>
          <p:cNvSpPr/>
          <p:nvPr/>
        </p:nvSpPr>
        <p:spPr>
          <a:xfrm>
            <a:off x="4828048" y="4796624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>
            <a:extLst>
              <a:ext uri="{FF2B5EF4-FFF2-40B4-BE49-F238E27FC236}">
                <a16:creationId xmlns:a16="http://schemas.microsoft.com/office/drawing/2014/main" id="{18C0635D-2793-4940-B4AB-DDEBFE073AD3}"/>
              </a:ext>
            </a:extLst>
          </p:cNvPr>
          <p:cNvSpPr/>
          <p:nvPr/>
        </p:nvSpPr>
        <p:spPr>
          <a:xfrm>
            <a:off x="4926035" y="4866461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>
            <a:extLst>
              <a:ext uri="{FF2B5EF4-FFF2-40B4-BE49-F238E27FC236}">
                <a16:creationId xmlns:a16="http://schemas.microsoft.com/office/drawing/2014/main" id="{560145FB-3A88-44A2-B10B-15042F40ECD8}"/>
              </a:ext>
            </a:extLst>
          </p:cNvPr>
          <p:cNvSpPr/>
          <p:nvPr/>
        </p:nvSpPr>
        <p:spPr>
          <a:xfrm>
            <a:off x="4898407" y="4761716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>
            <a:extLst>
              <a:ext uri="{FF2B5EF4-FFF2-40B4-BE49-F238E27FC236}">
                <a16:creationId xmlns:a16="http://schemas.microsoft.com/office/drawing/2014/main" id="{7833A27F-6C08-4CD3-8439-F53A5F4C68A9}"/>
              </a:ext>
            </a:extLst>
          </p:cNvPr>
          <p:cNvSpPr/>
          <p:nvPr/>
        </p:nvSpPr>
        <p:spPr>
          <a:xfrm>
            <a:off x="5379802" y="4987393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>
            <a:extLst>
              <a:ext uri="{FF2B5EF4-FFF2-40B4-BE49-F238E27FC236}">
                <a16:creationId xmlns:a16="http://schemas.microsoft.com/office/drawing/2014/main" id="{9509077D-4BE7-4F8D-8079-B0B85D094EB9}"/>
              </a:ext>
            </a:extLst>
          </p:cNvPr>
          <p:cNvSpPr/>
          <p:nvPr/>
        </p:nvSpPr>
        <p:spPr>
          <a:xfrm>
            <a:off x="5611282" y="4370211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>
            <a:extLst>
              <a:ext uri="{FF2B5EF4-FFF2-40B4-BE49-F238E27FC236}">
                <a16:creationId xmlns:a16="http://schemas.microsoft.com/office/drawing/2014/main" id="{7F5FA168-D24B-4468-92F3-44B3D29A01C8}"/>
              </a:ext>
            </a:extLst>
          </p:cNvPr>
          <p:cNvSpPr/>
          <p:nvPr/>
        </p:nvSpPr>
        <p:spPr>
          <a:xfrm>
            <a:off x="5301545" y="4358991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>
            <a:extLst>
              <a:ext uri="{FF2B5EF4-FFF2-40B4-BE49-F238E27FC236}">
                <a16:creationId xmlns:a16="http://schemas.microsoft.com/office/drawing/2014/main" id="{FA2CFB86-A71E-419B-8B4E-AE56A670DD09}"/>
              </a:ext>
            </a:extLst>
          </p:cNvPr>
          <p:cNvSpPr/>
          <p:nvPr/>
        </p:nvSpPr>
        <p:spPr>
          <a:xfrm>
            <a:off x="5377183" y="4237280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>
            <a:extLst>
              <a:ext uri="{FF2B5EF4-FFF2-40B4-BE49-F238E27FC236}">
                <a16:creationId xmlns:a16="http://schemas.microsoft.com/office/drawing/2014/main" id="{E8E3E72E-FE92-4581-99F5-CED5AC5FE3FD}"/>
              </a:ext>
            </a:extLst>
          </p:cNvPr>
          <p:cNvSpPr/>
          <p:nvPr/>
        </p:nvSpPr>
        <p:spPr>
          <a:xfrm>
            <a:off x="5356131" y="4349843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>
            <a:extLst>
              <a:ext uri="{FF2B5EF4-FFF2-40B4-BE49-F238E27FC236}">
                <a16:creationId xmlns:a16="http://schemas.microsoft.com/office/drawing/2014/main" id="{A4D33BFC-996B-48B1-8077-83044BC29F48}"/>
              </a:ext>
            </a:extLst>
          </p:cNvPr>
          <p:cNvSpPr/>
          <p:nvPr/>
        </p:nvSpPr>
        <p:spPr>
          <a:xfrm>
            <a:off x="5400852" y="4540344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>
            <a:extLst>
              <a:ext uri="{FF2B5EF4-FFF2-40B4-BE49-F238E27FC236}">
                <a16:creationId xmlns:a16="http://schemas.microsoft.com/office/drawing/2014/main" id="{92760CB6-14EC-4F5C-BD74-457897B51BAB}"/>
              </a:ext>
            </a:extLst>
          </p:cNvPr>
          <p:cNvSpPr/>
          <p:nvPr/>
        </p:nvSpPr>
        <p:spPr>
          <a:xfrm>
            <a:off x="5383761" y="4521701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>
            <a:extLst>
              <a:ext uri="{FF2B5EF4-FFF2-40B4-BE49-F238E27FC236}">
                <a16:creationId xmlns:a16="http://schemas.microsoft.com/office/drawing/2014/main" id="{11365071-061A-4903-8CFE-2575A0F66366}"/>
              </a:ext>
            </a:extLst>
          </p:cNvPr>
          <p:cNvSpPr/>
          <p:nvPr/>
        </p:nvSpPr>
        <p:spPr>
          <a:xfrm>
            <a:off x="5556045" y="4544099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>
            <a:extLst>
              <a:ext uri="{FF2B5EF4-FFF2-40B4-BE49-F238E27FC236}">
                <a16:creationId xmlns:a16="http://schemas.microsoft.com/office/drawing/2014/main" id="{8AB2E766-8AEC-418B-9282-78F00ED03956}"/>
              </a:ext>
            </a:extLst>
          </p:cNvPr>
          <p:cNvSpPr/>
          <p:nvPr/>
        </p:nvSpPr>
        <p:spPr>
          <a:xfrm>
            <a:off x="5540924" y="4524817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>
            <a:extLst>
              <a:ext uri="{FF2B5EF4-FFF2-40B4-BE49-F238E27FC236}">
                <a16:creationId xmlns:a16="http://schemas.microsoft.com/office/drawing/2014/main" id="{6894240A-D06C-43FC-8F3E-C1735E89BA63}"/>
              </a:ext>
            </a:extLst>
          </p:cNvPr>
          <p:cNvSpPr/>
          <p:nvPr/>
        </p:nvSpPr>
        <p:spPr>
          <a:xfrm>
            <a:off x="5442284" y="4525436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>
            <a:extLst>
              <a:ext uri="{FF2B5EF4-FFF2-40B4-BE49-F238E27FC236}">
                <a16:creationId xmlns:a16="http://schemas.microsoft.com/office/drawing/2014/main" id="{C355EB3E-409D-4879-B237-D0C411B06908}"/>
              </a:ext>
            </a:extLst>
          </p:cNvPr>
          <p:cNvSpPr/>
          <p:nvPr/>
        </p:nvSpPr>
        <p:spPr>
          <a:xfrm>
            <a:off x="5471883" y="4792276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>
            <a:extLst>
              <a:ext uri="{FF2B5EF4-FFF2-40B4-BE49-F238E27FC236}">
                <a16:creationId xmlns:a16="http://schemas.microsoft.com/office/drawing/2014/main" id="{4F8BD5EA-8802-4198-AFCA-F2FC0CFD6C02}"/>
              </a:ext>
            </a:extLst>
          </p:cNvPr>
          <p:cNvSpPr/>
          <p:nvPr/>
        </p:nvSpPr>
        <p:spPr>
          <a:xfrm>
            <a:off x="5487656" y="4677971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>
            <a:extLst>
              <a:ext uri="{FF2B5EF4-FFF2-40B4-BE49-F238E27FC236}">
                <a16:creationId xmlns:a16="http://schemas.microsoft.com/office/drawing/2014/main" id="{90D6172D-66E5-4CF5-B20D-360BECC816F8}"/>
              </a:ext>
            </a:extLst>
          </p:cNvPr>
          <p:cNvSpPr/>
          <p:nvPr/>
        </p:nvSpPr>
        <p:spPr>
          <a:xfrm>
            <a:off x="5479108" y="4662587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>
            <a:extLst>
              <a:ext uri="{FF2B5EF4-FFF2-40B4-BE49-F238E27FC236}">
                <a16:creationId xmlns:a16="http://schemas.microsoft.com/office/drawing/2014/main" id="{06CF8F03-C18F-4915-8A43-ECA8C5295827}"/>
              </a:ext>
            </a:extLst>
          </p:cNvPr>
          <p:cNvSpPr/>
          <p:nvPr/>
        </p:nvSpPr>
        <p:spPr>
          <a:xfrm>
            <a:off x="5534346" y="4501887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>
            <a:extLst>
              <a:ext uri="{FF2B5EF4-FFF2-40B4-BE49-F238E27FC236}">
                <a16:creationId xmlns:a16="http://schemas.microsoft.com/office/drawing/2014/main" id="{A95D0D1B-EB6F-4C83-A3E3-4E6CB2BAD75D}"/>
              </a:ext>
            </a:extLst>
          </p:cNvPr>
          <p:cNvSpPr/>
          <p:nvPr/>
        </p:nvSpPr>
        <p:spPr>
          <a:xfrm>
            <a:off x="5389017" y="4477316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>
            <a:extLst>
              <a:ext uri="{FF2B5EF4-FFF2-40B4-BE49-F238E27FC236}">
                <a16:creationId xmlns:a16="http://schemas.microsoft.com/office/drawing/2014/main" id="{F52D010F-B22D-43C2-A8BE-CFA5891DC63F}"/>
              </a:ext>
            </a:extLst>
          </p:cNvPr>
          <p:cNvSpPr/>
          <p:nvPr/>
        </p:nvSpPr>
        <p:spPr>
          <a:xfrm>
            <a:off x="5450832" y="4326565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>
            <a:extLst>
              <a:ext uri="{FF2B5EF4-FFF2-40B4-BE49-F238E27FC236}">
                <a16:creationId xmlns:a16="http://schemas.microsoft.com/office/drawing/2014/main" id="{B2A72D25-B92D-49C0-B196-A131FB96E1C8}"/>
              </a:ext>
            </a:extLst>
          </p:cNvPr>
          <p:cNvSpPr/>
          <p:nvPr/>
        </p:nvSpPr>
        <p:spPr>
          <a:xfrm>
            <a:off x="5790816" y="4469605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>
            <a:extLst>
              <a:ext uri="{FF2B5EF4-FFF2-40B4-BE49-F238E27FC236}">
                <a16:creationId xmlns:a16="http://schemas.microsoft.com/office/drawing/2014/main" id="{8BD30B6D-29BE-48A9-A5BA-B2C7458687F5}"/>
              </a:ext>
            </a:extLst>
          </p:cNvPr>
          <p:cNvSpPr/>
          <p:nvPr/>
        </p:nvSpPr>
        <p:spPr>
          <a:xfrm>
            <a:off x="5838825" y="4488658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>
            <a:extLst>
              <a:ext uri="{FF2B5EF4-FFF2-40B4-BE49-F238E27FC236}">
                <a16:creationId xmlns:a16="http://schemas.microsoft.com/office/drawing/2014/main" id="{5DCE6E20-5C4D-4ED2-98A7-A6FFA524E04B}"/>
              </a:ext>
            </a:extLst>
          </p:cNvPr>
          <p:cNvSpPr/>
          <p:nvPr/>
        </p:nvSpPr>
        <p:spPr>
          <a:xfrm>
            <a:off x="5846722" y="4564669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>
            <a:extLst>
              <a:ext uri="{FF2B5EF4-FFF2-40B4-BE49-F238E27FC236}">
                <a16:creationId xmlns:a16="http://schemas.microsoft.com/office/drawing/2014/main" id="{B3C5DFA3-8EB7-4431-B5DD-A9B27B89DEBD}"/>
              </a:ext>
            </a:extLst>
          </p:cNvPr>
          <p:cNvSpPr/>
          <p:nvPr/>
        </p:nvSpPr>
        <p:spPr>
          <a:xfrm>
            <a:off x="5851978" y="4581551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>
            <a:extLst>
              <a:ext uri="{FF2B5EF4-FFF2-40B4-BE49-F238E27FC236}">
                <a16:creationId xmlns:a16="http://schemas.microsoft.com/office/drawing/2014/main" id="{62590196-60F9-47C4-ADE0-20A74C30D942}"/>
              </a:ext>
            </a:extLst>
          </p:cNvPr>
          <p:cNvSpPr/>
          <p:nvPr/>
        </p:nvSpPr>
        <p:spPr>
          <a:xfrm>
            <a:off x="5458729" y="4288824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>
            <a:extLst>
              <a:ext uri="{FF2B5EF4-FFF2-40B4-BE49-F238E27FC236}">
                <a16:creationId xmlns:a16="http://schemas.microsoft.com/office/drawing/2014/main" id="{9D8DA23E-CE3D-4A1B-9CA0-42E711F64CA6}"/>
              </a:ext>
            </a:extLst>
          </p:cNvPr>
          <p:cNvSpPr/>
          <p:nvPr/>
        </p:nvSpPr>
        <p:spPr>
          <a:xfrm>
            <a:off x="5443606" y="4253034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>
            <a:extLst>
              <a:ext uri="{FF2B5EF4-FFF2-40B4-BE49-F238E27FC236}">
                <a16:creationId xmlns:a16="http://schemas.microsoft.com/office/drawing/2014/main" id="{4D0C8AFE-F8AD-4294-A2CF-3AF6358CE888}"/>
              </a:ext>
            </a:extLst>
          </p:cNvPr>
          <p:cNvSpPr/>
          <p:nvPr/>
        </p:nvSpPr>
        <p:spPr>
          <a:xfrm>
            <a:off x="4875409" y="4939397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>
            <a:extLst>
              <a:ext uri="{FF2B5EF4-FFF2-40B4-BE49-F238E27FC236}">
                <a16:creationId xmlns:a16="http://schemas.microsoft.com/office/drawing/2014/main" id="{9B7926CC-5AEE-45B0-BE18-98F6060BCB01}"/>
              </a:ext>
            </a:extLst>
          </p:cNvPr>
          <p:cNvSpPr/>
          <p:nvPr/>
        </p:nvSpPr>
        <p:spPr>
          <a:xfrm>
            <a:off x="4837264" y="4194660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>
            <a:extLst>
              <a:ext uri="{FF2B5EF4-FFF2-40B4-BE49-F238E27FC236}">
                <a16:creationId xmlns:a16="http://schemas.microsoft.com/office/drawing/2014/main" id="{6595E6C1-6113-4A70-89C1-F515F34BA0C0}"/>
              </a:ext>
            </a:extLst>
          </p:cNvPr>
          <p:cNvSpPr/>
          <p:nvPr/>
        </p:nvSpPr>
        <p:spPr>
          <a:xfrm>
            <a:off x="4925819" y="4328061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>
            <a:extLst>
              <a:ext uri="{FF2B5EF4-FFF2-40B4-BE49-F238E27FC236}">
                <a16:creationId xmlns:a16="http://schemas.microsoft.com/office/drawing/2014/main" id="{E4CEB6C5-3B08-4EED-9367-B8414670668C}"/>
              </a:ext>
            </a:extLst>
          </p:cNvPr>
          <p:cNvSpPr/>
          <p:nvPr/>
        </p:nvSpPr>
        <p:spPr>
          <a:xfrm>
            <a:off x="4943798" y="4486793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>
            <a:extLst>
              <a:ext uri="{FF2B5EF4-FFF2-40B4-BE49-F238E27FC236}">
                <a16:creationId xmlns:a16="http://schemas.microsoft.com/office/drawing/2014/main" id="{3DAE2EA1-6739-4FDB-8243-73B19DDFFADE}"/>
              </a:ext>
            </a:extLst>
          </p:cNvPr>
          <p:cNvSpPr/>
          <p:nvPr/>
        </p:nvSpPr>
        <p:spPr>
          <a:xfrm>
            <a:off x="4937547" y="4508800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>
            <a:extLst>
              <a:ext uri="{FF2B5EF4-FFF2-40B4-BE49-F238E27FC236}">
                <a16:creationId xmlns:a16="http://schemas.microsoft.com/office/drawing/2014/main" id="{7F80C28D-BE9E-4007-B02F-C59821F9C676}"/>
              </a:ext>
            </a:extLst>
          </p:cNvPr>
          <p:cNvSpPr/>
          <p:nvPr/>
        </p:nvSpPr>
        <p:spPr>
          <a:xfrm>
            <a:off x="4880665" y="4219089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>
            <a:extLst>
              <a:ext uri="{FF2B5EF4-FFF2-40B4-BE49-F238E27FC236}">
                <a16:creationId xmlns:a16="http://schemas.microsoft.com/office/drawing/2014/main" id="{99B155D5-9F5E-4888-B7B7-E943F05C1719}"/>
              </a:ext>
            </a:extLst>
          </p:cNvPr>
          <p:cNvSpPr/>
          <p:nvPr/>
        </p:nvSpPr>
        <p:spPr>
          <a:xfrm>
            <a:off x="4990488" y="4209982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>
            <a:extLst>
              <a:ext uri="{FF2B5EF4-FFF2-40B4-BE49-F238E27FC236}">
                <a16:creationId xmlns:a16="http://schemas.microsoft.com/office/drawing/2014/main" id="{DE9ABDE5-4335-4E39-B624-0576AB24B395}"/>
              </a:ext>
            </a:extLst>
          </p:cNvPr>
          <p:cNvSpPr/>
          <p:nvPr/>
        </p:nvSpPr>
        <p:spPr>
          <a:xfrm>
            <a:off x="4981272" y="4548959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>
            <a:extLst>
              <a:ext uri="{FF2B5EF4-FFF2-40B4-BE49-F238E27FC236}">
                <a16:creationId xmlns:a16="http://schemas.microsoft.com/office/drawing/2014/main" id="{26386470-A4D5-481C-B572-11C86FBC3F8F}"/>
              </a:ext>
            </a:extLst>
          </p:cNvPr>
          <p:cNvSpPr/>
          <p:nvPr/>
        </p:nvSpPr>
        <p:spPr>
          <a:xfrm>
            <a:off x="4964181" y="4523732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>
            <a:extLst>
              <a:ext uri="{FF2B5EF4-FFF2-40B4-BE49-F238E27FC236}">
                <a16:creationId xmlns:a16="http://schemas.microsoft.com/office/drawing/2014/main" id="{0107A8AB-8C23-4C45-8676-B5E0DD1FDFB7}"/>
              </a:ext>
            </a:extLst>
          </p:cNvPr>
          <p:cNvSpPr/>
          <p:nvPr/>
        </p:nvSpPr>
        <p:spPr>
          <a:xfrm>
            <a:off x="4971406" y="4537289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>
            <a:extLst>
              <a:ext uri="{FF2B5EF4-FFF2-40B4-BE49-F238E27FC236}">
                <a16:creationId xmlns:a16="http://schemas.microsoft.com/office/drawing/2014/main" id="{2DB670EE-6F64-4CA6-85D1-E0DC2BE9AE24}"/>
              </a:ext>
            </a:extLst>
          </p:cNvPr>
          <p:cNvSpPr/>
          <p:nvPr/>
        </p:nvSpPr>
        <p:spPr>
          <a:xfrm>
            <a:off x="5225257" y="5218075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>
            <a:extLst>
              <a:ext uri="{FF2B5EF4-FFF2-40B4-BE49-F238E27FC236}">
                <a16:creationId xmlns:a16="http://schemas.microsoft.com/office/drawing/2014/main" id="{58B1F324-3604-4D62-AEC5-D52220735140}"/>
              </a:ext>
            </a:extLst>
          </p:cNvPr>
          <p:cNvSpPr/>
          <p:nvPr/>
        </p:nvSpPr>
        <p:spPr>
          <a:xfrm>
            <a:off x="5816473" y="5238648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>
            <a:extLst>
              <a:ext uri="{FF2B5EF4-FFF2-40B4-BE49-F238E27FC236}">
                <a16:creationId xmlns:a16="http://schemas.microsoft.com/office/drawing/2014/main" id="{4E1F6331-015B-4B36-A7F8-749AA8EDB37E}"/>
              </a:ext>
            </a:extLst>
          </p:cNvPr>
          <p:cNvSpPr/>
          <p:nvPr/>
        </p:nvSpPr>
        <p:spPr>
          <a:xfrm>
            <a:off x="5121363" y="5299747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>
            <a:extLst>
              <a:ext uri="{FF2B5EF4-FFF2-40B4-BE49-F238E27FC236}">
                <a16:creationId xmlns:a16="http://schemas.microsoft.com/office/drawing/2014/main" id="{C8E6C84D-1E60-48FE-B2B1-27C60D0C04C0}"/>
              </a:ext>
            </a:extLst>
          </p:cNvPr>
          <p:cNvSpPr/>
          <p:nvPr/>
        </p:nvSpPr>
        <p:spPr>
          <a:xfrm>
            <a:off x="5882896" y="5639136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>
            <a:extLst>
              <a:ext uri="{FF2B5EF4-FFF2-40B4-BE49-F238E27FC236}">
                <a16:creationId xmlns:a16="http://schemas.microsoft.com/office/drawing/2014/main" id="{E89EF14F-480A-46DC-897B-BCF6EB8937A4}"/>
              </a:ext>
            </a:extLst>
          </p:cNvPr>
          <p:cNvSpPr/>
          <p:nvPr/>
        </p:nvSpPr>
        <p:spPr>
          <a:xfrm>
            <a:off x="5861844" y="5671933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>
            <a:extLst>
              <a:ext uri="{FF2B5EF4-FFF2-40B4-BE49-F238E27FC236}">
                <a16:creationId xmlns:a16="http://schemas.microsoft.com/office/drawing/2014/main" id="{60A9F90E-E7F9-4414-9923-DEA84041323A}"/>
              </a:ext>
            </a:extLst>
          </p:cNvPr>
          <p:cNvSpPr/>
          <p:nvPr/>
        </p:nvSpPr>
        <p:spPr>
          <a:xfrm>
            <a:off x="5759919" y="5672446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>
            <a:extLst>
              <a:ext uri="{FF2B5EF4-FFF2-40B4-BE49-F238E27FC236}">
                <a16:creationId xmlns:a16="http://schemas.microsoft.com/office/drawing/2014/main" id="{08C84413-C6EB-47C2-9EE3-D4C8179E8159}"/>
              </a:ext>
            </a:extLst>
          </p:cNvPr>
          <p:cNvSpPr/>
          <p:nvPr/>
        </p:nvSpPr>
        <p:spPr>
          <a:xfrm>
            <a:off x="4960891" y="5387021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>
            <a:extLst>
              <a:ext uri="{FF2B5EF4-FFF2-40B4-BE49-F238E27FC236}">
                <a16:creationId xmlns:a16="http://schemas.microsoft.com/office/drawing/2014/main" id="{92E7A1B0-3E6D-457A-AB73-193598DD8F35}"/>
              </a:ext>
            </a:extLst>
          </p:cNvPr>
          <p:cNvSpPr/>
          <p:nvPr/>
        </p:nvSpPr>
        <p:spPr>
          <a:xfrm>
            <a:off x="5707301" y="5400106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>
            <a:extLst>
              <a:ext uri="{FF2B5EF4-FFF2-40B4-BE49-F238E27FC236}">
                <a16:creationId xmlns:a16="http://schemas.microsoft.com/office/drawing/2014/main" id="{A73EC362-34E2-49EF-AE39-8DE8DFB7C39C}"/>
              </a:ext>
            </a:extLst>
          </p:cNvPr>
          <p:cNvSpPr/>
          <p:nvPr/>
        </p:nvSpPr>
        <p:spPr>
          <a:xfrm>
            <a:off x="5688239" y="5400742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>
            <a:extLst>
              <a:ext uri="{FF2B5EF4-FFF2-40B4-BE49-F238E27FC236}">
                <a16:creationId xmlns:a16="http://schemas.microsoft.com/office/drawing/2014/main" id="{924518C5-E15D-43A2-9C0A-8DD8E7CAD967}"/>
              </a:ext>
            </a:extLst>
          </p:cNvPr>
          <p:cNvSpPr/>
          <p:nvPr/>
        </p:nvSpPr>
        <p:spPr>
          <a:xfrm>
            <a:off x="4966819" y="5408207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>
            <a:extLst>
              <a:ext uri="{FF2B5EF4-FFF2-40B4-BE49-F238E27FC236}">
                <a16:creationId xmlns:a16="http://schemas.microsoft.com/office/drawing/2014/main" id="{6F53F00A-317D-435B-8C8C-2182A546F1B3}"/>
              </a:ext>
            </a:extLst>
          </p:cNvPr>
          <p:cNvSpPr/>
          <p:nvPr/>
        </p:nvSpPr>
        <p:spPr>
          <a:xfrm>
            <a:off x="5777682" y="5790380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>
            <a:extLst>
              <a:ext uri="{FF2B5EF4-FFF2-40B4-BE49-F238E27FC236}">
                <a16:creationId xmlns:a16="http://schemas.microsoft.com/office/drawing/2014/main" id="{CFF88BBE-DDD1-48F1-B598-922477A3CE64}"/>
              </a:ext>
            </a:extLst>
          </p:cNvPr>
          <p:cNvSpPr/>
          <p:nvPr/>
        </p:nvSpPr>
        <p:spPr>
          <a:xfrm>
            <a:off x="5251568" y="5816163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>
            <a:extLst>
              <a:ext uri="{FF2B5EF4-FFF2-40B4-BE49-F238E27FC236}">
                <a16:creationId xmlns:a16="http://schemas.microsoft.com/office/drawing/2014/main" id="{6B275787-DB3E-448B-AEB2-DAD27A669524}"/>
              </a:ext>
            </a:extLst>
          </p:cNvPr>
          <p:cNvSpPr/>
          <p:nvPr/>
        </p:nvSpPr>
        <p:spPr>
          <a:xfrm>
            <a:off x="5304833" y="5608800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>
            <a:extLst>
              <a:ext uri="{FF2B5EF4-FFF2-40B4-BE49-F238E27FC236}">
                <a16:creationId xmlns:a16="http://schemas.microsoft.com/office/drawing/2014/main" id="{A7038C4D-1CA9-4B93-ADF9-3D7608052B70}"/>
              </a:ext>
            </a:extLst>
          </p:cNvPr>
          <p:cNvSpPr/>
          <p:nvPr/>
        </p:nvSpPr>
        <p:spPr>
          <a:xfrm>
            <a:off x="5881577" y="5633147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>
            <a:extLst>
              <a:ext uri="{FF2B5EF4-FFF2-40B4-BE49-F238E27FC236}">
                <a16:creationId xmlns:a16="http://schemas.microsoft.com/office/drawing/2014/main" id="{18426B36-B7D8-425F-BAB1-92705CB6FC51}"/>
              </a:ext>
            </a:extLst>
          </p:cNvPr>
          <p:cNvSpPr/>
          <p:nvPr/>
        </p:nvSpPr>
        <p:spPr>
          <a:xfrm>
            <a:off x="5445574" y="4857562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>
            <a:extLst>
              <a:ext uri="{FF2B5EF4-FFF2-40B4-BE49-F238E27FC236}">
                <a16:creationId xmlns:a16="http://schemas.microsoft.com/office/drawing/2014/main" id="{5F762EC7-A3BC-4FB6-A807-FBBFDA2D64F6}"/>
              </a:ext>
            </a:extLst>
          </p:cNvPr>
          <p:cNvSpPr/>
          <p:nvPr/>
        </p:nvSpPr>
        <p:spPr>
          <a:xfrm>
            <a:off x="5457409" y="4950598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>
            <a:extLst>
              <a:ext uri="{FF2B5EF4-FFF2-40B4-BE49-F238E27FC236}">
                <a16:creationId xmlns:a16="http://schemas.microsoft.com/office/drawing/2014/main" id="{2FD38E91-D783-4BA6-ABAD-BA7491E00ACA}"/>
              </a:ext>
            </a:extLst>
          </p:cNvPr>
          <p:cNvSpPr/>
          <p:nvPr/>
        </p:nvSpPr>
        <p:spPr>
          <a:xfrm>
            <a:off x="5563942" y="4864966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>
            <a:extLst>
              <a:ext uri="{FF2B5EF4-FFF2-40B4-BE49-F238E27FC236}">
                <a16:creationId xmlns:a16="http://schemas.microsoft.com/office/drawing/2014/main" id="{BA27D3A5-AFA4-44ED-ACF5-AF1BF4DA40D1}"/>
              </a:ext>
            </a:extLst>
          </p:cNvPr>
          <p:cNvSpPr/>
          <p:nvPr/>
        </p:nvSpPr>
        <p:spPr>
          <a:xfrm>
            <a:off x="5663251" y="4859448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>
            <a:extLst>
              <a:ext uri="{FF2B5EF4-FFF2-40B4-BE49-F238E27FC236}">
                <a16:creationId xmlns:a16="http://schemas.microsoft.com/office/drawing/2014/main" id="{BE7D0C24-0AF0-4579-91C7-71538FB1FDA5}"/>
              </a:ext>
            </a:extLst>
          </p:cNvPr>
          <p:cNvSpPr/>
          <p:nvPr/>
        </p:nvSpPr>
        <p:spPr>
          <a:xfrm>
            <a:off x="5471883" y="4865827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>
            <a:extLst>
              <a:ext uri="{FF2B5EF4-FFF2-40B4-BE49-F238E27FC236}">
                <a16:creationId xmlns:a16="http://schemas.microsoft.com/office/drawing/2014/main" id="{50E1126A-A132-4D7E-A736-EAB0B69AC51A}"/>
              </a:ext>
            </a:extLst>
          </p:cNvPr>
          <p:cNvSpPr/>
          <p:nvPr/>
        </p:nvSpPr>
        <p:spPr>
          <a:xfrm>
            <a:off x="3959309" y="5978032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>
            <a:extLst>
              <a:ext uri="{FF2B5EF4-FFF2-40B4-BE49-F238E27FC236}">
                <a16:creationId xmlns:a16="http://schemas.microsoft.com/office/drawing/2014/main" id="{EDE22F97-221B-40AD-8937-6A898FB69481}"/>
              </a:ext>
            </a:extLst>
          </p:cNvPr>
          <p:cNvSpPr/>
          <p:nvPr/>
        </p:nvSpPr>
        <p:spPr>
          <a:xfrm>
            <a:off x="3493710" y="5003616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>
            <a:extLst>
              <a:ext uri="{FF2B5EF4-FFF2-40B4-BE49-F238E27FC236}">
                <a16:creationId xmlns:a16="http://schemas.microsoft.com/office/drawing/2014/main" id="{A4CF8534-D5E6-4202-9B56-97106FA2889F}"/>
              </a:ext>
            </a:extLst>
          </p:cNvPr>
          <p:cNvSpPr/>
          <p:nvPr/>
        </p:nvSpPr>
        <p:spPr>
          <a:xfrm>
            <a:off x="3308920" y="4521702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>
            <a:extLst>
              <a:ext uri="{FF2B5EF4-FFF2-40B4-BE49-F238E27FC236}">
                <a16:creationId xmlns:a16="http://schemas.microsoft.com/office/drawing/2014/main" id="{59249573-DE37-42A5-A58F-090A1F5DE71E}"/>
              </a:ext>
            </a:extLst>
          </p:cNvPr>
          <p:cNvSpPr/>
          <p:nvPr/>
        </p:nvSpPr>
        <p:spPr>
          <a:xfrm>
            <a:off x="3308920" y="4521702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>
            <a:extLst>
              <a:ext uri="{FF2B5EF4-FFF2-40B4-BE49-F238E27FC236}">
                <a16:creationId xmlns:a16="http://schemas.microsoft.com/office/drawing/2014/main" id="{FA24F224-55B3-448B-9C35-C00068E2B7FF}"/>
              </a:ext>
            </a:extLst>
          </p:cNvPr>
          <p:cNvSpPr/>
          <p:nvPr/>
        </p:nvSpPr>
        <p:spPr>
          <a:xfrm>
            <a:off x="3308920" y="4521702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>
            <a:extLst>
              <a:ext uri="{FF2B5EF4-FFF2-40B4-BE49-F238E27FC236}">
                <a16:creationId xmlns:a16="http://schemas.microsoft.com/office/drawing/2014/main" id="{867D51FE-0840-4D63-B26B-13A57FB92B2A}"/>
              </a:ext>
            </a:extLst>
          </p:cNvPr>
          <p:cNvSpPr/>
          <p:nvPr/>
        </p:nvSpPr>
        <p:spPr>
          <a:xfrm>
            <a:off x="3515410" y="4938783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>
            <a:extLst>
              <a:ext uri="{FF2B5EF4-FFF2-40B4-BE49-F238E27FC236}">
                <a16:creationId xmlns:a16="http://schemas.microsoft.com/office/drawing/2014/main" id="{7BA69A3B-3953-4704-ABA3-D29FCC5FE617}"/>
              </a:ext>
            </a:extLst>
          </p:cNvPr>
          <p:cNvSpPr/>
          <p:nvPr/>
        </p:nvSpPr>
        <p:spPr>
          <a:xfrm>
            <a:off x="3663377" y="4855223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>
            <a:extLst>
              <a:ext uri="{FF2B5EF4-FFF2-40B4-BE49-F238E27FC236}">
                <a16:creationId xmlns:a16="http://schemas.microsoft.com/office/drawing/2014/main" id="{4FDD60F6-0F4E-4A33-89A1-EE1B5408F689}"/>
              </a:ext>
            </a:extLst>
          </p:cNvPr>
          <p:cNvSpPr/>
          <p:nvPr/>
        </p:nvSpPr>
        <p:spPr>
          <a:xfrm>
            <a:off x="3424670" y="5171948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>
            <a:extLst>
              <a:ext uri="{FF2B5EF4-FFF2-40B4-BE49-F238E27FC236}">
                <a16:creationId xmlns:a16="http://schemas.microsoft.com/office/drawing/2014/main" id="{C03B4465-42EE-4E09-ABA4-4DB23D710EDE}"/>
              </a:ext>
            </a:extLst>
          </p:cNvPr>
          <p:cNvSpPr/>
          <p:nvPr/>
        </p:nvSpPr>
        <p:spPr>
          <a:xfrm>
            <a:off x="3527245" y="5267936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>
            <a:extLst>
              <a:ext uri="{FF2B5EF4-FFF2-40B4-BE49-F238E27FC236}">
                <a16:creationId xmlns:a16="http://schemas.microsoft.com/office/drawing/2014/main" id="{856765E3-F954-4A25-9255-FEB0759D50C1}"/>
              </a:ext>
            </a:extLst>
          </p:cNvPr>
          <p:cNvSpPr/>
          <p:nvPr/>
        </p:nvSpPr>
        <p:spPr>
          <a:xfrm>
            <a:off x="3493710" y="5219327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>
            <a:extLst>
              <a:ext uri="{FF2B5EF4-FFF2-40B4-BE49-F238E27FC236}">
                <a16:creationId xmlns:a16="http://schemas.microsoft.com/office/drawing/2014/main" id="{ECC620CE-DB83-48EA-B888-C3B66C571E86}"/>
              </a:ext>
            </a:extLst>
          </p:cNvPr>
          <p:cNvSpPr/>
          <p:nvPr/>
        </p:nvSpPr>
        <p:spPr>
          <a:xfrm>
            <a:off x="3473979" y="5258583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>
            <a:extLst>
              <a:ext uri="{FF2B5EF4-FFF2-40B4-BE49-F238E27FC236}">
                <a16:creationId xmlns:a16="http://schemas.microsoft.com/office/drawing/2014/main" id="{3EEDC3E8-0FC2-4EA1-9336-9E4B08C473EB}"/>
              </a:ext>
            </a:extLst>
          </p:cNvPr>
          <p:cNvSpPr/>
          <p:nvPr/>
        </p:nvSpPr>
        <p:spPr>
          <a:xfrm>
            <a:off x="4060588" y="4835902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>
            <a:extLst>
              <a:ext uri="{FF2B5EF4-FFF2-40B4-BE49-F238E27FC236}">
                <a16:creationId xmlns:a16="http://schemas.microsoft.com/office/drawing/2014/main" id="{3CAB01A2-905D-4864-8529-6A98032F42F9}"/>
              </a:ext>
            </a:extLst>
          </p:cNvPr>
          <p:cNvSpPr/>
          <p:nvPr/>
        </p:nvSpPr>
        <p:spPr>
          <a:xfrm>
            <a:off x="4403881" y="4844639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>
            <a:extLst>
              <a:ext uri="{FF2B5EF4-FFF2-40B4-BE49-F238E27FC236}">
                <a16:creationId xmlns:a16="http://schemas.microsoft.com/office/drawing/2014/main" id="{ACA78076-6895-414E-BDF7-E39DAB1CCBED}"/>
              </a:ext>
            </a:extLst>
          </p:cNvPr>
          <p:cNvSpPr/>
          <p:nvPr/>
        </p:nvSpPr>
        <p:spPr>
          <a:xfrm>
            <a:off x="3927094" y="4906357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>
            <a:extLst>
              <a:ext uri="{FF2B5EF4-FFF2-40B4-BE49-F238E27FC236}">
                <a16:creationId xmlns:a16="http://schemas.microsoft.com/office/drawing/2014/main" id="{5A195734-8B77-46BE-AAE7-8D36CEFAEF0C}"/>
              </a:ext>
            </a:extLst>
          </p:cNvPr>
          <p:cNvSpPr/>
          <p:nvPr/>
        </p:nvSpPr>
        <p:spPr>
          <a:xfrm>
            <a:off x="4113854" y="4302629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>
            <a:extLst>
              <a:ext uri="{FF2B5EF4-FFF2-40B4-BE49-F238E27FC236}">
                <a16:creationId xmlns:a16="http://schemas.microsoft.com/office/drawing/2014/main" id="{EF25FA03-3C79-4233-BE84-D8CB98C6FD8A}"/>
              </a:ext>
            </a:extLst>
          </p:cNvPr>
          <p:cNvSpPr/>
          <p:nvPr/>
        </p:nvSpPr>
        <p:spPr>
          <a:xfrm>
            <a:off x="4221708" y="4738662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>
            <a:extLst>
              <a:ext uri="{FF2B5EF4-FFF2-40B4-BE49-F238E27FC236}">
                <a16:creationId xmlns:a16="http://schemas.microsoft.com/office/drawing/2014/main" id="{A0759E3D-F054-496D-80BC-929959E46679}"/>
              </a:ext>
            </a:extLst>
          </p:cNvPr>
          <p:cNvSpPr/>
          <p:nvPr/>
        </p:nvSpPr>
        <p:spPr>
          <a:xfrm>
            <a:off x="4499899" y="4486896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>
            <a:extLst>
              <a:ext uri="{FF2B5EF4-FFF2-40B4-BE49-F238E27FC236}">
                <a16:creationId xmlns:a16="http://schemas.microsoft.com/office/drawing/2014/main" id="{07B49A70-84DB-4818-BEFE-D8CC85BAEBDE}"/>
              </a:ext>
            </a:extLst>
          </p:cNvPr>
          <p:cNvSpPr/>
          <p:nvPr/>
        </p:nvSpPr>
        <p:spPr>
          <a:xfrm>
            <a:off x="4522919" y="4509231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>
            <a:extLst>
              <a:ext uri="{FF2B5EF4-FFF2-40B4-BE49-F238E27FC236}">
                <a16:creationId xmlns:a16="http://schemas.microsoft.com/office/drawing/2014/main" id="{787E68B6-B149-42F5-A7CB-28304EEB6B0A}"/>
              </a:ext>
            </a:extLst>
          </p:cNvPr>
          <p:cNvSpPr/>
          <p:nvPr/>
        </p:nvSpPr>
        <p:spPr>
          <a:xfrm>
            <a:off x="4167120" y="4472393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>
            <a:extLst>
              <a:ext uri="{FF2B5EF4-FFF2-40B4-BE49-F238E27FC236}">
                <a16:creationId xmlns:a16="http://schemas.microsoft.com/office/drawing/2014/main" id="{98EDB8BA-874F-4F37-BBE2-0CB45F61382E}"/>
              </a:ext>
            </a:extLst>
          </p:cNvPr>
          <p:cNvSpPr/>
          <p:nvPr/>
        </p:nvSpPr>
        <p:spPr>
          <a:xfrm>
            <a:off x="4151349" y="4456867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>
            <a:extLst>
              <a:ext uri="{FF2B5EF4-FFF2-40B4-BE49-F238E27FC236}">
                <a16:creationId xmlns:a16="http://schemas.microsoft.com/office/drawing/2014/main" id="{E10BCC9E-1B09-47B8-A2BF-BC6BEBEDB01D}"/>
              </a:ext>
            </a:extLst>
          </p:cNvPr>
          <p:cNvSpPr/>
          <p:nvPr/>
        </p:nvSpPr>
        <p:spPr>
          <a:xfrm>
            <a:off x="4326945" y="4478629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>
            <a:extLst>
              <a:ext uri="{FF2B5EF4-FFF2-40B4-BE49-F238E27FC236}">
                <a16:creationId xmlns:a16="http://schemas.microsoft.com/office/drawing/2014/main" id="{041514AA-025B-40B3-8253-6F8A0C82CC21}"/>
              </a:ext>
            </a:extLst>
          </p:cNvPr>
          <p:cNvSpPr/>
          <p:nvPr/>
        </p:nvSpPr>
        <p:spPr>
          <a:xfrm>
            <a:off x="4311149" y="4459350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>
            <a:extLst>
              <a:ext uri="{FF2B5EF4-FFF2-40B4-BE49-F238E27FC236}">
                <a16:creationId xmlns:a16="http://schemas.microsoft.com/office/drawing/2014/main" id="{2EAB7EE7-014E-4657-AE0D-7DC26B2F2FA4}"/>
              </a:ext>
            </a:extLst>
          </p:cNvPr>
          <p:cNvSpPr/>
          <p:nvPr/>
        </p:nvSpPr>
        <p:spPr>
          <a:xfrm>
            <a:off x="4211193" y="4460600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>
            <a:extLst>
              <a:ext uri="{FF2B5EF4-FFF2-40B4-BE49-F238E27FC236}">
                <a16:creationId xmlns:a16="http://schemas.microsoft.com/office/drawing/2014/main" id="{363870D5-E881-4CC3-B7E3-7DBF017A6BE4}"/>
              </a:ext>
            </a:extLst>
          </p:cNvPr>
          <p:cNvSpPr/>
          <p:nvPr/>
        </p:nvSpPr>
        <p:spPr>
          <a:xfrm>
            <a:off x="4307213" y="4402760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>
            <a:extLst>
              <a:ext uri="{FF2B5EF4-FFF2-40B4-BE49-F238E27FC236}">
                <a16:creationId xmlns:a16="http://schemas.microsoft.com/office/drawing/2014/main" id="{34E07BDA-9D8B-43B0-A2F1-168669A9BE98}"/>
              </a:ext>
            </a:extLst>
          </p:cNvPr>
          <p:cNvSpPr/>
          <p:nvPr/>
        </p:nvSpPr>
        <p:spPr>
          <a:xfrm>
            <a:off x="4157275" y="4411415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>
            <a:extLst>
              <a:ext uri="{FF2B5EF4-FFF2-40B4-BE49-F238E27FC236}">
                <a16:creationId xmlns:a16="http://schemas.microsoft.com/office/drawing/2014/main" id="{03D185E6-8B78-4AFD-B2BA-A3744028C94A}"/>
              </a:ext>
            </a:extLst>
          </p:cNvPr>
          <p:cNvSpPr/>
          <p:nvPr/>
        </p:nvSpPr>
        <p:spPr>
          <a:xfrm>
            <a:off x="4078997" y="4182457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>
            <a:extLst>
              <a:ext uri="{FF2B5EF4-FFF2-40B4-BE49-F238E27FC236}">
                <a16:creationId xmlns:a16="http://schemas.microsoft.com/office/drawing/2014/main" id="{4DCE1196-EB8F-425E-8708-0DCA98D8A750}"/>
              </a:ext>
            </a:extLst>
          </p:cNvPr>
          <p:cNvSpPr/>
          <p:nvPr/>
        </p:nvSpPr>
        <p:spPr>
          <a:xfrm>
            <a:off x="4236831" y="4618964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>
            <a:extLst>
              <a:ext uri="{FF2B5EF4-FFF2-40B4-BE49-F238E27FC236}">
                <a16:creationId xmlns:a16="http://schemas.microsoft.com/office/drawing/2014/main" id="{7F05787E-B9BA-4900-B513-8150307E2C0D}"/>
              </a:ext>
            </a:extLst>
          </p:cNvPr>
          <p:cNvSpPr/>
          <p:nvPr/>
        </p:nvSpPr>
        <p:spPr>
          <a:xfrm>
            <a:off x="4230252" y="4615374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>
            <a:extLst>
              <a:ext uri="{FF2B5EF4-FFF2-40B4-BE49-F238E27FC236}">
                <a16:creationId xmlns:a16="http://schemas.microsoft.com/office/drawing/2014/main" id="{DCD0B76E-31CB-4E63-82D6-BE65A90BE260}"/>
              </a:ext>
            </a:extLst>
          </p:cNvPr>
          <p:cNvSpPr/>
          <p:nvPr/>
        </p:nvSpPr>
        <p:spPr>
          <a:xfrm>
            <a:off x="4149379" y="4272908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>
            <a:extLst>
              <a:ext uri="{FF2B5EF4-FFF2-40B4-BE49-F238E27FC236}">
                <a16:creationId xmlns:a16="http://schemas.microsoft.com/office/drawing/2014/main" id="{0EE31AE2-8521-41CD-8289-B4FE54700660}"/>
              </a:ext>
            </a:extLst>
          </p:cNvPr>
          <p:cNvSpPr/>
          <p:nvPr/>
        </p:nvSpPr>
        <p:spPr>
          <a:xfrm>
            <a:off x="4450570" y="4304619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>
            <a:extLst>
              <a:ext uri="{FF2B5EF4-FFF2-40B4-BE49-F238E27FC236}">
                <a16:creationId xmlns:a16="http://schemas.microsoft.com/office/drawing/2014/main" id="{1DA2F0B3-EEE7-418C-A5B3-10AC86E1D423}"/>
              </a:ext>
            </a:extLst>
          </p:cNvPr>
          <p:cNvSpPr/>
          <p:nvPr/>
        </p:nvSpPr>
        <p:spPr>
          <a:xfrm>
            <a:off x="4138194" y="4209982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>
            <a:extLst>
              <a:ext uri="{FF2B5EF4-FFF2-40B4-BE49-F238E27FC236}">
                <a16:creationId xmlns:a16="http://schemas.microsoft.com/office/drawing/2014/main" id="{0DBBC98C-E44A-4DCB-A648-0D1EF9884252}"/>
              </a:ext>
            </a:extLst>
          </p:cNvPr>
          <p:cNvSpPr/>
          <p:nvPr/>
        </p:nvSpPr>
        <p:spPr>
          <a:xfrm>
            <a:off x="4409786" y="4860228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>
            <a:extLst>
              <a:ext uri="{FF2B5EF4-FFF2-40B4-BE49-F238E27FC236}">
                <a16:creationId xmlns:a16="http://schemas.microsoft.com/office/drawing/2014/main" id="{D33658A1-C0E5-43DA-A3A5-F26AC2BCA954}"/>
              </a:ext>
            </a:extLst>
          </p:cNvPr>
          <p:cNvSpPr/>
          <p:nvPr/>
        </p:nvSpPr>
        <p:spPr>
          <a:xfrm>
            <a:off x="4163832" y="5517940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>
            <a:extLst>
              <a:ext uri="{FF2B5EF4-FFF2-40B4-BE49-F238E27FC236}">
                <a16:creationId xmlns:a16="http://schemas.microsoft.com/office/drawing/2014/main" id="{43489990-8998-4036-AEDC-1E0ECCA68616}"/>
              </a:ext>
            </a:extLst>
          </p:cNvPr>
          <p:cNvSpPr/>
          <p:nvPr/>
        </p:nvSpPr>
        <p:spPr>
          <a:xfrm>
            <a:off x="4202645" y="5770875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>
            <a:extLst>
              <a:ext uri="{FF2B5EF4-FFF2-40B4-BE49-F238E27FC236}">
                <a16:creationId xmlns:a16="http://schemas.microsoft.com/office/drawing/2014/main" id="{57594B19-AF01-4B7F-A6F8-F0E8448E3157}"/>
              </a:ext>
            </a:extLst>
          </p:cNvPr>
          <p:cNvSpPr/>
          <p:nvPr/>
        </p:nvSpPr>
        <p:spPr>
          <a:xfrm>
            <a:off x="4184883" y="5727248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>
            <a:extLst>
              <a:ext uri="{FF2B5EF4-FFF2-40B4-BE49-F238E27FC236}">
                <a16:creationId xmlns:a16="http://schemas.microsoft.com/office/drawing/2014/main" id="{258EF47E-ACCE-4B1E-8C01-929649BA6252}"/>
              </a:ext>
            </a:extLst>
          </p:cNvPr>
          <p:cNvSpPr/>
          <p:nvPr/>
        </p:nvSpPr>
        <p:spPr>
          <a:xfrm>
            <a:off x="4170409" y="5599612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>
            <a:extLst>
              <a:ext uri="{FF2B5EF4-FFF2-40B4-BE49-F238E27FC236}">
                <a16:creationId xmlns:a16="http://schemas.microsoft.com/office/drawing/2014/main" id="{06BE18D4-CCFB-46AD-B28B-530F777D94D1}"/>
              </a:ext>
            </a:extLst>
          </p:cNvPr>
          <p:cNvSpPr/>
          <p:nvPr/>
        </p:nvSpPr>
        <p:spPr>
          <a:xfrm>
            <a:off x="4409785" y="5602729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>
            <a:extLst>
              <a:ext uri="{FF2B5EF4-FFF2-40B4-BE49-F238E27FC236}">
                <a16:creationId xmlns:a16="http://schemas.microsoft.com/office/drawing/2014/main" id="{4AE0588B-63DF-4DEE-8342-B3D330CB50A5}"/>
              </a:ext>
            </a:extLst>
          </p:cNvPr>
          <p:cNvSpPr/>
          <p:nvPr/>
        </p:nvSpPr>
        <p:spPr>
          <a:xfrm>
            <a:off x="4724152" y="5563823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>
            <a:extLst>
              <a:ext uri="{FF2B5EF4-FFF2-40B4-BE49-F238E27FC236}">
                <a16:creationId xmlns:a16="http://schemas.microsoft.com/office/drawing/2014/main" id="{A8B54A8D-1C31-4403-9CA1-62C19E4B69E4}"/>
              </a:ext>
            </a:extLst>
          </p:cNvPr>
          <p:cNvSpPr/>
          <p:nvPr/>
        </p:nvSpPr>
        <p:spPr>
          <a:xfrm>
            <a:off x="4728739" y="5602730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>
            <a:extLst>
              <a:ext uri="{FF2B5EF4-FFF2-40B4-BE49-F238E27FC236}">
                <a16:creationId xmlns:a16="http://schemas.microsoft.com/office/drawing/2014/main" id="{DDD0463B-43AC-4789-849C-0F6F9B3BA8B1}"/>
              </a:ext>
            </a:extLst>
          </p:cNvPr>
          <p:cNvSpPr/>
          <p:nvPr/>
        </p:nvSpPr>
        <p:spPr>
          <a:xfrm>
            <a:off x="4618267" y="5229294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>
            <a:extLst>
              <a:ext uri="{FF2B5EF4-FFF2-40B4-BE49-F238E27FC236}">
                <a16:creationId xmlns:a16="http://schemas.microsoft.com/office/drawing/2014/main" id="{3378B596-38C5-43CD-8402-68DBE8815559}"/>
              </a:ext>
            </a:extLst>
          </p:cNvPr>
          <p:cNvSpPr/>
          <p:nvPr/>
        </p:nvSpPr>
        <p:spPr>
          <a:xfrm>
            <a:off x="4630753" y="4984275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>
            <a:extLst>
              <a:ext uri="{FF2B5EF4-FFF2-40B4-BE49-F238E27FC236}">
                <a16:creationId xmlns:a16="http://schemas.microsoft.com/office/drawing/2014/main" id="{62B2DE4A-799C-4B9E-AB30-72CC65DEDF18}"/>
              </a:ext>
            </a:extLst>
          </p:cNvPr>
          <p:cNvSpPr/>
          <p:nvPr/>
        </p:nvSpPr>
        <p:spPr>
          <a:xfrm>
            <a:off x="3967878" y="5150124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>
            <a:extLst>
              <a:ext uri="{FF2B5EF4-FFF2-40B4-BE49-F238E27FC236}">
                <a16:creationId xmlns:a16="http://schemas.microsoft.com/office/drawing/2014/main" id="{3D70DFCB-8E10-4844-9F43-C7FF8C417085}"/>
              </a:ext>
            </a:extLst>
          </p:cNvPr>
          <p:cNvSpPr/>
          <p:nvPr/>
        </p:nvSpPr>
        <p:spPr>
          <a:xfrm>
            <a:off x="4267099" y="6224280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>
            <a:extLst>
              <a:ext uri="{FF2B5EF4-FFF2-40B4-BE49-F238E27FC236}">
                <a16:creationId xmlns:a16="http://schemas.microsoft.com/office/drawing/2014/main" id="{92192B13-0F8A-4E4A-BB63-1F4FD03AF750}"/>
              </a:ext>
            </a:extLst>
          </p:cNvPr>
          <p:cNvSpPr/>
          <p:nvPr/>
        </p:nvSpPr>
        <p:spPr>
          <a:xfrm>
            <a:off x="4414396" y="5830705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>
            <a:extLst>
              <a:ext uri="{FF2B5EF4-FFF2-40B4-BE49-F238E27FC236}">
                <a16:creationId xmlns:a16="http://schemas.microsoft.com/office/drawing/2014/main" id="{73D3DC0F-E665-4B54-BB4A-F31271B2F934}"/>
              </a:ext>
            </a:extLst>
          </p:cNvPr>
          <p:cNvSpPr/>
          <p:nvPr/>
        </p:nvSpPr>
        <p:spPr>
          <a:xfrm>
            <a:off x="2998513" y="5171947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>
            <a:extLst>
              <a:ext uri="{FF2B5EF4-FFF2-40B4-BE49-F238E27FC236}">
                <a16:creationId xmlns:a16="http://schemas.microsoft.com/office/drawing/2014/main" id="{425FB555-A6FA-49BC-9A2B-3722C9AEEF73}"/>
              </a:ext>
            </a:extLst>
          </p:cNvPr>
          <p:cNvSpPr/>
          <p:nvPr/>
        </p:nvSpPr>
        <p:spPr>
          <a:xfrm>
            <a:off x="3041264" y="5318905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>
            <a:extLst>
              <a:ext uri="{FF2B5EF4-FFF2-40B4-BE49-F238E27FC236}">
                <a16:creationId xmlns:a16="http://schemas.microsoft.com/office/drawing/2014/main" id="{541D3FB7-F29D-4E5B-B2B2-744DE0F94194}"/>
              </a:ext>
            </a:extLst>
          </p:cNvPr>
          <p:cNvSpPr/>
          <p:nvPr/>
        </p:nvSpPr>
        <p:spPr>
          <a:xfrm>
            <a:off x="3082047" y="5363331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>
            <a:extLst>
              <a:ext uri="{FF2B5EF4-FFF2-40B4-BE49-F238E27FC236}">
                <a16:creationId xmlns:a16="http://schemas.microsoft.com/office/drawing/2014/main" id="{D277A555-E568-447D-81FA-9F6C6EFB4DE7}"/>
              </a:ext>
            </a:extLst>
          </p:cNvPr>
          <p:cNvSpPr/>
          <p:nvPr/>
        </p:nvSpPr>
        <p:spPr>
          <a:xfrm>
            <a:off x="3134644" y="5666148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>
            <a:extLst>
              <a:ext uri="{FF2B5EF4-FFF2-40B4-BE49-F238E27FC236}">
                <a16:creationId xmlns:a16="http://schemas.microsoft.com/office/drawing/2014/main" id="{90548CBE-A2AB-4693-B881-8FFB8E44C01B}"/>
              </a:ext>
            </a:extLst>
          </p:cNvPr>
          <p:cNvSpPr/>
          <p:nvPr/>
        </p:nvSpPr>
        <p:spPr>
          <a:xfrm>
            <a:off x="3133994" y="5701222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>
            <a:extLst>
              <a:ext uri="{FF2B5EF4-FFF2-40B4-BE49-F238E27FC236}">
                <a16:creationId xmlns:a16="http://schemas.microsoft.com/office/drawing/2014/main" id="{31C010BA-9C7F-45E4-A69B-B92C730F1403}"/>
              </a:ext>
            </a:extLst>
          </p:cNvPr>
          <p:cNvSpPr/>
          <p:nvPr/>
        </p:nvSpPr>
        <p:spPr>
          <a:xfrm>
            <a:off x="3089921" y="5973028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>
            <a:extLst>
              <a:ext uri="{FF2B5EF4-FFF2-40B4-BE49-F238E27FC236}">
                <a16:creationId xmlns:a16="http://schemas.microsoft.com/office/drawing/2014/main" id="{0FF4B60A-68AE-4DA4-8141-BB7B97A795E9}"/>
              </a:ext>
            </a:extLst>
          </p:cNvPr>
          <p:cNvSpPr/>
          <p:nvPr/>
        </p:nvSpPr>
        <p:spPr>
          <a:xfrm>
            <a:off x="3105046" y="6014808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>
            <a:extLst>
              <a:ext uri="{FF2B5EF4-FFF2-40B4-BE49-F238E27FC236}">
                <a16:creationId xmlns:a16="http://schemas.microsoft.com/office/drawing/2014/main" id="{4815CB83-B50B-4781-9D5B-013FE2A50136}"/>
              </a:ext>
            </a:extLst>
          </p:cNvPr>
          <p:cNvSpPr/>
          <p:nvPr/>
        </p:nvSpPr>
        <p:spPr>
          <a:xfrm>
            <a:off x="3174756" y="6314487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>
            <a:extLst>
              <a:ext uri="{FF2B5EF4-FFF2-40B4-BE49-F238E27FC236}">
                <a16:creationId xmlns:a16="http://schemas.microsoft.com/office/drawing/2014/main" id="{55FE65D4-3F83-4307-BFF1-3BA2A99DEAA7}"/>
              </a:ext>
            </a:extLst>
          </p:cNvPr>
          <p:cNvSpPr/>
          <p:nvPr/>
        </p:nvSpPr>
        <p:spPr>
          <a:xfrm>
            <a:off x="3185293" y="6355836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>
            <a:extLst>
              <a:ext uri="{FF2B5EF4-FFF2-40B4-BE49-F238E27FC236}">
                <a16:creationId xmlns:a16="http://schemas.microsoft.com/office/drawing/2014/main" id="{98981448-C271-4E5F-971F-ED2D00E4D579}"/>
              </a:ext>
            </a:extLst>
          </p:cNvPr>
          <p:cNvSpPr/>
          <p:nvPr/>
        </p:nvSpPr>
        <p:spPr>
          <a:xfrm>
            <a:off x="2891978" y="5238647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>
            <a:extLst>
              <a:ext uri="{FF2B5EF4-FFF2-40B4-BE49-F238E27FC236}">
                <a16:creationId xmlns:a16="http://schemas.microsoft.com/office/drawing/2014/main" id="{C39AE861-05A6-4820-8922-D5F3AE9CC841}"/>
              </a:ext>
            </a:extLst>
          </p:cNvPr>
          <p:cNvSpPr/>
          <p:nvPr/>
        </p:nvSpPr>
        <p:spPr>
          <a:xfrm>
            <a:off x="2918935" y="5279791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>
            <a:extLst>
              <a:ext uri="{FF2B5EF4-FFF2-40B4-BE49-F238E27FC236}">
                <a16:creationId xmlns:a16="http://schemas.microsoft.com/office/drawing/2014/main" id="{1E1598CD-113A-4210-96CE-86AD983E830D}"/>
              </a:ext>
            </a:extLst>
          </p:cNvPr>
          <p:cNvSpPr/>
          <p:nvPr/>
        </p:nvSpPr>
        <p:spPr>
          <a:xfrm>
            <a:off x="3018244" y="5526041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>
            <a:extLst>
              <a:ext uri="{FF2B5EF4-FFF2-40B4-BE49-F238E27FC236}">
                <a16:creationId xmlns:a16="http://schemas.microsoft.com/office/drawing/2014/main" id="{DE972494-952C-4314-827B-79552483A237}"/>
              </a:ext>
            </a:extLst>
          </p:cNvPr>
          <p:cNvSpPr/>
          <p:nvPr/>
        </p:nvSpPr>
        <p:spPr>
          <a:xfrm>
            <a:off x="3047840" y="5565953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>
            <a:extLst>
              <a:ext uri="{FF2B5EF4-FFF2-40B4-BE49-F238E27FC236}">
                <a16:creationId xmlns:a16="http://schemas.microsoft.com/office/drawing/2014/main" id="{6C6152F7-1AD5-4051-82FC-50E2EE55A36A}"/>
              </a:ext>
            </a:extLst>
          </p:cNvPr>
          <p:cNvSpPr/>
          <p:nvPr/>
        </p:nvSpPr>
        <p:spPr>
          <a:xfrm>
            <a:off x="2993254" y="5797354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>
            <a:extLst>
              <a:ext uri="{FF2B5EF4-FFF2-40B4-BE49-F238E27FC236}">
                <a16:creationId xmlns:a16="http://schemas.microsoft.com/office/drawing/2014/main" id="{141D3610-097D-448A-81A8-E2A0F0E623DD}"/>
              </a:ext>
            </a:extLst>
          </p:cNvPr>
          <p:cNvSpPr/>
          <p:nvPr/>
        </p:nvSpPr>
        <p:spPr>
          <a:xfrm>
            <a:off x="3044554" y="5843381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>
            <a:extLst>
              <a:ext uri="{FF2B5EF4-FFF2-40B4-BE49-F238E27FC236}">
                <a16:creationId xmlns:a16="http://schemas.microsoft.com/office/drawing/2014/main" id="{15D44EE5-344F-4EA3-AA3A-90EACD6B18CD}"/>
              </a:ext>
            </a:extLst>
          </p:cNvPr>
          <p:cNvSpPr/>
          <p:nvPr/>
        </p:nvSpPr>
        <p:spPr>
          <a:xfrm>
            <a:off x="3034688" y="6203094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>
            <a:extLst>
              <a:ext uri="{FF2B5EF4-FFF2-40B4-BE49-F238E27FC236}">
                <a16:creationId xmlns:a16="http://schemas.microsoft.com/office/drawing/2014/main" id="{48D79F91-63DA-4EA2-BD75-1A463874909C}"/>
              </a:ext>
            </a:extLst>
          </p:cNvPr>
          <p:cNvSpPr/>
          <p:nvPr/>
        </p:nvSpPr>
        <p:spPr>
          <a:xfrm>
            <a:off x="3063615" y="6242988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>
            <a:extLst>
              <a:ext uri="{FF2B5EF4-FFF2-40B4-BE49-F238E27FC236}">
                <a16:creationId xmlns:a16="http://schemas.microsoft.com/office/drawing/2014/main" id="{D20AADA6-9766-4542-B242-7E3EFB430931}"/>
              </a:ext>
            </a:extLst>
          </p:cNvPr>
          <p:cNvSpPr/>
          <p:nvPr/>
        </p:nvSpPr>
        <p:spPr>
          <a:xfrm>
            <a:off x="3184623" y="5837146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>
            <a:extLst>
              <a:ext uri="{FF2B5EF4-FFF2-40B4-BE49-F238E27FC236}">
                <a16:creationId xmlns:a16="http://schemas.microsoft.com/office/drawing/2014/main" id="{FB07AAC8-3485-4861-B0DE-DDD3D0992358}"/>
              </a:ext>
            </a:extLst>
          </p:cNvPr>
          <p:cNvSpPr/>
          <p:nvPr/>
        </p:nvSpPr>
        <p:spPr>
          <a:xfrm>
            <a:off x="3315496" y="5934775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>
            <a:extLst>
              <a:ext uri="{FF2B5EF4-FFF2-40B4-BE49-F238E27FC236}">
                <a16:creationId xmlns:a16="http://schemas.microsoft.com/office/drawing/2014/main" id="{ED86187C-862A-47E4-809B-3B7D06334320}"/>
              </a:ext>
            </a:extLst>
          </p:cNvPr>
          <p:cNvSpPr/>
          <p:nvPr/>
        </p:nvSpPr>
        <p:spPr>
          <a:xfrm>
            <a:off x="3344425" y="5980534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>
            <a:extLst>
              <a:ext uri="{FF2B5EF4-FFF2-40B4-BE49-F238E27FC236}">
                <a16:creationId xmlns:a16="http://schemas.microsoft.com/office/drawing/2014/main" id="{A98DF843-5E68-4C08-BA8D-3F71AD6734A9}"/>
              </a:ext>
            </a:extLst>
          </p:cNvPr>
          <p:cNvSpPr/>
          <p:nvPr/>
        </p:nvSpPr>
        <p:spPr>
          <a:xfrm>
            <a:off x="3315496" y="5934775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>
            <a:extLst>
              <a:ext uri="{FF2B5EF4-FFF2-40B4-BE49-F238E27FC236}">
                <a16:creationId xmlns:a16="http://schemas.microsoft.com/office/drawing/2014/main" id="{E29D70B9-C70D-4E7A-8461-7C0181D7BC65}"/>
              </a:ext>
            </a:extLst>
          </p:cNvPr>
          <p:cNvSpPr/>
          <p:nvPr/>
        </p:nvSpPr>
        <p:spPr>
          <a:xfrm>
            <a:off x="3133995" y="6240445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>
            <a:extLst>
              <a:ext uri="{FF2B5EF4-FFF2-40B4-BE49-F238E27FC236}">
                <a16:creationId xmlns:a16="http://schemas.microsoft.com/office/drawing/2014/main" id="{7B8EA366-EEC3-444D-93A7-A24806A2EDD0}"/>
              </a:ext>
            </a:extLst>
          </p:cNvPr>
          <p:cNvSpPr/>
          <p:nvPr/>
        </p:nvSpPr>
        <p:spPr>
          <a:xfrm>
            <a:off x="3160305" y="6285383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>
            <a:extLst>
              <a:ext uri="{FF2B5EF4-FFF2-40B4-BE49-F238E27FC236}">
                <a16:creationId xmlns:a16="http://schemas.microsoft.com/office/drawing/2014/main" id="{4C3D31D9-4F51-4DC8-952E-9EA7F86549DC}"/>
              </a:ext>
            </a:extLst>
          </p:cNvPr>
          <p:cNvSpPr/>
          <p:nvPr/>
        </p:nvSpPr>
        <p:spPr>
          <a:xfrm>
            <a:off x="3133995" y="6240445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>
            <a:extLst>
              <a:ext uri="{FF2B5EF4-FFF2-40B4-BE49-F238E27FC236}">
                <a16:creationId xmlns:a16="http://schemas.microsoft.com/office/drawing/2014/main" id="{4C434DF0-CD5A-4BD7-B307-E08D00206DC1}"/>
              </a:ext>
            </a:extLst>
          </p:cNvPr>
          <p:cNvSpPr/>
          <p:nvPr/>
        </p:nvSpPr>
        <p:spPr>
          <a:xfrm>
            <a:off x="3425991" y="5803465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>
            <a:extLst>
              <a:ext uri="{FF2B5EF4-FFF2-40B4-BE49-F238E27FC236}">
                <a16:creationId xmlns:a16="http://schemas.microsoft.com/office/drawing/2014/main" id="{CE3954E9-E54E-4BBC-90A8-D0C6F259C575}"/>
              </a:ext>
            </a:extLst>
          </p:cNvPr>
          <p:cNvSpPr/>
          <p:nvPr/>
        </p:nvSpPr>
        <p:spPr>
          <a:xfrm>
            <a:off x="3425991" y="5803465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>
            <a:extLst>
              <a:ext uri="{FF2B5EF4-FFF2-40B4-BE49-F238E27FC236}">
                <a16:creationId xmlns:a16="http://schemas.microsoft.com/office/drawing/2014/main" id="{D910E4B0-003F-44EC-AF9E-8CA563C34472}"/>
              </a:ext>
            </a:extLst>
          </p:cNvPr>
          <p:cNvSpPr/>
          <p:nvPr/>
        </p:nvSpPr>
        <p:spPr>
          <a:xfrm>
            <a:off x="3426640" y="5847114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>
            <a:extLst>
              <a:ext uri="{FF2B5EF4-FFF2-40B4-BE49-F238E27FC236}">
                <a16:creationId xmlns:a16="http://schemas.microsoft.com/office/drawing/2014/main" id="{5FE920AE-A147-419E-8A7C-7AB3587CDECE}"/>
              </a:ext>
            </a:extLst>
          </p:cNvPr>
          <p:cNvSpPr/>
          <p:nvPr/>
        </p:nvSpPr>
        <p:spPr>
          <a:xfrm>
            <a:off x="3231984" y="6193884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>
            <a:extLst>
              <a:ext uri="{FF2B5EF4-FFF2-40B4-BE49-F238E27FC236}">
                <a16:creationId xmlns:a16="http://schemas.microsoft.com/office/drawing/2014/main" id="{685C045A-AA2B-4A63-8A07-C651626EEE9E}"/>
              </a:ext>
            </a:extLst>
          </p:cNvPr>
          <p:cNvSpPr/>
          <p:nvPr/>
        </p:nvSpPr>
        <p:spPr>
          <a:xfrm>
            <a:off x="3231984" y="6193884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>
            <a:extLst>
              <a:ext uri="{FF2B5EF4-FFF2-40B4-BE49-F238E27FC236}">
                <a16:creationId xmlns:a16="http://schemas.microsoft.com/office/drawing/2014/main" id="{B81F46DD-620D-4FAA-94CB-74481F5D59C6}"/>
              </a:ext>
            </a:extLst>
          </p:cNvPr>
          <p:cNvSpPr/>
          <p:nvPr/>
        </p:nvSpPr>
        <p:spPr>
          <a:xfrm>
            <a:off x="3232632" y="6226147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>
            <a:extLst>
              <a:ext uri="{FF2B5EF4-FFF2-40B4-BE49-F238E27FC236}">
                <a16:creationId xmlns:a16="http://schemas.microsoft.com/office/drawing/2014/main" id="{11EE12F8-11C9-42F5-9113-8C3A6838A8DE}"/>
              </a:ext>
            </a:extLst>
          </p:cNvPr>
          <p:cNvSpPr/>
          <p:nvPr/>
        </p:nvSpPr>
        <p:spPr>
          <a:xfrm>
            <a:off x="3063616" y="6568429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>
            <a:extLst>
              <a:ext uri="{FF2B5EF4-FFF2-40B4-BE49-F238E27FC236}">
                <a16:creationId xmlns:a16="http://schemas.microsoft.com/office/drawing/2014/main" id="{0007F7A8-08BD-4D8B-B322-1D7EF2AA9473}"/>
              </a:ext>
            </a:extLst>
          </p:cNvPr>
          <p:cNvSpPr/>
          <p:nvPr/>
        </p:nvSpPr>
        <p:spPr>
          <a:xfrm>
            <a:off x="3082697" y="6603829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>
            <a:extLst>
              <a:ext uri="{FF2B5EF4-FFF2-40B4-BE49-F238E27FC236}">
                <a16:creationId xmlns:a16="http://schemas.microsoft.com/office/drawing/2014/main" id="{B91522C9-633D-429D-82A0-4D62FD11B0F9}"/>
              </a:ext>
            </a:extLst>
          </p:cNvPr>
          <p:cNvSpPr/>
          <p:nvPr/>
        </p:nvSpPr>
        <p:spPr>
          <a:xfrm>
            <a:off x="7398736" y="6216098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>
            <a:extLst>
              <a:ext uri="{FF2B5EF4-FFF2-40B4-BE49-F238E27FC236}">
                <a16:creationId xmlns:a16="http://schemas.microsoft.com/office/drawing/2014/main" id="{145A3B97-A95A-477B-9E89-522C09CD4B39}"/>
              </a:ext>
            </a:extLst>
          </p:cNvPr>
          <p:cNvSpPr/>
          <p:nvPr/>
        </p:nvSpPr>
        <p:spPr>
          <a:xfrm>
            <a:off x="7587485" y="6222417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>
            <a:extLst>
              <a:ext uri="{FF2B5EF4-FFF2-40B4-BE49-F238E27FC236}">
                <a16:creationId xmlns:a16="http://schemas.microsoft.com/office/drawing/2014/main" id="{83433136-0AEE-4968-A9F7-042EED75886B}"/>
              </a:ext>
            </a:extLst>
          </p:cNvPr>
          <p:cNvSpPr/>
          <p:nvPr/>
        </p:nvSpPr>
        <p:spPr>
          <a:xfrm>
            <a:off x="7375066" y="6402846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>
            <a:extLst>
              <a:ext uri="{FF2B5EF4-FFF2-40B4-BE49-F238E27FC236}">
                <a16:creationId xmlns:a16="http://schemas.microsoft.com/office/drawing/2014/main" id="{3D70B893-CF90-4CD7-BB3D-DBA9CB207A8D}"/>
              </a:ext>
            </a:extLst>
          </p:cNvPr>
          <p:cNvSpPr/>
          <p:nvPr/>
        </p:nvSpPr>
        <p:spPr>
          <a:xfrm>
            <a:off x="7386231" y="6331201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>
            <a:extLst>
              <a:ext uri="{FF2B5EF4-FFF2-40B4-BE49-F238E27FC236}">
                <a16:creationId xmlns:a16="http://schemas.microsoft.com/office/drawing/2014/main" id="{A5850AFE-3C2D-415F-92AB-D11AAC38295A}"/>
              </a:ext>
            </a:extLst>
          </p:cNvPr>
          <p:cNvSpPr/>
          <p:nvPr/>
        </p:nvSpPr>
        <p:spPr>
          <a:xfrm>
            <a:off x="7419117" y="6273385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>
            <a:extLst>
              <a:ext uri="{FF2B5EF4-FFF2-40B4-BE49-F238E27FC236}">
                <a16:creationId xmlns:a16="http://schemas.microsoft.com/office/drawing/2014/main" id="{360E337F-4A31-40A7-A22E-A946DB767D7C}"/>
              </a:ext>
            </a:extLst>
          </p:cNvPr>
          <p:cNvSpPr/>
          <p:nvPr/>
        </p:nvSpPr>
        <p:spPr>
          <a:xfrm>
            <a:off x="7473055" y="6226127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>
            <a:extLst>
              <a:ext uri="{FF2B5EF4-FFF2-40B4-BE49-F238E27FC236}">
                <a16:creationId xmlns:a16="http://schemas.microsoft.com/office/drawing/2014/main" id="{812829AB-E8E0-404D-9C9F-3586223E6113}"/>
              </a:ext>
            </a:extLst>
          </p:cNvPr>
          <p:cNvSpPr/>
          <p:nvPr/>
        </p:nvSpPr>
        <p:spPr>
          <a:xfrm>
            <a:off x="7528290" y="6193085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>
            <a:extLst>
              <a:ext uri="{FF2B5EF4-FFF2-40B4-BE49-F238E27FC236}">
                <a16:creationId xmlns:a16="http://schemas.microsoft.com/office/drawing/2014/main" id="{68506BFC-0398-41DA-926C-A0D752D975E4}"/>
              </a:ext>
            </a:extLst>
          </p:cNvPr>
          <p:cNvSpPr/>
          <p:nvPr/>
        </p:nvSpPr>
        <p:spPr>
          <a:xfrm>
            <a:off x="7616412" y="6196181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>
            <a:extLst>
              <a:ext uri="{FF2B5EF4-FFF2-40B4-BE49-F238E27FC236}">
                <a16:creationId xmlns:a16="http://schemas.microsoft.com/office/drawing/2014/main" id="{7636BA54-BB79-4E55-AA0D-7D3DBFC5346D}"/>
              </a:ext>
            </a:extLst>
          </p:cNvPr>
          <p:cNvSpPr/>
          <p:nvPr/>
        </p:nvSpPr>
        <p:spPr>
          <a:xfrm>
            <a:off x="7669031" y="6222149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>
            <a:extLst>
              <a:ext uri="{FF2B5EF4-FFF2-40B4-BE49-F238E27FC236}">
                <a16:creationId xmlns:a16="http://schemas.microsoft.com/office/drawing/2014/main" id="{0BE9FC8C-6E3F-4486-9F8F-C479EA0F70CE}"/>
              </a:ext>
            </a:extLst>
          </p:cNvPr>
          <p:cNvSpPr/>
          <p:nvPr/>
        </p:nvSpPr>
        <p:spPr>
          <a:xfrm>
            <a:off x="7722297" y="6256382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>
            <a:extLst>
              <a:ext uri="{FF2B5EF4-FFF2-40B4-BE49-F238E27FC236}">
                <a16:creationId xmlns:a16="http://schemas.microsoft.com/office/drawing/2014/main" id="{3794CD8C-3A98-448C-BDCA-CB25760D44DB}"/>
              </a:ext>
            </a:extLst>
          </p:cNvPr>
          <p:cNvSpPr/>
          <p:nvPr/>
        </p:nvSpPr>
        <p:spPr>
          <a:xfrm>
            <a:off x="7750575" y="6308069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>
            <a:extLst>
              <a:ext uri="{FF2B5EF4-FFF2-40B4-BE49-F238E27FC236}">
                <a16:creationId xmlns:a16="http://schemas.microsoft.com/office/drawing/2014/main" id="{EFF09310-5719-4AE8-8789-F7D8E820B07B}"/>
              </a:ext>
            </a:extLst>
          </p:cNvPr>
          <p:cNvSpPr/>
          <p:nvPr/>
        </p:nvSpPr>
        <p:spPr>
          <a:xfrm>
            <a:off x="7768318" y="6363260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>
            <a:extLst>
              <a:ext uri="{FF2B5EF4-FFF2-40B4-BE49-F238E27FC236}">
                <a16:creationId xmlns:a16="http://schemas.microsoft.com/office/drawing/2014/main" id="{4E2DD3BC-8C67-4BDC-9466-D85641F42371}"/>
              </a:ext>
            </a:extLst>
          </p:cNvPr>
          <p:cNvSpPr/>
          <p:nvPr/>
        </p:nvSpPr>
        <p:spPr>
          <a:xfrm>
            <a:off x="7776863" y="6418475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>
            <a:extLst>
              <a:ext uri="{FF2B5EF4-FFF2-40B4-BE49-F238E27FC236}">
                <a16:creationId xmlns:a16="http://schemas.microsoft.com/office/drawing/2014/main" id="{6E191044-B5F3-4C9E-A9E8-C4AC32BB6E08}"/>
              </a:ext>
            </a:extLst>
          </p:cNvPr>
          <p:cNvSpPr/>
          <p:nvPr/>
        </p:nvSpPr>
        <p:spPr>
          <a:xfrm>
            <a:off x="7765029" y="6468623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>
            <a:extLst>
              <a:ext uri="{FF2B5EF4-FFF2-40B4-BE49-F238E27FC236}">
                <a16:creationId xmlns:a16="http://schemas.microsoft.com/office/drawing/2014/main" id="{B9896A3B-E895-4433-AA54-7C01B66B0CAE}"/>
              </a:ext>
            </a:extLst>
          </p:cNvPr>
          <p:cNvSpPr/>
          <p:nvPr/>
        </p:nvSpPr>
        <p:spPr>
          <a:xfrm>
            <a:off x="7742679" y="6517253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>
            <a:extLst>
              <a:ext uri="{FF2B5EF4-FFF2-40B4-BE49-F238E27FC236}">
                <a16:creationId xmlns:a16="http://schemas.microsoft.com/office/drawing/2014/main" id="{FADC0B59-9426-4216-9F4C-7890D20CE64B}"/>
              </a:ext>
            </a:extLst>
          </p:cNvPr>
          <p:cNvSpPr/>
          <p:nvPr/>
        </p:nvSpPr>
        <p:spPr>
          <a:xfrm>
            <a:off x="7419787" y="6553640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>
            <a:extLst>
              <a:ext uri="{FF2B5EF4-FFF2-40B4-BE49-F238E27FC236}">
                <a16:creationId xmlns:a16="http://schemas.microsoft.com/office/drawing/2014/main" id="{D473DAA7-B078-4347-8C10-A9951FE69036}"/>
              </a:ext>
            </a:extLst>
          </p:cNvPr>
          <p:cNvSpPr/>
          <p:nvPr/>
        </p:nvSpPr>
        <p:spPr>
          <a:xfrm>
            <a:off x="7399384" y="6504455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>
            <a:extLst>
              <a:ext uri="{FF2B5EF4-FFF2-40B4-BE49-F238E27FC236}">
                <a16:creationId xmlns:a16="http://schemas.microsoft.com/office/drawing/2014/main" id="{07638161-9B6E-4377-AD47-CC9172D93D05}"/>
              </a:ext>
            </a:extLst>
          </p:cNvPr>
          <p:cNvSpPr/>
          <p:nvPr/>
        </p:nvSpPr>
        <p:spPr>
          <a:xfrm>
            <a:off x="7373745" y="6460255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>
            <a:extLst>
              <a:ext uri="{FF2B5EF4-FFF2-40B4-BE49-F238E27FC236}">
                <a16:creationId xmlns:a16="http://schemas.microsoft.com/office/drawing/2014/main" id="{F2E23EDB-CD1D-43AA-A216-2A2E2B378CB3}"/>
              </a:ext>
            </a:extLst>
          </p:cNvPr>
          <p:cNvSpPr/>
          <p:nvPr/>
        </p:nvSpPr>
        <p:spPr>
          <a:xfrm>
            <a:off x="7442137" y="6436811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>
            <a:extLst>
              <a:ext uri="{FF2B5EF4-FFF2-40B4-BE49-F238E27FC236}">
                <a16:creationId xmlns:a16="http://schemas.microsoft.com/office/drawing/2014/main" id="{AC32DD3F-54CA-4D02-B0D4-6604F3D67602}"/>
              </a:ext>
            </a:extLst>
          </p:cNvPr>
          <p:cNvSpPr/>
          <p:nvPr/>
        </p:nvSpPr>
        <p:spPr>
          <a:xfrm>
            <a:off x="7507910" y="6383157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>
            <a:extLst>
              <a:ext uri="{FF2B5EF4-FFF2-40B4-BE49-F238E27FC236}">
                <a16:creationId xmlns:a16="http://schemas.microsoft.com/office/drawing/2014/main" id="{C7B38689-ED50-49F9-A813-A985292E25C3}"/>
              </a:ext>
            </a:extLst>
          </p:cNvPr>
          <p:cNvSpPr/>
          <p:nvPr/>
        </p:nvSpPr>
        <p:spPr>
          <a:xfrm>
            <a:off x="7518426" y="6330403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>
            <a:extLst>
              <a:ext uri="{FF2B5EF4-FFF2-40B4-BE49-F238E27FC236}">
                <a16:creationId xmlns:a16="http://schemas.microsoft.com/office/drawing/2014/main" id="{45795ACF-E53F-487C-A796-6C3230C90765}"/>
              </a:ext>
            </a:extLst>
          </p:cNvPr>
          <p:cNvSpPr/>
          <p:nvPr/>
        </p:nvSpPr>
        <p:spPr>
          <a:xfrm>
            <a:off x="7557217" y="6277280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>
            <a:extLst>
              <a:ext uri="{FF2B5EF4-FFF2-40B4-BE49-F238E27FC236}">
                <a16:creationId xmlns:a16="http://schemas.microsoft.com/office/drawing/2014/main" id="{3C08AFD6-FF36-44C8-B810-3E9CDFC99C7A}"/>
              </a:ext>
            </a:extLst>
          </p:cNvPr>
          <p:cNvSpPr/>
          <p:nvPr/>
        </p:nvSpPr>
        <p:spPr>
          <a:xfrm>
            <a:off x="7517775" y="6474346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>
            <a:extLst>
              <a:ext uri="{FF2B5EF4-FFF2-40B4-BE49-F238E27FC236}">
                <a16:creationId xmlns:a16="http://schemas.microsoft.com/office/drawing/2014/main" id="{ACFC137B-2703-4147-91B1-F767CB8C5668}"/>
              </a:ext>
            </a:extLst>
          </p:cNvPr>
          <p:cNvSpPr/>
          <p:nvPr/>
        </p:nvSpPr>
        <p:spPr>
          <a:xfrm>
            <a:off x="7517775" y="6550585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>
            <a:extLst>
              <a:ext uri="{FF2B5EF4-FFF2-40B4-BE49-F238E27FC236}">
                <a16:creationId xmlns:a16="http://schemas.microsoft.com/office/drawing/2014/main" id="{AD000015-9F3F-45B6-A077-25EF0AAEF31C}"/>
              </a:ext>
            </a:extLst>
          </p:cNvPr>
          <p:cNvSpPr/>
          <p:nvPr/>
        </p:nvSpPr>
        <p:spPr>
          <a:xfrm>
            <a:off x="7466478" y="6516681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>
            <a:extLst>
              <a:ext uri="{FF2B5EF4-FFF2-40B4-BE49-F238E27FC236}">
                <a16:creationId xmlns:a16="http://schemas.microsoft.com/office/drawing/2014/main" id="{71BB8A34-976D-4E17-BCFB-9304BE4CBC7C}"/>
              </a:ext>
            </a:extLst>
          </p:cNvPr>
          <p:cNvSpPr/>
          <p:nvPr/>
        </p:nvSpPr>
        <p:spPr>
          <a:xfrm>
            <a:off x="7457931" y="6349273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>
            <a:extLst>
              <a:ext uri="{FF2B5EF4-FFF2-40B4-BE49-F238E27FC236}">
                <a16:creationId xmlns:a16="http://schemas.microsoft.com/office/drawing/2014/main" id="{C0B6D4A2-7ABE-4CC9-A7A8-5DE867ED2023}"/>
              </a:ext>
            </a:extLst>
          </p:cNvPr>
          <p:cNvSpPr/>
          <p:nvPr/>
        </p:nvSpPr>
        <p:spPr>
          <a:xfrm>
            <a:off x="7624959" y="6345580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>
            <a:extLst>
              <a:ext uri="{FF2B5EF4-FFF2-40B4-BE49-F238E27FC236}">
                <a16:creationId xmlns:a16="http://schemas.microsoft.com/office/drawing/2014/main" id="{C2E46416-4642-49B9-8533-B8EF620C798F}"/>
              </a:ext>
            </a:extLst>
          </p:cNvPr>
          <p:cNvSpPr/>
          <p:nvPr/>
        </p:nvSpPr>
        <p:spPr>
          <a:xfrm>
            <a:off x="7634826" y="6421143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>
            <a:extLst>
              <a:ext uri="{FF2B5EF4-FFF2-40B4-BE49-F238E27FC236}">
                <a16:creationId xmlns:a16="http://schemas.microsoft.com/office/drawing/2014/main" id="{53869249-9C04-49AC-A434-480C84EB290E}"/>
              </a:ext>
            </a:extLst>
          </p:cNvPr>
          <p:cNvSpPr/>
          <p:nvPr/>
        </p:nvSpPr>
        <p:spPr>
          <a:xfrm>
            <a:off x="7636793" y="6492601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>
            <a:extLst>
              <a:ext uri="{FF2B5EF4-FFF2-40B4-BE49-F238E27FC236}">
                <a16:creationId xmlns:a16="http://schemas.microsoft.com/office/drawing/2014/main" id="{CDC5F87B-E451-4E9D-B91B-43B84F4A6A3F}"/>
              </a:ext>
            </a:extLst>
          </p:cNvPr>
          <p:cNvSpPr/>
          <p:nvPr/>
        </p:nvSpPr>
        <p:spPr>
          <a:xfrm>
            <a:off x="7630887" y="6569453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>
            <a:extLst>
              <a:ext uri="{FF2B5EF4-FFF2-40B4-BE49-F238E27FC236}">
                <a16:creationId xmlns:a16="http://schemas.microsoft.com/office/drawing/2014/main" id="{DB768FFF-5992-4684-B8AD-052233263667}"/>
              </a:ext>
            </a:extLst>
          </p:cNvPr>
          <p:cNvSpPr/>
          <p:nvPr/>
        </p:nvSpPr>
        <p:spPr>
          <a:xfrm>
            <a:off x="7625609" y="6289340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>
            <a:extLst>
              <a:ext uri="{FF2B5EF4-FFF2-40B4-BE49-F238E27FC236}">
                <a16:creationId xmlns:a16="http://schemas.microsoft.com/office/drawing/2014/main" id="{E0901FF8-DCE5-4AB7-ACDC-51260D4439CF}"/>
              </a:ext>
            </a:extLst>
          </p:cNvPr>
          <p:cNvSpPr/>
          <p:nvPr/>
        </p:nvSpPr>
        <p:spPr>
          <a:xfrm>
            <a:off x="7688742" y="6366091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>
            <a:extLst>
              <a:ext uri="{FF2B5EF4-FFF2-40B4-BE49-F238E27FC236}">
                <a16:creationId xmlns:a16="http://schemas.microsoft.com/office/drawing/2014/main" id="{24AE05A7-3EB3-4248-A93C-1A6C3B42787B}"/>
              </a:ext>
            </a:extLst>
          </p:cNvPr>
          <p:cNvSpPr/>
          <p:nvPr/>
        </p:nvSpPr>
        <p:spPr>
          <a:xfrm>
            <a:off x="7672319" y="6297463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>
            <a:extLst>
              <a:ext uri="{FF2B5EF4-FFF2-40B4-BE49-F238E27FC236}">
                <a16:creationId xmlns:a16="http://schemas.microsoft.com/office/drawing/2014/main" id="{9FC18DD4-A777-497B-8DA2-383280CB8873}"/>
              </a:ext>
            </a:extLst>
          </p:cNvPr>
          <p:cNvSpPr/>
          <p:nvPr/>
        </p:nvSpPr>
        <p:spPr>
          <a:xfrm>
            <a:off x="7687442" y="6464603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>
            <a:extLst>
              <a:ext uri="{FF2B5EF4-FFF2-40B4-BE49-F238E27FC236}">
                <a16:creationId xmlns:a16="http://schemas.microsoft.com/office/drawing/2014/main" id="{46AC4E0E-989F-410E-A988-0497B3825EC6}"/>
              </a:ext>
            </a:extLst>
          </p:cNvPr>
          <p:cNvSpPr/>
          <p:nvPr/>
        </p:nvSpPr>
        <p:spPr>
          <a:xfrm>
            <a:off x="7678898" y="6544573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>
            <a:extLst>
              <a:ext uri="{FF2B5EF4-FFF2-40B4-BE49-F238E27FC236}">
                <a16:creationId xmlns:a16="http://schemas.microsoft.com/office/drawing/2014/main" id="{353DF805-46A3-44A4-8F26-78BA357DB41C}"/>
              </a:ext>
            </a:extLst>
          </p:cNvPr>
          <p:cNvSpPr/>
          <p:nvPr/>
        </p:nvSpPr>
        <p:spPr>
          <a:xfrm>
            <a:off x="7459229" y="6216181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>
            <a:extLst>
              <a:ext uri="{FF2B5EF4-FFF2-40B4-BE49-F238E27FC236}">
                <a16:creationId xmlns:a16="http://schemas.microsoft.com/office/drawing/2014/main" id="{4737EBAE-B25E-4643-9A65-E62615B2A173}"/>
              </a:ext>
            </a:extLst>
          </p:cNvPr>
          <p:cNvSpPr/>
          <p:nvPr/>
        </p:nvSpPr>
        <p:spPr>
          <a:xfrm>
            <a:off x="7582207" y="6218395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>
            <a:extLst>
              <a:ext uri="{FF2B5EF4-FFF2-40B4-BE49-F238E27FC236}">
                <a16:creationId xmlns:a16="http://schemas.microsoft.com/office/drawing/2014/main" id="{740A8CFD-FCCC-4A91-817F-42862E18FE72}"/>
              </a:ext>
            </a:extLst>
          </p:cNvPr>
          <p:cNvSpPr/>
          <p:nvPr/>
        </p:nvSpPr>
        <p:spPr>
          <a:xfrm>
            <a:off x="7435561" y="6598969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>
            <a:extLst>
              <a:ext uri="{FF2B5EF4-FFF2-40B4-BE49-F238E27FC236}">
                <a16:creationId xmlns:a16="http://schemas.microsoft.com/office/drawing/2014/main" id="{3B4A846C-DA8E-4BF1-90A5-8BEE2E58F86B}"/>
              </a:ext>
            </a:extLst>
          </p:cNvPr>
          <p:cNvSpPr/>
          <p:nvPr/>
        </p:nvSpPr>
        <p:spPr>
          <a:xfrm>
            <a:off x="7463837" y="6630143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>
            <a:extLst>
              <a:ext uri="{FF2B5EF4-FFF2-40B4-BE49-F238E27FC236}">
                <a16:creationId xmlns:a16="http://schemas.microsoft.com/office/drawing/2014/main" id="{35301763-7EC0-4D73-B9DA-CE72E72635A1}"/>
              </a:ext>
            </a:extLst>
          </p:cNvPr>
          <p:cNvSpPr/>
          <p:nvPr/>
        </p:nvSpPr>
        <p:spPr>
          <a:xfrm>
            <a:off x="7435561" y="6660068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>
            <a:extLst>
              <a:ext uri="{FF2B5EF4-FFF2-40B4-BE49-F238E27FC236}">
                <a16:creationId xmlns:a16="http://schemas.microsoft.com/office/drawing/2014/main" id="{ABD8A2BD-B4F9-4D17-8472-7629713586AA}"/>
              </a:ext>
            </a:extLst>
          </p:cNvPr>
          <p:cNvSpPr/>
          <p:nvPr/>
        </p:nvSpPr>
        <p:spPr>
          <a:xfrm>
            <a:off x="7479631" y="6702464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>
            <a:extLst>
              <a:ext uri="{FF2B5EF4-FFF2-40B4-BE49-F238E27FC236}">
                <a16:creationId xmlns:a16="http://schemas.microsoft.com/office/drawing/2014/main" id="{C5AD2E54-C617-44B9-BFF5-9C616C22BAEF}"/>
              </a:ext>
            </a:extLst>
          </p:cNvPr>
          <p:cNvSpPr/>
          <p:nvPr/>
        </p:nvSpPr>
        <p:spPr>
          <a:xfrm>
            <a:off x="6614832" y="3661346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>
            <a:extLst>
              <a:ext uri="{FF2B5EF4-FFF2-40B4-BE49-F238E27FC236}">
                <a16:creationId xmlns:a16="http://schemas.microsoft.com/office/drawing/2014/main" id="{5549612C-E96C-4E9D-BB8F-90E987D2FE31}"/>
              </a:ext>
            </a:extLst>
          </p:cNvPr>
          <p:cNvSpPr/>
          <p:nvPr/>
        </p:nvSpPr>
        <p:spPr>
          <a:xfrm>
            <a:off x="6614833" y="3660442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>
            <a:extLst>
              <a:ext uri="{FF2B5EF4-FFF2-40B4-BE49-F238E27FC236}">
                <a16:creationId xmlns:a16="http://schemas.microsoft.com/office/drawing/2014/main" id="{9251BF38-2C87-4C0B-B23C-5A3672399A9D}"/>
              </a:ext>
            </a:extLst>
          </p:cNvPr>
          <p:cNvSpPr/>
          <p:nvPr/>
        </p:nvSpPr>
        <p:spPr>
          <a:xfrm>
            <a:off x="6935103" y="3677569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>
            <a:extLst>
              <a:ext uri="{FF2B5EF4-FFF2-40B4-BE49-F238E27FC236}">
                <a16:creationId xmlns:a16="http://schemas.microsoft.com/office/drawing/2014/main" id="{0AF5B947-C69F-4203-A9CF-CF719F5EBC5E}"/>
              </a:ext>
            </a:extLst>
          </p:cNvPr>
          <p:cNvSpPr/>
          <p:nvPr/>
        </p:nvSpPr>
        <p:spPr>
          <a:xfrm>
            <a:off x="6712819" y="3882673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>
            <a:extLst>
              <a:ext uri="{FF2B5EF4-FFF2-40B4-BE49-F238E27FC236}">
                <a16:creationId xmlns:a16="http://schemas.microsoft.com/office/drawing/2014/main" id="{F8CA8841-8E10-4360-93F3-5CE5F237DE2E}"/>
              </a:ext>
            </a:extLst>
          </p:cNvPr>
          <p:cNvSpPr/>
          <p:nvPr/>
        </p:nvSpPr>
        <p:spPr>
          <a:xfrm>
            <a:off x="6787136" y="3814108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>
            <a:extLst>
              <a:ext uri="{FF2B5EF4-FFF2-40B4-BE49-F238E27FC236}">
                <a16:creationId xmlns:a16="http://schemas.microsoft.com/office/drawing/2014/main" id="{C3385645-A1F4-4F9E-B99A-758A7C523D9A}"/>
              </a:ext>
            </a:extLst>
          </p:cNvPr>
          <p:cNvSpPr/>
          <p:nvPr/>
        </p:nvSpPr>
        <p:spPr>
          <a:xfrm>
            <a:off x="6861455" y="3746155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>
            <a:extLst>
              <a:ext uri="{FF2B5EF4-FFF2-40B4-BE49-F238E27FC236}">
                <a16:creationId xmlns:a16="http://schemas.microsoft.com/office/drawing/2014/main" id="{4FB6A052-06BF-4E4C-8EF6-6B3D1A15927B}"/>
              </a:ext>
            </a:extLst>
          </p:cNvPr>
          <p:cNvSpPr/>
          <p:nvPr/>
        </p:nvSpPr>
        <p:spPr>
          <a:xfrm>
            <a:off x="6935103" y="3677568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>
            <a:extLst>
              <a:ext uri="{FF2B5EF4-FFF2-40B4-BE49-F238E27FC236}">
                <a16:creationId xmlns:a16="http://schemas.microsoft.com/office/drawing/2014/main" id="{609337D3-C323-4908-B21A-FA4530CD3953}"/>
              </a:ext>
            </a:extLst>
          </p:cNvPr>
          <p:cNvSpPr/>
          <p:nvPr/>
        </p:nvSpPr>
        <p:spPr>
          <a:xfrm>
            <a:off x="6712819" y="3882673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>
            <a:extLst>
              <a:ext uri="{FF2B5EF4-FFF2-40B4-BE49-F238E27FC236}">
                <a16:creationId xmlns:a16="http://schemas.microsoft.com/office/drawing/2014/main" id="{1059F354-B359-49ED-838D-823D1A513652}"/>
              </a:ext>
            </a:extLst>
          </p:cNvPr>
          <p:cNvSpPr/>
          <p:nvPr/>
        </p:nvSpPr>
        <p:spPr>
          <a:xfrm>
            <a:off x="6787136" y="3814107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>
            <a:extLst>
              <a:ext uri="{FF2B5EF4-FFF2-40B4-BE49-F238E27FC236}">
                <a16:creationId xmlns:a16="http://schemas.microsoft.com/office/drawing/2014/main" id="{9DAF6AC2-E2CD-4EC9-BFF7-0FC8A43BD4DF}"/>
              </a:ext>
            </a:extLst>
          </p:cNvPr>
          <p:cNvSpPr/>
          <p:nvPr/>
        </p:nvSpPr>
        <p:spPr>
          <a:xfrm>
            <a:off x="6861455" y="3746155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>
            <a:extLst>
              <a:ext uri="{FF2B5EF4-FFF2-40B4-BE49-F238E27FC236}">
                <a16:creationId xmlns:a16="http://schemas.microsoft.com/office/drawing/2014/main" id="{7CEC8505-5E8B-4CA5-B14A-A37A4A0F55DA}"/>
              </a:ext>
            </a:extLst>
          </p:cNvPr>
          <p:cNvSpPr/>
          <p:nvPr/>
        </p:nvSpPr>
        <p:spPr>
          <a:xfrm>
            <a:off x="6622729" y="3755160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>
            <a:extLst>
              <a:ext uri="{FF2B5EF4-FFF2-40B4-BE49-F238E27FC236}">
                <a16:creationId xmlns:a16="http://schemas.microsoft.com/office/drawing/2014/main" id="{A49A55E4-0314-4563-A453-1D133190B3FC}"/>
              </a:ext>
            </a:extLst>
          </p:cNvPr>
          <p:cNvSpPr/>
          <p:nvPr/>
        </p:nvSpPr>
        <p:spPr>
          <a:xfrm>
            <a:off x="6624697" y="3753519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>
            <a:extLst>
              <a:ext uri="{FF2B5EF4-FFF2-40B4-BE49-F238E27FC236}">
                <a16:creationId xmlns:a16="http://schemas.microsoft.com/office/drawing/2014/main" id="{87A262D4-EEC7-4864-A9E5-24C9480E4F3C}"/>
              </a:ext>
            </a:extLst>
          </p:cNvPr>
          <p:cNvSpPr/>
          <p:nvPr/>
        </p:nvSpPr>
        <p:spPr>
          <a:xfrm>
            <a:off x="6996918" y="3777333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>
            <a:extLst>
              <a:ext uri="{FF2B5EF4-FFF2-40B4-BE49-F238E27FC236}">
                <a16:creationId xmlns:a16="http://schemas.microsoft.com/office/drawing/2014/main" id="{B55C2F31-A99C-436F-95E1-399A694144E7}"/>
              </a:ext>
            </a:extLst>
          </p:cNvPr>
          <p:cNvSpPr/>
          <p:nvPr/>
        </p:nvSpPr>
        <p:spPr>
          <a:xfrm>
            <a:off x="6726646" y="3921338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>
            <a:extLst>
              <a:ext uri="{FF2B5EF4-FFF2-40B4-BE49-F238E27FC236}">
                <a16:creationId xmlns:a16="http://schemas.microsoft.com/office/drawing/2014/main" id="{A2B5DFA0-08A9-4EA2-B131-0B0D613CD9CF}"/>
              </a:ext>
            </a:extLst>
          </p:cNvPr>
          <p:cNvSpPr/>
          <p:nvPr/>
        </p:nvSpPr>
        <p:spPr>
          <a:xfrm>
            <a:off x="6816735" y="3873342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>
            <a:extLst>
              <a:ext uri="{FF2B5EF4-FFF2-40B4-BE49-F238E27FC236}">
                <a16:creationId xmlns:a16="http://schemas.microsoft.com/office/drawing/2014/main" id="{EF23769D-D215-49C3-B4A1-86433555365C}"/>
              </a:ext>
            </a:extLst>
          </p:cNvPr>
          <p:cNvSpPr/>
          <p:nvPr/>
        </p:nvSpPr>
        <p:spPr>
          <a:xfrm>
            <a:off x="6906826" y="3825327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>
            <a:extLst>
              <a:ext uri="{FF2B5EF4-FFF2-40B4-BE49-F238E27FC236}">
                <a16:creationId xmlns:a16="http://schemas.microsoft.com/office/drawing/2014/main" id="{0797A766-B10F-4C16-A56F-EA45C9C68C65}"/>
              </a:ext>
            </a:extLst>
          </p:cNvPr>
          <p:cNvSpPr/>
          <p:nvPr/>
        </p:nvSpPr>
        <p:spPr>
          <a:xfrm>
            <a:off x="6996918" y="3777333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>
            <a:extLst>
              <a:ext uri="{FF2B5EF4-FFF2-40B4-BE49-F238E27FC236}">
                <a16:creationId xmlns:a16="http://schemas.microsoft.com/office/drawing/2014/main" id="{AB678C49-5797-4714-BFE4-06A0EBD0A33A}"/>
              </a:ext>
            </a:extLst>
          </p:cNvPr>
          <p:cNvSpPr/>
          <p:nvPr/>
        </p:nvSpPr>
        <p:spPr>
          <a:xfrm>
            <a:off x="6726646" y="3921338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>
            <a:extLst>
              <a:ext uri="{FF2B5EF4-FFF2-40B4-BE49-F238E27FC236}">
                <a16:creationId xmlns:a16="http://schemas.microsoft.com/office/drawing/2014/main" id="{89F268EF-5A9C-40A5-BC42-E1D3E45F0D55}"/>
              </a:ext>
            </a:extLst>
          </p:cNvPr>
          <p:cNvSpPr/>
          <p:nvPr/>
        </p:nvSpPr>
        <p:spPr>
          <a:xfrm>
            <a:off x="6816735" y="3873342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>
            <a:extLst>
              <a:ext uri="{FF2B5EF4-FFF2-40B4-BE49-F238E27FC236}">
                <a16:creationId xmlns:a16="http://schemas.microsoft.com/office/drawing/2014/main" id="{F65D1B9E-50D6-4256-94EB-8F6B6271567A}"/>
              </a:ext>
            </a:extLst>
          </p:cNvPr>
          <p:cNvSpPr/>
          <p:nvPr/>
        </p:nvSpPr>
        <p:spPr>
          <a:xfrm>
            <a:off x="6906826" y="3825327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>
            <a:extLst>
              <a:ext uri="{FF2B5EF4-FFF2-40B4-BE49-F238E27FC236}">
                <a16:creationId xmlns:a16="http://schemas.microsoft.com/office/drawing/2014/main" id="{7391A82D-F00B-4130-944E-40B7EDAF83C6}"/>
              </a:ext>
            </a:extLst>
          </p:cNvPr>
          <p:cNvSpPr/>
          <p:nvPr/>
        </p:nvSpPr>
        <p:spPr>
          <a:xfrm>
            <a:off x="6608924" y="3884193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>
            <a:extLst>
              <a:ext uri="{FF2B5EF4-FFF2-40B4-BE49-F238E27FC236}">
                <a16:creationId xmlns:a16="http://schemas.microsoft.com/office/drawing/2014/main" id="{ED18E82C-5751-48EE-8F7B-77B256F6AE24}"/>
              </a:ext>
            </a:extLst>
          </p:cNvPr>
          <p:cNvSpPr/>
          <p:nvPr/>
        </p:nvSpPr>
        <p:spPr>
          <a:xfrm>
            <a:off x="6610245" y="3883455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>
            <a:extLst>
              <a:ext uri="{FF2B5EF4-FFF2-40B4-BE49-F238E27FC236}">
                <a16:creationId xmlns:a16="http://schemas.microsoft.com/office/drawing/2014/main" id="{CF65895E-3F81-4B36-97FA-9439C0D73A31}"/>
              </a:ext>
            </a:extLst>
          </p:cNvPr>
          <p:cNvSpPr/>
          <p:nvPr/>
        </p:nvSpPr>
        <p:spPr>
          <a:xfrm>
            <a:off x="6493821" y="4012981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>
            <a:extLst>
              <a:ext uri="{FF2B5EF4-FFF2-40B4-BE49-F238E27FC236}">
                <a16:creationId xmlns:a16="http://schemas.microsoft.com/office/drawing/2014/main" id="{61C34D09-E01A-4684-BDA3-0D223198EFDE}"/>
              </a:ext>
            </a:extLst>
          </p:cNvPr>
          <p:cNvSpPr/>
          <p:nvPr/>
        </p:nvSpPr>
        <p:spPr>
          <a:xfrm>
            <a:off x="6666800" y="4048627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>
            <a:extLst>
              <a:ext uri="{FF2B5EF4-FFF2-40B4-BE49-F238E27FC236}">
                <a16:creationId xmlns:a16="http://schemas.microsoft.com/office/drawing/2014/main" id="{A63A5F68-5E54-4AD9-9763-8E5CD3B78539}"/>
              </a:ext>
            </a:extLst>
          </p:cNvPr>
          <p:cNvSpPr/>
          <p:nvPr/>
        </p:nvSpPr>
        <p:spPr>
          <a:xfrm>
            <a:off x="7061370" y="390138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>
            <a:extLst>
              <a:ext uri="{FF2B5EF4-FFF2-40B4-BE49-F238E27FC236}">
                <a16:creationId xmlns:a16="http://schemas.microsoft.com/office/drawing/2014/main" id="{E7A68E23-719D-4669-A8D8-9EDF274E6D9E}"/>
              </a:ext>
            </a:extLst>
          </p:cNvPr>
          <p:cNvSpPr/>
          <p:nvPr/>
        </p:nvSpPr>
        <p:spPr>
          <a:xfrm>
            <a:off x="6960742" y="3921954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>
            <a:extLst>
              <a:ext uri="{FF2B5EF4-FFF2-40B4-BE49-F238E27FC236}">
                <a16:creationId xmlns:a16="http://schemas.microsoft.com/office/drawing/2014/main" id="{1150115D-C01B-473D-87E7-E8C6AC7C71FD}"/>
              </a:ext>
            </a:extLst>
          </p:cNvPr>
          <p:cNvSpPr/>
          <p:nvPr/>
        </p:nvSpPr>
        <p:spPr>
          <a:xfrm>
            <a:off x="6859466" y="394316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>
            <a:extLst>
              <a:ext uri="{FF2B5EF4-FFF2-40B4-BE49-F238E27FC236}">
                <a16:creationId xmlns:a16="http://schemas.microsoft.com/office/drawing/2014/main" id="{C628DCDF-3F97-44BB-8A78-EDF597E13282}"/>
              </a:ext>
            </a:extLst>
          </p:cNvPr>
          <p:cNvSpPr/>
          <p:nvPr/>
        </p:nvSpPr>
        <p:spPr>
          <a:xfrm>
            <a:off x="6758859" y="3964350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>
            <a:extLst>
              <a:ext uri="{FF2B5EF4-FFF2-40B4-BE49-F238E27FC236}">
                <a16:creationId xmlns:a16="http://schemas.microsoft.com/office/drawing/2014/main" id="{A4D4B012-4A17-4BCC-B978-C5B3691AD88C}"/>
              </a:ext>
            </a:extLst>
          </p:cNvPr>
          <p:cNvSpPr/>
          <p:nvPr/>
        </p:nvSpPr>
        <p:spPr>
          <a:xfrm>
            <a:off x="6758859" y="3964350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>
            <a:extLst>
              <a:ext uri="{FF2B5EF4-FFF2-40B4-BE49-F238E27FC236}">
                <a16:creationId xmlns:a16="http://schemas.microsoft.com/office/drawing/2014/main" id="{76033D1E-10A1-4BF3-87D7-486A4F23EEB7}"/>
              </a:ext>
            </a:extLst>
          </p:cNvPr>
          <p:cNvSpPr/>
          <p:nvPr/>
        </p:nvSpPr>
        <p:spPr>
          <a:xfrm>
            <a:off x="6859466" y="3943162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>
            <a:extLst>
              <a:ext uri="{FF2B5EF4-FFF2-40B4-BE49-F238E27FC236}">
                <a16:creationId xmlns:a16="http://schemas.microsoft.com/office/drawing/2014/main" id="{CB9A14BB-71E7-4B04-803E-76AF1863DF5A}"/>
              </a:ext>
            </a:extLst>
          </p:cNvPr>
          <p:cNvSpPr/>
          <p:nvPr/>
        </p:nvSpPr>
        <p:spPr>
          <a:xfrm>
            <a:off x="6960742" y="3921954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>
            <a:extLst>
              <a:ext uri="{FF2B5EF4-FFF2-40B4-BE49-F238E27FC236}">
                <a16:creationId xmlns:a16="http://schemas.microsoft.com/office/drawing/2014/main" id="{0B7B8404-6F7C-4BC3-A8AB-67E24B60FE3F}"/>
              </a:ext>
            </a:extLst>
          </p:cNvPr>
          <p:cNvSpPr/>
          <p:nvPr/>
        </p:nvSpPr>
        <p:spPr>
          <a:xfrm>
            <a:off x="4278267" y="3760492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6" name="Google Shape;2657;p49">
            <a:extLst>
              <a:ext uri="{FF2B5EF4-FFF2-40B4-BE49-F238E27FC236}">
                <a16:creationId xmlns:a16="http://schemas.microsoft.com/office/drawing/2014/main" id="{7CABEF49-CE40-473B-9EF7-2BE2D428FCA5}"/>
              </a:ext>
            </a:extLst>
          </p:cNvPr>
          <p:cNvSpPr txBox="1">
            <a:spLocks/>
          </p:cNvSpPr>
          <p:nvPr/>
        </p:nvSpPr>
        <p:spPr>
          <a:xfrm>
            <a:off x="3663377" y="1645752"/>
            <a:ext cx="5105220" cy="175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"/>
              <a:buNone/>
              <a:defRPr sz="3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667" dirty="0"/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2073991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500"/>
                            </p:stCondLst>
                            <p:childTnLst>
                              <p:par>
                                <p:cTn id="8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>
            <a:extLst>
              <a:ext uri="{FF2B5EF4-FFF2-40B4-BE49-F238E27FC236}">
                <a16:creationId xmlns:a16="http://schemas.microsoft.com/office/drawing/2014/main" id="{5C8F4CB6-A6D0-4ED5-87C9-94EC1B210A01}"/>
              </a:ext>
            </a:extLst>
          </p:cNvPr>
          <p:cNvSpPr/>
          <p:nvPr/>
        </p:nvSpPr>
        <p:spPr>
          <a:xfrm>
            <a:off x="382764" y="6854227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>
            <a:extLst>
              <a:ext uri="{FF2B5EF4-FFF2-40B4-BE49-F238E27FC236}">
                <a16:creationId xmlns:a16="http://schemas.microsoft.com/office/drawing/2014/main" id="{ABF55BFB-B214-4AEC-9EE3-4B7834FA1C4F}"/>
              </a:ext>
            </a:extLst>
          </p:cNvPr>
          <p:cNvSpPr/>
          <p:nvPr/>
        </p:nvSpPr>
        <p:spPr>
          <a:xfrm>
            <a:off x="3592008" y="5932810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>
            <a:extLst>
              <a:ext uri="{FF2B5EF4-FFF2-40B4-BE49-F238E27FC236}">
                <a16:creationId xmlns:a16="http://schemas.microsoft.com/office/drawing/2014/main" id="{2BC362BF-F818-49C5-B644-6866B511D503}"/>
              </a:ext>
            </a:extLst>
          </p:cNvPr>
          <p:cNvSpPr/>
          <p:nvPr/>
        </p:nvSpPr>
        <p:spPr>
          <a:xfrm>
            <a:off x="4043156" y="6010114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>
            <a:extLst>
              <a:ext uri="{FF2B5EF4-FFF2-40B4-BE49-F238E27FC236}">
                <a16:creationId xmlns:a16="http://schemas.microsoft.com/office/drawing/2014/main" id="{4A64CC21-575A-45B8-8F7C-9D7C6A61D695}"/>
              </a:ext>
            </a:extLst>
          </p:cNvPr>
          <p:cNvSpPr/>
          <p:nvPr/>
        </p:nvSpPr>
        <p:spPr>
          <a:xfrm>
            <a:off x="4092485" y="6033332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>
            <a:extLst>
              <a:ext uri="{FF2B5EF4-FFF2-40B4-BE49-F238E27FC236}">
                <a16:creationId xmlns:a16="http://schemas.microsoft.com/office/drawing/2014/main" id="{E699F6E0-CF50-449C-894C-F6CDDC133F4C}"/>
              </a:ext>
            </a:extLst>
          </p:cNvPr>
          <p:cNvSpPr/>
          <p:nvPr/>
        </p:nvSpPr>
        <p:spPr>
          <a:xfrm>
            <a:off x="4246359" y="6010113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>
            <a:extLst>
              <a:ext uri="{FF2B5EF4-FFF2-40B4-BE49-F238E27FC236}">
                <a16:creationId xmlns:a16="http://schemas.microsoft.com/office/drawing/2014/main" id="{62B8F64D-ACF4-4892-9978-057871E9C0E6}"/>
              </a:ext>
            </a:extLst>
          </p:cNvPr>
          <p:cNvSpPr/>
          <p:nvPr/>
        </p:nvSpPr>
        <p:spPr>
          <a:xfrm>
            <a:off x="3527577" y="4685956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>
            <a:extLst>
              <a:ext uri="{FF2B5EF4-FFF2-40B4-BE49-F238E27FC236}">
                <a16:creationId xmlns:a16="http://schemas.microsoft.com/office/drawing/2014/main" id="{6F2D661D-1153-4BF1-BACE-CD67A5EB2F22}"/>
              </a:ext>
            </a:extLst>
          </p:cNvPr>
          <p:cNvSpPr/>
          <p:nvPr/>
        </p:nvSpPr>
        <p:spPr>
          <a:xfrm>
            <a:off x="3896509" y="4314281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>
            <a:extLst>
              <a:ext uri="{FF2B5EF4-FFF2-40B4-BE49-F238E27FC236}">
                <a16:creationId xmlns:a16="http://schemas.microsoft.com/office/drawing/2014/main" id="{71A69D35-B130-4FBB-AC18-ED998B2D8863}"/>
              </a:ext>
            </a:extLst>
          </p:cNvPr>
          <p:cNvSpPr/>
          <p:nvPr/>
        </p:nvSpPr>
        <p:spPr>
          <a:xfrm>
            <a:off x="3693285" y="4977081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>
            <a:extLst>
              <a:ext uri="{FF2B5EF4-FFF2-40B4-BE49-F238E27FC236}">
                <a16:creationId xmlns:a16="http://schemas.microsoft.com/office/drawing/2014/main" id="{72980C11-0788-4939-B08C-9BA799405412}"/>
              </a:ext>
            </a:extLst>
          </p:cNvPr>
          <p:cNvSpPr/>
          <p:nvPr/>
        </p:nvSpPr>
        <p:spPr>
          <a:xfrm>
            <a:off x="3705141" y="5751393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>
            <a:extLst>
              <a:ext uri="{FF2B5EF4-FFF2-40B4-BE49-F238E27FC236}">
                <a16:creationId xmlns:a16="http://schemas.microsoft.com/office/drawing/2014/main" id="{8E437DC0-1A36-4814-8CB0-64A8C4371E11}"/>
              </a:ext>
            </a:extLst>
          </p:cNvPr>
          <p:cNvSpPr/>
          <p:nvPr/>
        </p:nvSpPr>
        <p:spPr>
          <a:xfrm>
            <a:off x="3783397" y="5412233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>
            <a:extLst>
              <a:ext uri="{FF2B5EF4-FFF2-40B4-BE49-F238E27FC236}">
                <a16:creationId xmlns:a16="http://schemas.microsoft.com/office/drawing/2014/main" id="{7417E508-7964-45E4-9FB4-E2ED3B9DE143}"/>
              </a:ext>
            </a:extLst>
          </p:cNvPr>
          <p:cNvSpPr/>
          <p:nvPr/>
        </p:nvSpPr>
        <p:spPr>
          <a:xfrm>
            <a:off x="4005662" y="5176588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>
            <a:extLst>
              <a:ext uri="{FF2B5EF4-FFF2-40B4-BE49-F238E27FC236}">
                <a16:creationId xmlns:a16="http://schemas.microsoft.com/office/drawing/2014/main" id="{D08A5566-7A58-4279-AA7C-78FFCF1E475F}"/>
              </a:ext>
            </a:extLst>
          </p:cNvPr>
          <p:cNvSpPr/>
          <p:nvPr/>
        </p:nvSpPr>
        <p:spPr>
          <a:xfrm>
            <a:off x="4316067" y="5053156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>
            <a:extLst>
              <a:ext uri="{FF2B5EF4-FFF2-40B4-BE49-F238E27FC236}">
                <a16:creationId xmlns:a16="http://schemas.microsoft.com/office/drawing/2014/main" id="{E61280AD-CBD0-4B57-8E73-72C2199D4824}"/>
              </a:ext>
            </a:extLst>
          </p:cNvPr>
          <p:cNvSpPr/>
          <p:nvPr/>
        </p:nvSpPr>
        <p:spPr>
          <a:xfrm>
            <a:off x="4479159" y="5490172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>
            <a:extLst>
              <a:ext uri="{FF2B5EF4-FFF2-40B4-BE49-F238E27FC236}">
                <a16:creationId xmlns:a16="http://schemas.microsoft.com/office/drawing/2014/main" id="{EEF3CADE-631C-4949-8864-2AFB14B11AA4}"/>
              </a:ext>
            </a:extLst>
          </p:cNvPr>
          <p:cNvSpPr/>
          <p:nvPr/>
        </p:nvSpPr>
        <p:spPr>
          <a:xfrm>
            <a:off x="4517973" y="5435861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>
            <a:extLst>
              <a:ext uri="{FF2B5EF4-FFF2-40B4-BE49-F238E27FC236}">
                <a16:creationId xmlns:a16="http://schemas.microsoft.com/office/drawing/2014/main" id="{1F649671-244F-4CF1-9E2E-BEC282B70909}"/>
              </a:ext>
            </a:extLst>
          </p:cNvPr>
          <p:cNvSpPr/>
          <p:nvPr/>
        </p:nvSpPr>
        <p:spPr>
          <a:xfrm>
            <a:off x="4636341" y="5255142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>
            <a:extLst>
              <a:ext uri="{FF2B5EF4-FFF2-40B4-BE49-F238E27FC236}">
                <a16:creationId xmlns:a16="http://schemas.microsoft.com/office/drawing/2014/main" id="{7E7509E9-00CC-434F-AF88-68C106362023}"/>
              </a:ext>
            </a:extLst>
          </p:cNvPr>
          <p:cNvSpPr/>
          <p:nvPr/>
        </p:nvSpPr>
        <p:spPr>
          <a:xfrm>
            <a:off x="4402871" y="4642923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>
            <a:extLst>
              <a:ext uri="{FF2B5EF4-FFF2-40B4-BE49-F238E27FC236}">
                <a16:creationId xmlns:a16="http://schemas.microsoft.com/office/drawing/2014/main" id="{7391D746-BE44-4C22-8D1D-7EED74B43BF0}"/>
              </a:ext>
            </a:extLst>
          </p:cNvPr>
          <p:cNvSpPr/>
          <p:nvPr/>
        </p:nvSpPr>
        <p:spPr>
          <a:xfrm>
            <a:off x="4399582" y="4642923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>
            <a:extLst>
              <a:ext uri="{FF2B5EF4-FFF2-40B4-BE49-F238E27FC236}">
                <a16:creationId xmlns:a16="http://schemas.microsoft.com/office/drawing/2014/main" id="{C0C3F62B-47AA-40DE-8C54-5A12A57220B3}"/>
              </a:ext>
            </a:extLst>
          </p:cNvPr>
          <p:cNvSpPr/>
          <p:nvPr/>
        </p:nvSpPr>
        <p:spPr>
          <a:xfrm>
            <a:off x="4649538" y="4890178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>
            <a:extLst>
              <a:ext uri="{FF2B5EF4-FFF2-40B4-BE49-F238E27FC236}">
                <a16:creationId xmlns:a16="http://schemas.microsoft.com/office/drawing/2014/main" id="{F292D778-E99C-4210-9171-23B4A7A736FB}"/>
              </a:ext>
            </a:extLst>
          </p:cNvPr>
          <p:cNvSpPr/>
          <p:nvPr/>
        </p:nvSpPr>
        <p:spPr>
          <a:xfrm>
            <a:off x="4742876" y="4642924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>
            <a:extLst>
              <a:ext uri="{FF2B5EF4-FFF2-40B4-BE49-F238E27FC236}">
                <a16:creationId xmlns:a16="http://schemas.microsoft.com/office/drawing/2014/main" id="{F864EBE8-65BF-4E86-9533-B91FE976885A}"/>
              </a:ext>
            </a:extLst>
          </p:cNvPr>
          <p:cNvSpPr/>
          <p:nvPr/>
        </p:nvSpPr>
        <p:spPr>
          <a:xfrm>
            <a:off x="3188892" y="5181572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>
            <a:extLst>
              <a:ext uri="{FF2B5EF4-FFF2-40B4-BE49-F238E27FC236}">
                <a16:creationId xmlns:a16="http://schemas.microsoft.com/office/drawing/2014/main" id="{28347937-9D9A-4CA5-8DBD-B72E375ABBE1}"/>
              </a:ext>
            </a:extLst>
          </p:cNvPr>
          <p:cNvSpPr/>
          <p:nvPr/>
        </p:nvSpPr>
        <p:spPr>
          <a:xfrm>
            <a:off x="4319357" y="5083079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>
            <a:extLst>
              <a:ext uri="{FF2B5EF4-FFF2-40B4-BE49-F238E27FC236}">
                <a16:creationId xmlns:a16="http://schemas.microsoft.com/office/drawing/2014/main" id="{15EF452C-7886-4E4E-8865-3D8E44C39E5F}"/>
              </a:ext>
            </a:extLst>
          </p:cNvPr>
          <p:cNvSpPr/>
          <p:nvPr/>
        </p:nvSpPr>
        <p:spPr>
          <a:xfrm>
            <a:off x="4998695" y="4603029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>
            <a:extLst>
              <a:ext uri="{FF2B5EF4-FFF2-40B4-BE49-F238E27FC236}">
                <a16:creationId xmlns:a16="http://schemas.microsoft.com/office/drawing/2014/main" id="{76E3FACE-BA03-4FD9-9B09-62698EC3A29F}"/>
              </a:ext>
            </a:extLst>
          </p:cNvPr>
          <p:cNvSpPr/>
          <p:nvPr/>
        </p:nvSpPr>
        <p:spPr>
          <a:xfrm>
            <a:off x="4619899" y="4300643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>
            <a:extLst>
              <a:ext uri="{FF2B5EF4-FFF2-40B4-BE49-F238E27FC236}">
                <a16:creationId xmlns:a16="http://schemas.microsoft.com/office/drawing/2014/main" id="{D9E88079-EF70-4FE8-855A-07469EDF54D7}"/>
              </a:ext>
            </a:extLst>
          </p:cNvPr>
          <p:cNvSpPr/>
          <p:nvPr/>
        </p:nvSpPr>
        <p:spPr>
          <a:xfrm>
            <a:off x="5420613" y="4932450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>
            <a:extLst>
              <a:ext uri="{FF2B5EF4-FFF2-40B4-BE49-F238E27FC236}">
                <a16:creationId xmlns:a16="http://schemas.microsoft.com/office/drawing/2014/main" id="{F4A12061-5C6C-494A-802B-091B741BE91F}"/>
              </a:ext>
            </a:extLst>
          </p:cNvPr>
          <p:cNvSpPr/>
          <p:nvPr/>
        </p:nvSpPr>
        <p:spPr>
          <a:xfrm>
            <a:off x="4602525" y="4282840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>
            <a:extLst>
              <a:ext uri="{FF2B5EF4-FFF2-40B4-BE49-F238E27FC236}">
                <a16:creationId xmlns:a16="http://schemas.microsoft.com/office/drawing/2014/main" id="{73082985-C4DD-43CD-BB56-7E8D9181EF4F}"/>
              </a:ext>
            </a:extLst>
          </p:cNvPr>
          <p:cNvSpPr/>
          <p:nvPr/>
        </p:nvSpPr>
        <p:spPr>
          <a:xfrm>
            <a:off x="4326583" y="5181572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>
            <a:extLst>
              <a:ext uri="{FF2B5EF4-FFF2-40B4-BE49-F238E27FC236}">
                <a16:creationId xmlns:a16="http://schemas.microsoft.com/office/drawing/2014/main" id="{7A30FEA4-E16C-4EE9-8BD1-C43D6594B22E}"/>
              </a:ext>
            </a:extLst>
          </p:cNvPr>
          <p:cNvSpPr/>
          <p:nvPr/>
        </p:nvSpPr>
        <p:spPr>
          <a:xfrm>
            <a:off x="4468644" y="5142294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>
            <a:extLst>
              <a:ext uri="{FF2B5EF4-FFF2-40B4-BE49-F238E27FC236}">
                <a16:creationId xmlns:a16="http://schemas.microsoft.com/office/drawing/2014/main" id="{ADE9357F-9575-476F-9669-C500D7585F01}"/>
              </a:ext>
            </a:extLst>
          </p:cNvPr>
          <p:cNvSpPr/>
          <p:nvPr/>
        </p:nvSpPr>
        <p:spPr>
          <a:xfrm>
            <a:off x="4641599" y="5073727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>
            <a:extLst>
              <a:ext uri="{FF2B5EF4-FFF2-40B4-BE49-F238E27FC236}">
                <a16:creationId xmlns:a16="http://schemas.microsoft.com/office/drawing/2014/main" id="{08143E1A-9EF5-467D-9D6A-3F0C88089A1E}"/>
              </a:ext>
            </a:extLst>
          </p:cNvPr>
          <p:cNvSpPr/>
          <p:nvPr/>
        </p:nvSpPr>
        <p:spPr>
          <a:xfrm>
            <a:off x="4701442" y="5169572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>
            <a:extLst>
              <a:ext uri="{FF2B5EF4-FFF2-40B4-BE49-F238E27FC236}">
                <a16:creationId xmlns:a16="http://schemas.microsoft.com/office/drawing/2014/main" id="{2FE87B70-8CD5-4736-B9E6-DB68A122D85D}"/>
              </a:ext>
            </a:extLst>
          </p:cNvPr>
          <p:cNvSpPr/>
          <p:nvPr/>
        </p:nvSpPr>
        <p:spPr>
          <a:xfrm>
            <a:off x="4660659" y="5121106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>
            <a:extLst>
              <a:ext uri="{FF2B5EF4-FFF2-40B4-BE49-F238E27FC236}">
                <a16:creationId xmlns:a16="http://schemas.microsoft.com/office/drawing/2014/main" id="{C358FF18-3942-4B46-B530-64665D5FF371}"/>
              </a:ext>
            </a:extLst>
          </p:cNvPr>
          <p:cNvSpPr/>
          <p:nvPr/>
        </p:nvSpPr>
        <p:spPr>
          <a:xfrm>
            <a:off x="4769833" y="5160385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>
            <a:extLst>
              <a:ext uri="{FF2B5EF4-FFF2-40B4-BE49-F238E27FC236}">
                <a16:creationId xmlns:a16="http://schemas.microsoft.com/office/drawing/2014/main" id="{2772E744-FFB8-4A58-90E1-58C3B70EBFDB}"/>
              </a:ext>
            </a:extLst>
          </p:cNvPr>
          <p:cNvSpPr/>
          <p:nvPr/>
        </p:nvSpPr>
        <p:spPr>
          <a:xfrm>
            <a:off x="4161524" y="5475835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>
            <a:extLst>
              <a:ext uri="{FF2B5EF4-FFF2-40B4-BE49-F238E27FC236}">
                <a16:creationId xmlns:a16="http://schemas.microsoft.com/office/drawing/2014/main" id="{D574875B-62B1-44D3-BAF2-CBD1C444C40D}"/>
              </a:ext>
            </a:extLst>
          </p:cNvPr>
          <p:cNvSpPr/>
          <p:nvPr/>
        </p:nvSpPr>
        <p:spPr>
          <a:xfrm>
            <a:off x="4316068" y="5555006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>
            <a:extLst>
              <a:ext uri="{FF2B5EF4-FFF2-40B4-BE49-F238E27FC236}">
                <a16:creationId xmlns:a16="http://schemas.microsoft.com/office/drawing/2014/main" id="{8737FA4F-3CF2-49E2-87A5-E92904DD4EAE}"/>
              </a:ext>
            </a:extLst>
          </p:cNvPr>
          <p:cNvSpPr/>
          <p:nvPr/>
        </p:nvSpPr>
        <p:spPr>
          <a:xfrm>
            <a:off x="4318709" y="5607349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>
            <a:extLst>
              <a:ext uri="{FF2B5EF4-FFF2-40B4-BE49-F238E27FC236}">
                <a16:creationId xmlns:a16="http://schemas.microsoft.com/office/drawing/2014/main" id="{67401A5A-1C11-44B5-8CE4-988B9CCAFD82}"/>
              </a:ext>
            </a:extLst>
          </p:cNvPr>
          <p:cNvSpPr/>
          <p:nvPr/>
        </p:nvSpPr>
        <p:spPr>
          <a:xfrm>
            <a:off x="4317388" y="5624209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>
            <a:extLst>
              <a:ext uri="{FF2B5EF4-FFF2-40B4-BE49-F238E27FC236}">
                <a16:creationId xmlns:a16="http://schemas.microsoft.com/office/drawing/2014/main" id="{958F8E66-E5BD-44E6-99EA-C7639006FE9B}"/>
              </a:ext>
            </a:extLst>
          </p:cNvPr>
          <p:cNvSpPr/>
          <p:nvPr/>
        </p:nvSpPr>
        <p:spPr>
          <a:xfrm>
            <a:off x="3526906" y="5023845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>
            <a:extLst>
              <a:ext uri="{FF2B5EF4-FFF2-40B4-BE49-F238E27FC236}">
                <a16:creationId xmlns:a16="http://schemas.microsoft.com/office/drawing/2014/main" id="{9BC7CF3E-9E1F-4CB9-887F-DF01F147F940}"/>
              </a:ext>
            </a:extLst>
          </p:cNvPr>
          <p:cNvSpPr/>
          <p:nvPr/>
        </p:nvSpPr>
        <p:spPr>
          <a:xfrm>
            <a:off x="3748543" y="5305639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>
            <a:extLst>
              <a:ext uri="{FF2B5EF4-FFF2-40B4-BE49-F238E27FC236}">
                <a16:creationId xmlns:a16="http://schemas.microsoft.com/office/drawing/2014/main" id="{00986DC0-E1D1-42D3-8A10-1F972A620D1B}"/>
              </a:ext>
            </a:extLst>
          </p:cNvPr>
          <p:cNvSpPr/>
          <p:nvPr/>
        </p:nvSpPr>
        <p:spPr>
          <a:xfrm>
            <a:off x="3718274" y="5603638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>
            <a:extLst>
              <a:ext uri="{FF2B5EF4-FFF2-40B4-BE49-F238E27FC236}">
                <a16:creationId xmlns:a16="http://schemas.microsoft.com/office/drawing/2014/main" id="{51C056D0-F9BA-4191-BC83-DCB88E4915FE}"/>
              </a:ext>
            </a:extLst>
          </p:cNvPr>
          <p:cNvSpPr/>
          <p:nvPr/>
        </p:nvSpPr>
        <p:spPr>
          <a:xfrm>
            <a:off x="3545989" y="5489147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>
            <a:extLst>
              <a:ext uri="{FF2B5EF4-FFF2-40B4-BE49-F238E27FC236}">
                <a16:creationId xmlns:a16="http://schemas.microsoft.com/office/drawing/2014/main" id="{3F7C0208-1D45-4CB0-9477-00699CD25A77}"/>
              </a:ext>
            </a:extLst>
          </p:cNvPr>
          <p:cNvSpPr/>
          <p:nvPr/>
        </p:nvSpPr>
        <p:spPr>
          <a:xfrm>
            <a:off x="3567019" y="5273971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>
            <a:extLst>
              <a:ext uri="{FF2B5EF4-FFF2-40B4-BE49-F238E27FC236}">
                <a16:creationId xmlns:a16="http://schemas.microsoft.com/office/drawing/2014/main" id="{9F05DC58-9B69-431D-AF74-2E1F1CD92D1F}"/>
              </a:ext>
            </a:extLst>
          </p:cNvPr>
          <p:cNvSpPr/>
          <p:nvPr/>
        </p:nvSpPr>
        <p:spPr>
          <a:xfrm>
            <a:off x="3582163" y="5618589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>
            <a:extLst>
              <a:ext uri="{FF2B5EF4-FFF2-40B4-BE49-F238E27FC236}">
                <a16:creationId xmlns:a16="http://schemas.microsoft.com/office/drawing/2014/main" id="{46CD0B0C-720C-4F1C-8C8F-9F47EA818978}"/>
              </a:ext>
            </a:extLst>
          </p:cNvPr>
          <p:cNvSpPr/>
          <p:nvPr/>
        </p:nvSpPr>
        <p:spPr>
          <a:xfrm>
            <a:off x="3889932" y="5614241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>
            <a:extLst>
              <a:ext uri="{FF2B5EF4-FFF2-40B4-BE49-F238E27FC236}">
                <a16:creationId xmlns:a16="http://schemas.microsoft.com/office/drawing/2014/main" id="{D778342A-D353-4F59-A43C-87F0CC78E523}"/>
              </a:ext>
            </a:extLst>
          </p:cNvPr>
          <p:cNvSpPr/>
          <p:nvPr/>
        </p:nvSpPr>
        <p:spPr>
          <a:xfrm>
            <a:off x="3678161" y="5712116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>
            <a:extLst>
              <a:ext uri="{FF2B5EF4-FFF2-40B4-BE49-F238E27FC236}">
                <a16:creationId xmlns:a16="http://schemas.microsoft.com/office/drawing/2014/main" id="{8E4B34BE-576E-46BE-9518-DC0EDCFC7E63}"/>
              </a:ext>
            </a:extLst>
          </p:cNvPr>
          <p:cNvSpPr/>
          <p:nvPr/>
        </p:nvSpPr>
        <p:spPr>
          <a:xfrm>
            <a:off x="3674225" y="4497380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>
            <a:extLst>
              <a:ext uri="{FF2B5EF4-FFF2-40B4-BE49-F238E27FC236}">
                <a16:creationId xmlns:a16="http://schemas.microsoft.com/office/drawing/2014/main" id="{81E0C4A0-A0FC-445E-8C78-AB3B5A58CBCD}"/>
              </a:ext>
            </a:extLst>
          </p:cNvPr>
          <p:cNvSpPr/>
          <p:nvPr/>
        </p:nvSpPr>
        <p:spPr>
          <a:xfrm>
            <a:off x="3862304" y="4419031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>
            <a:extLst>
              <a:ext uri="{FF2B5EF4-FFF2-40B4-BE49-F238E27FC236}">
                <a16:creationId xmlns:a16="http://schemas.microsoft.com/office/drawing/2014/main" id="{C1112B11-31A5-45ED-AD2B-F28B39285332}"/>
              </a:ext>
            </a:extLst>
          </p:cNvPr>
          <p:cNvSpPr/>
          <p:nvPr/>
        </p:nvSpPr>
        <p:spPr>
          <a:xfrm>
            <a:off x="4184545" y="4588652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>
            <a:extLst>
              <a:ext uri="{FF2B5EF4-FFF2-40B4-BE49-F238E27FC236}">
                <a16:creationId xmlns:a16="http://schemas.microsoft.com/office/drawing/2014/main" id="{7DF1A940-1736-4122-B51D-88AFCAB2870A}"/>
              </a:ext>
            </a:extLst>
          </p:cNvPr>
          <p:cNvSpPr/>
          <p:nvPr/>
        </p:nvSpPr>
        <p:spPr>
          <a:xfrm>
            <a:off x="4170741" y="4567403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>
            <a:extLst>
              <a:ext uri="{FF2B5EF4-FFF2-40B4-BE49-F238E27FC236}">
                <a16:creationId xmlns:a16="http://schemas.microsoft.com/office/drawing/2014/main" id="{F6629CB9-8D76-434C-A5A5-BBBD1F1A7F60}"/>
              </a:ext>
            </a:extLst>
          </p:cNvPr>
          <p:cNvSpPr/>
          <p:nvPr/>
        </p:nvSpPr>
        <p:spPr>
          <a:xfrm>
            <a:off x="4022103" y="4587402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>
            <a:extLst>
              <a:ext uri="{FF2B5EF4-FFF2-40B4-BE49-F238E27FC236}">
                <a16:creationId xmlns:a16="http://schemas.microsoft.com/office/drawing/2014/main" id="{B3F2CBE0-784E-4FFD-9A53-80860F78BC3B}"/>
              </a:ext>
            </a:extLst>
          </p:cNvPr>
          <p:cNvSpPr/>
          <p:nvPr/>
        </p:nvSpPr>
        <p:spPr>
          <a:xfrm>
            <a:off x="4007652" y="4566153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>
            <a:extLst>
              <a:ext uri="{FF2B5EF4-FFF2-40B4-BE49-F238E27FC236}">
                <a16:creationId xmlns:a16="http://schemas.microsoft.com/office/drawing/2014/main" id="{6BDB97B3-C23F-4F5F-B263-9226C8972B64}"/>
              </a:ext>
            </a:extLst>
          </p:cNvPr>
          <p:cNvSpPr/>
          <p:nvPr/>
        </p:nvSpPr>
        <p:spPr>
          <a:xfrm>
            <a:off x="4121413" y="4568736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>
            <a:extLst>
              <a:ext uri="{FF2B5EF4-FFF2-40B4-BE49-F238E27FC236}">
                <a16:creationId xmlns:a16="http://schemas.microsoft.com/office/drawing/2014/main" id="{7280122F-7205-4CD2-93BD-1FB3E6557B54}"/>
              </a:ext>
            </a:extLst>
          </p:cNvPr>
          <p:cNvSpPr/>
          <p:nvPr/>
        </p:nvSpPr>
        <p:spPr>
          <a:xfrm>
            <a:off x="3972797" y="4841794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>
            <a:extLst>
              <a:ext uri="{FF2B5EF4-FFF2-40B4-BE49-F238E27FC236}">
                <a16:creationId xmlns:a16="http://schemas.microsoft.com/office/drawing/2014/main" id="{2211863E-0AAB-4F5C-921F-EE6CE191306F}"/>
              </a:ext>
            </a:extLst>
          </p:cNvPr>
          <p:cNvSpPr/>
          <p:nvPr/>
        </p:nvSpPr>
        <p:spPr>
          <a:xfrm>
            <a:off x="4067496" y="4726872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>
            <a:extLst>
              <a:ext uri="{FF2B5EF4-FFF2-40B4-BE49-F238E27FC236}">
                <a16:creationId xmlns:a16="http://schemas.microsoft.com/office/drawing/2014/main" id="{8721EDD9-7A78-4F9A-B02B-25F3F51031B1}"/>
              </a:ext>
            </a:extLst>
          </p:cNvPr>
          <p:cNvSpPr/>
          <p:nvPr/>
        </p:nvSpPr>
        <p:spPr>
          <a:xfrm>
            <a:off x="4074095" y="4710198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>
            <a:extLst>
              <a:ext uri="{FF2B5EF4-FFF2-40B4-BE49-F238E27FC236}">
                <a16:creationId xmlns:a16="http://schemas.microsoft.com/office/drawing/2014/main" id="{27A45C06-F8A7-4AD7-B034-C00E00CCB984}"/>
              </a:ext>
            </a:extLst>
          </p:cNvPr>
          <p:cNvSpPr/>
          <p:nvPr/>
        </p:nvSpPr>
        <p:spPr>
          <a:xfrm>
            <a:off x="3999084" y="4507921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>
            <a:extLst>
              <a:ext uri="{FF2B5EF4-FFF2-40B4-BE49-F238E27FC236}">
                <a16:creationId xmlns:a16="http://schemas.microsoft.com/office/drawing/2014/main" id="{AA0608F0-0107-440F-A3BF-7C44DD7D3197}"/>
              </a:ext>
            </a:extLst>
          </p:cNvPr>
          <p:cNvSpPr/>
          <p:nvPr/>
        </p:nvSpPr>
        <p:spPr>
          <a:xfrm>
            <a:off x="4171390" y="4520762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>
            <a:extLst>
              <a:ext uri="{FF2B5EF4-FFF2-40B4-BE49-F238E27FC236}">
                <a16:creationId xmlns:a16="http://schemas.microsoft.com/office/drawing/2014/main" id="{C19D9220-3E37-4B1E-B442-FF7280AC5C59}"/>
              </a:ext>
            </a:extLst>
          </p:cNvPr>
          <p:cNvSpPr/>
          <p:nvPr/>
        </p:nvSpPr>
        <p:spPr>
          <a:xfrm>
            <a:off x="3651203" y="4377578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>
            <a:extLst>
              <a:ext uri="{FF2B5EF4-FFF2-40B4-BE49-F238E27FC236}">
                <a16:creationId xmlns:a16="http://schemas.microsoft.com/office/drawing/2014/main" id="{D164DB6C-586B-43AA-9294-7317BC48FF3E}"/>
              </a:ext>
            </a:extLst>
          </p:cNvPr>
          <p:cNvSpPr/>
          <p:nvPr/>
        </p:nvSpPr>
        <p:spPr>
          <a:xfrm>
            <a:off x="3777469" y="4424732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>
            <a:extLst>
              <a:ext uri="{FF2B5EF4-FFF2-40B4-BE49-F238E27FC236}">
                <a16:creationId xmlns:a16="http://schemas.microsoft.com/office/drawing/2014/main" id="{1F9E2133-45B4-45B7-BDAD-9FC9EB4C7AAB}"/>
              </a:ext>
            </a:extLst>
          </p:cNvPr>
          <p:cNvSpPr/>
          <p:nvPr/>
        </p:nvSpPr>
        <p:spPr>
          <a:xfrm>
            <a:off x="3780758" y="4604836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>
            <a:extLst>
              <a:ext uri="{FF2B5EF4-FFF2-40B4-BE49-F238E27FC236}">
                <a16:creationId xmlns:a16="http://schemas.microsoft.com/office/drawing/2014/main" id="{045D3E17-67DF-4847-9A89-F412ACB7BB03}"/>
              </a:ext>
            </a:extLst>
          </p:cNvPr>
          <p:cNvSpPr/>
          <p:nvPr/>
        </p:nvSpPr>
        <p:spPr>
          <a:xfrm>
            <a:off x="4246358" y="4492067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>
            <a:extLst>
              <a:ext uri="{FF2B5EF4-FFF2-40B4-BE49-F238E27FC236}">
                <a16:creationId xmlns:a16="http://schemas.microsoft.com/office/drawing/2014/main" id="{202BAEE2-337B-4B9A-938E-9D86F8180EC3}"/>
              </a:ext>
            </a:extLst>
          </p:cNvPr>
          <p:cNvSpPr/>
          <p:nvPr/>
        </p:nvSpPr>
        <p:spPr>
          <a:xfrm>
            <a:off x="4260163" y="4556225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>
            <a:extLst>
              <a:ext uri="{FF2B5EF4-FFF2-40B4-BE49-F238E27FC236}">
                <a16:creationId xmlns:a16="http://schemas.microsoft.com/office/drawing/2014/main" id="{399AEDA1-5A87-4C89-A050-E524B46033C5}"/>
              </a:ext>
            </a:extLst>
          </p:cNvPr>
          <p:cNvSpPr/>
          <p:nvPr/>
        </p:nvSpPr>
        <p:spPr>
          <a:xfrm>
            <a:off x="3780758" y="4540063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>
            <a:extLst>
              <a:ext uri="{FF2B5EF4-FFF2-40B4-BE49-F238E27FC236}">
                <a16:creationId xmlns:a16="http://schemas.microsoft.com/office/drawing/2014/main" id="{29B0BBDB-62F1-443B-BF13-E259317473FD}"/>
              </a:ext>
            </a:extLst>
          </p:cNvPr>
          <p:cNvSpPr/>
          <p:nvPr/>
        </p:nvSpPr>
        <p:spPr>
          <a:xfrm>
            <a:off x="2575346" y="5919705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>
            <a:extLst>
              <a:ext uri="{FF2B5EF4-FFF2-40B4-BE49-F238E27FC236}">
                <a16:creationId xmlns:a16="http://schemas.microsoft.com/office/drawing/2014/main" id="{BB0ACB8E-6439-415D-8592-9CFAB22EA2FF}"/>
              </a:ext>
            </a:extLst>
          </p:cNvPr>
          <p:cNvSpPr/>
          <p:nvPr/>
        </p:nvSpPr>
        <p:spPr>
          <a:xfrm>
            <a:off x="2253733" y="4695921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>
            <a:extLst>
              <a:ext uri="{FF2B5EF4-FFF2-40B4-BE49-F238E27FC236}">
                <a16:creationId xmlns:a16="http://schemas.microsoft.com/office/drawing/2014/main" id="{143D01AF-DD8A-4AB5-893F-93AC5B17901F}"/>
              </a:ext>
            </a:extLst>
          </p:cNvPr>
          <p:cNvSpPr/>
          <p:nvPr/>
        </p:nvSpPr>
        <p:spPr>
          <a:xfrm>
            <a:off x="2357649" y="4844748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>
            <a:extLst>
              <a:ext uri="{FF2B5EF4-FFF2-40B4-BE49-F238E27FC236}">
                <a16:creationId xmlns:a16="http://schemas.microsoft.com/office/drawing/2014/main" id="{FED0E47A-862F-42FC-9BC7-AF4128116564}"/>
              </a:ext>
            </a:extLst>
          </p:cNvPr>
          <p:cNvSpPr/>
          <p:nvPr/>
        </p:nvSpPr>
        <p:spPr>
          <a:xfrm>
            <a:off x="2356330" y="4842901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>
            <a:extLst>
              <a:ext uri="{FF2B5EF4-FFF2-40B4-BE49-F238E27FC236}">
                <a16:creationId xmlns:a16="http://schemas.microsoft.com/office/drawing/2014/main" id="{A10A61A8-4F02-43F4-BEF7-84543B243AF5}"/>
              </a:ext>
            </a:extLst>
          </p:cNvPr>
          <p:cNvSpPr/>
          <p:nvPr/>
        </p:nvSpPr>
        <p:spPr>
          <a:xfrm>
            <a:off x="2273466" y="4776960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>
            <a:extLst>
              <a:ext uri="{FF2B5EF4-FFF2-40B4-BE49-F238E27FC236}">
                <a16:creationId xmlns:a16="http://schemas.microsoft.com/office/drawing/2014/main" id="{9BD18A26-0E49-4014-957F-4F53F247B5AA}"/>
              </a:ext>
            </a:extLst>
          </p:cNvPr>
          <p:cNvSpPr/>
          <p:nvPr/>
        </p:nvSpPr>
        <p:spPr>
          <a:xfrm>
            <a:off x="2400379" y="4718362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>
            <a:extLst>
              <a:ext uri="{FF2B5EF4-FFF2-40B4-BE49-F238E27FC236}">
                <a16:creationId xmlns:a16="http://schemas.microsoft.com/office/drawing/2014/main" id="{DD5CAFF7-6B83-4CE9-9236-74BD53EE9B3C}"/>
              </a:ext>
            </a:extLst>
          </p:cNvPr>
          <p:cNvSpPr/>
          <p:nvPr/>
        </p:nvSpPr>
        <p:spPr>
          <a:xfrm>
            <a:off x="2289259" y="4830574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>
            <a:extLst>
              <a:ext uri="{FF2B5EF4-FFF2-40B4-BE49-F238E27FC236}">
                <a16:creationId xmlns:a16="http://schemas.microsoft.com/office/drawing/2014/main" id="{C799750A-659B-4030-B2BC-841085C47837}"/>
              </a:ext>
            </a:extLst>
          </p:cNvPr>
          <p:cNvSpPr/>
          <p:nvPr/>
        </p:nvSpPr>
        <p:spPr>
          <a:xfrm>
            <a:off x="2260310" y="4827456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>
            <a:extLst>
              <a:ext uri="{FF2B5EF4-FFF2-40B4-BE49-F238E27FC236}">
                <a16:creationId xmlns:a16="http://schemas.microsoft.com/office/drawing/2014/main" id="{18C0635D-2793-4940-B4AB-DDEBFE073AD3}"/>
              </a:ext>
            </a:extLst>
          </p:cNvPr>
          <p:cNvSpPr/>
          <p:nvPr/>
        </p:nvSpPr>
        <p:spPr>
          <a:xfrm>
            <a:off x="2358297" y="4897293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>
            <a:extLst>
              <a:ext uri="{FF2B5EF4-FFF2-40B4-BE49-F238E27FC236}">
                <a16:creationId xmlns:a16="http://schemas.microsoft.com/office/drawing/2014/main" id="{560145FB-3A88-44A2-B10B-15042F40ECD8}"/>
              </a:ext>
            </a:extLst>
          </p:cNvPr>
          <p:cNvSpPr/>
          <p:nvPr/>
        </p:nvSpPr>
        <p:spPr>
          <a:xfrm>
            <a:off x="2330669" y="4792548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>
            <a:extLst>
              <a:ext uri="{FF2B5EF4-FFF2-40B4-BE49-F238E27FC236}">
                <a16:creationId xmlns:a16="http://schemas.microsoft.com/office/drawing/2014/main" id="{7833A27F-6C08-4CD3-8439-F53A5F4C68A9}"/>
              </a:ext>
            </a:extLst>
          </p:cNvPr>
          <p:cNvSpPr/>
          <p:nvPr/>
        </p:nvSpPr>
        <p:spPr>
          <a:xfrm>
            <a:off x="2812064" y="5018225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>
            <a:extLst>
              <a:ext uri="{FF2B5EF4-FFF2-40B4-BE49-F238E27FC236}">
                <a16:creationId xmlns:a16="http://schemas.microsoft.com/office/drawing/2014/main" id="{9509077D-4BE7-4F8D-8079-B0B85D094EB9}"/>
              </a:ext>
            </a:extLst>
          </p:cNvPr>
          <p:cNvSpPr/>
          <p:nvPr/>
        </p:nvSpPr>
        <p:spPr>
          <a:xfrm>
            <a:off x="3043544" y="4401043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>
            <a:extLst>
              <a:ext uri="{FF2B5EF4-FFF2-40B4-BE49-F238E27FC236}">
                <a16:creationId xmlns:a16="http://schemas.microsoft.com/office/drawing/2014/main" id="{7F5FA168-D24B-4468-92F3-44B3D29A01C8}"/>
              </a:ext>
            </a:extLst>
          </p:cNvPr>
          <p:cNvSpPr/>
          <p:nvPr/>
        </p:nvSpPr>
        <p:spPr>
          <a:xfrm>
            <a:off x="2733807" y="4389823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>
            <a:extLst>
              <a:ext uri="{FF2B5EF4-FFF2-40B4-BE49-F238E27FC236}">
                <a16:creationId xmlns:a16="http://schemas.microsoft.com/office/drawing/2014/main" id="{FA2CFB86-A71E-419B-8B4E-AE56A670DD09}"/>
              </a:ext>
            </a:extLst>
          </p:cNvPr>
          <p:cNvSpPr/>
          <p:nvPr/>
        </p:nvSpPr>
        <p:spPr>
          <a:xfrm>
            <a:off x="2809445" y="4268112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>
            <a:extLst>
              <a:ext uri="{FF2B5EF4-FFF2-40B4-BE49-F238E27FC236}">
                <a16:creationId xmlns:a16="http://schemas.microsoft.com/office/drawing/2014/main" id="{E8E3E72E-FE92-4581-99F5-CED5AC5FE3FD}"/>
              </a:ext>
            </a:extLst>
          </p:cNvPr>
          <p:cNvSpPr/>
          <p:nvPr/>
        </p:nvSpPr>
        <p:spPr>
          <a:xfrm>
            <a:off x="2788393" y="4380675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>
            <a:extLst>
              <a:ext uri="{FF2B5EF4-FFF2-40B4-BE49-F238E27FC236}">
                <a16:creationId xmlns:a16="http://schemas.microsoft.com/office/drawing/2014/main" id="{A4D33BFC-996B-48B1-8077-83044BC29F48}"/>
              </a:ext>
            </a:extLst>
          </p:cNvPr>
          <p:cNvSpPr/>
          <p:nvPr/>
        </p:nvSpPr>
        <p:spPr>
          <a:xfrm>
            <a:off x="2833114" y="4571176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>
            <a:extLst>
              <a:ext uri="{FF2B5EF4-FFF2-40B4-BE49-F238E27FC236}">
                <a16:creationId xmlns:a16="http://schemas.microsoft.com/office/drawing/2014/main" id="{92760CB6-14EC-4F5C-BD74-457897B51BAB}"/>
              </a:ext>
            </a:extLst>
          </p:cNvPr>
          <p:cNvSpPr/>
          <p:nvPr/>
        </p:nvSpPr>
        <p:spPr>
          <a:xfrm>
            <a:off x="2816023" y="4552533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>
            <a:extLst>
              <a:ext uri="{FF2B5EF4-FFF2-40B4-BE49-F238E27FC236}">
                <a16:creationId xmlns:a16="http://schemas.microsoft.com/office/drawing/2014/main" id="{11365071-061A-4903-8CFE-2575A0F66366}"/>
              </a:ext>
            </a:extLst>
          </p:cNvPr>
          <p:cNvSpPr/>
          <p:nvPr/>
        </p:nvSpPr>
        <p:spPr>
          <a:xfrm>
            <a:off x="2988307" y="4574931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>
            <a:extLst>
              <a:ext uri="{FF2B5EF4-FFF2-40B4-BE49-F238E27FC236}">
                <a16:creationId xmlns:a16="http://schemas.microsoft.com/office/drawing/2014/main" id="{8AB2E766-8AEC-418B-9282-78F00ED03956}"/>
              </a:ext>
            </a:extLst>
          </p:cNvPr>
          <p:cNvSpPr/>
          <p:nvPr/>
        </p:nvSpPr>
        <p:spPr>
          <a:xfrm>
            <a:off x="2973186" y="4555649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>
            <a:extLst>
              <a:ext uri="{FF2B5EF4-FFF2-40B4-BE49-F238E27FC236}">
                <a16:creationId xmlns:a16="http://schemas.microsoft.com/office/drawing/2014/main" id="{6894240A-D06C-43FC-8F3E-C1735E89BA63}"/>
              </a:ext>
            </a:extLst>
          </p:cNvPr>
          <p:cNvSpPr/>
          <p:nvPr/>
        </p:nvSpPr>
        <p:spPr>
          <a:xfrm>
            <a:off x="2874546" y="4556268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>
            <a:extLst>
              <a:ext uri="{FF2B5EF4-FFF2-40B4-BE49-F238E27FC236}">
                <a16:creationId xmlns:a16="http://schemas.microsoft.com/office/drawing/2014/main" id="{C355EB3E-409D-4879-B237-D0C411B06908}"/>
              </a:ext>
            </a:extLst>
          </p:cNvPr>
          <p:cNvSpPr/>
          <p:nvPr/>
        </p:nvSpPr>
        <p:spPr>
          <a:xfrm>
            <a:off x="2904145" y="4823108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>
            <a:extLst>
              <a:ext uri="{FF2B5EF4-FFF2-40B4-BE49-F238E27FC236}">
                <a16:creationId xmlns:a16="http://schemas.microsoft.com/office/drawing/2014/main" id="{4F8BD5EA-8802-4198-AFCA-F2FC0CFD6C02}"/>
              </a:ext>
            </a:extLst>
          </p:cNvPr>
          <p:cNvSpPr/>
          <p:nvPr/>
        </p:nvSpPr>
        <p:spPr>
          <a:xfrm>
            <a:off x="2919918" y="4708803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>
            <a:extLst>
              <a:ext uri="{FF2B5EF4-FFF2-40B4-BE49-F238E27FC236}">
                <a16:creationId xmlns:a16="http://schemas.microsoft.com/office/drawing/2014/main" id="{90D6172D-66E5-4CF5-B20D-360BECC816F8}"/>
              </a:ext>
            </a:extLst>
          </p:cNvPr>
          <p:cNvSpPr/>
          <p:nvPr/>
        </p:nvSpPr>
        <p:spPr>
          <a:xfrm>
            <a:off x="2911370" y="4693419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>
            <a:extLst>
              <a:ext uri="{FF2B5EF4-FFF2-40B4-BE49-F238E27FC236}">
                <a16:creationId xmlns:a16="http://schemas.microsoft.com/office/drawing/2014/main" id="{06CF8F03-C18F-4915-8A43-ECA8C5295827}"/>
              </a:ext>
            </a:extLst>
          </p:cNvPr>
          <p:cNvSpPr/>
          <p:nvPr/>
        </p:nvSpPr>
        <p:spPr>
          <a:xfrm>
            <a:off x="2966608" y="4532719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>
            <a:extLst>
              <a:ext uri="{FF2B5EF4-FFF2-40B4-BE49-F238E27FC236}">
                <a16:creationId xmlns:a16="http://schemas.microsoft.com/office/drawing/2014/main" id="{A95D0D1B-EB6F-4C83-A3E3-4E6CB2BAD75D}"/>
              </a:ext>
            </a:extLst>
          </p:cNvPr>
          <p:cNvSpPr/>
          <p:nvPr/>
        </p:nvSpPr>
        <p:spPr>
          <a:xfrm>
            <a:off x="2821279" y="4508148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>
            <a:extLst>
              <a:ext uri="{FF2B5EF4-FFF2-40B4-BE49-F238E27FC236}">
                <a16:creationId xmlns:a16="http://schemas.microsoft.com/office/drawing/2014/main" id="{F52D010F-B22D-43C2-A8BE-CFA5891DC63F}"/>
              </a:ext>
            </a:extLst>
          </p:cNvPr>
          <p:cNvSpPr/>
          <p:nvPr/>
        </p:nvSpPr>
        <p:spPr>
          <a:xfrm>
            <a:off x="2883094" y="4357397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>
            <a:extLst>
              <a:ext uri="{FF2B5EF4-FFF2-40B4-BE49-F238E27FC236}">
                <a16:creationId xmlns:a16="http://schemas.microsoft.com/office/drawing/2014/main" id="{B2A72D25-B92D-49C0-B196-A131FB96E1C8}"/>
              </a:ext>
            </a:extLst>
          </p:cNvPr>
          <p:cNvSpPr/>
          <p:nvPr/>
        </p:nvSpPr>
        <p:spPr>
          <a:xfrm>
            <a:off x="3223078" y="4500437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>
            <a:extLst>
              <a:ext uri="{FF2B5EF4-FFF2-40B4-BE49-F238E27FC236}">
                <a16:creationId xmlns:a16="http://schemas.microsoft.com/office/drawing/2014/main" id="{8BD30B6D-29BE-48A9-A5BA-B2C7458687F5}"/>
              </a:ext>
            </a:extLst>
          </p:cNvPr>
          <p:cNvSpPr/>
          <p:nvPr/>
        </p:nvSpPr>
        <p:spPr>
          <a:xfrm>
            <a:off x="3271087" y="4519490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>
            <a:extLst>
              <a:ext uri="{FF2B5EF4-FFF2-40B4-BE49-F238E27FC236}">
                <a16:creationId xmlns:a16="http://schemas.microsoft.com/office/drawing/2014/main" id="{5DCE6E20-5C4D-4ED2-98A7-A6FFA524E04B}"/>
              </a:ext>
            </a:extLst>
          </p:cNvPr>
          <p:cNvSpPr/>
          <p:nvPr/>
        </p:nvSpPr>
        <p:spPr>
          <a:xfrm>
            <a:off x="3278984" y="4595501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>
            <a:extLst>
              <a:ext uri="{FF2B5EF4-FFF2-40B4-BE49-F238E27FC236}">
                <a16:creationId xmlns:a16="http://schemas.microsoft.com/office/drawing/2014/main" id="{B3C5DFA3-8EB7-4431-B5DD-A9B27B89DEBD}"/>
              </a:ext>
            </a:extLst>
          </p:cNvPr>
          <p:cNvSpPr/>
          <p:nvPr/>
        </p:nvSpPr>
        <p:spPr>
          <a:xfrm>
            <a:off x="3284240" y="4612383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>
            <a:extLst>
              <a:ext uri="{FF2B5EF4-FFF2-40B4-BE49-F238E27FC236}">
                <a16:creationId xmlns:a16="http://schemas.microsoft.com/office/drawing/2014/main" id="{62590196-60F9-47C4-ADE0-20A74C30D942}"/>
              </a:ext>
            </a:extLst>
          </p:cNvPr>
          <p:cNvSpPr/>
          <p:nvPr/>
        </p:nvSpPr>
        <p:spPr>
          <a:xfrm>
            <a:off x="2890991" y="4319656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>
            <a:extLst>
              <a:ext uri="{FF2B5EF4-FFF2-40B4-BE49-F238E27FC236}">
                <a16:creationId xmlns:a16="http://schemas.microsoft.com/office/drawing/2014/main" id="{9D8DA23E-CE3D-4A1B-9CA0-42E711F64CA6}"/>
              </a:ext>
            </a:extLst>
          </p:cNvPr>
          <p:cNvSpPr/>
          <p:nvPr/>
        </p:nvSpPr>
        <p:spPr>
          <a:xfrm>
            <a:off x="2875868" y="4283866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>
            <a:extLst>
              <a:ext uri="{FF2B5EF4-FFF2-40B4-BE49-F238E27FC236}">
                <a16:creationId xmlns:a16="http://schemas.microsoft.com/office/drawing/2014/main" id="{4D0C8AFE-F8AD-4294-A2CF-3AF6358CE888}"/>
              </a:ext>
            </a:extLst>
          </p:cNvPr>
          <p:cNvSpPr/>
          <p:nvPr/>
        </p:nvSpPr>
        <p:spPr>
          <a:xfrm>
            <a:off x="2307671" y="4970229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>
            <a:extLst>
              <a:ext uri="{FF2B5EF4-FFF2-40B4-BE49-F238E27FC236}">
                <a16:creationId xmlns:a16="http://schemas.microsoft.com/office/drawing/2014/main" id="{9B7926CC-5AEE-45B0-BE18-98F6060BCB01}"/>
              </a:ext>
            </a:extLst>
          </p:cNvPr>
          <p:cNvSpPr/>
          <p:nvPr/>
        </p:nvSpPr>
        <p:spPr>
          <a:xfrm>
            <a:off x="2269526" y="4225492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>
            <a:extLst>
              <a:ext uri="{FF2B5EF4-FFF2-40B4-BE49-F238E27FC236}">
                <a16:creationId xmlns:a16="http://schemas.microsoft.com/office/drawing/2014/main" id="{6595E6C1-6113-4A70-89C1-F515F34BA0C0}"/>
              </a:ext>
            </a:extLst>
          </p:cNvPr>
          <p:cNvSpPr/>
          <p:nvPr/>
        </p:nvSpPr>
        <p:spPr>
          <a:xfrm>
            <a:off x="2358081" y="4358893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>
            <a:extLst>
              <a:ext uri="{FF2B5EF4-FFF2-40B4-BE49-F238E27FC236}">
                <a16:creationId xmlns:a16="http://schemas.microsoft.com/office/drawing/2014/main" id="{E4CEB6C5-3B08-4EED-9367-B8414670668C}"/>
              </a:ext>
            </a:extLst>
          </p:cNvPr>
          <p:cNvSpPr/>
          <p:nvPr/>
        </p:nvSpPr>
        <p:spPr>
          <a:xfrm>
            <a:off x="2376060" y="4517625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>
            <a:extLst>
              <a:ext uri="{FF2B5EF4-FFF2-40B4-BE49-F238E27FC236}">
                <a16:creationId xmlns:a16="http://schemas.microsoft.com/office/drawing/2014/main" id="{3DAE2EA1-6739-4FDB-8243-73B19DDFFADE}"/>
              </a:ext>
            </a:extLst>
          </p:cNvPr>
          <p:cNvSpPr/>
          <p:nvPr/>
        </p:nvSpPr>
        <p:spPr>
          <a:xfrm>
            <a:off x="2369809" y="4539632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>
            <a:extLst>
              <a:ext uri="{FF2B5EF4-FFF2-40B4-BE49-F238E27FC236}">
                <a16:creationId xmlns:a16="http://schemas.microsoft.com/office/drawing/2014/main" id="{7F80C28D-BE9E-4007-B02F-C59821F9C676}"/>
              </a:ext>
            </a:extLst>
          </p:cNvPr>
          <p:cNvSpPr/>
          <p:nvPr/>
        </p:nvSpPr>
        <p:spPr>
          <a:xfrm>
            <a:off x="2312927" y="4249921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>
            <a:extLst>
              <a:ext uri="{FF2B5EF4-FFF2-40B4-BE49-F238E27FC236}">
                <a16:creationId xmlns:a16="http://schemas.microsoft.com/office/drawing/2014/main" id="{99B155D5-9F5E-4888-B7B7-E943F05C1719}"/>
              </a:ext>
            </a:extLst>
          </p:cNvPr>
          <p:cNvSpPr/>
          <p:nvPr/>
        </p:nvSpPr>
        <p:spPr>
          <a:xfrm>
            <a:off x="2422750" y="4240814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>
            <a:extLst>
              <a:ext uri="{FF2B5EF4-FFF2-40B4-BE49-F238E27FC236}">
                <a16:creationId xmlns:a16="http://schemas.microsoft.com/office/drawing/2014/main" id="{DE9ABDE5-4335-4E39-B624-0576AB24B395}"/>
              </a:ext>
            </a:extLst>
          </p:cNvPr>
          <p:cNvSpPr/>
          <p:nvPr/>
        </p:nvSpPr>
        <p:spPr>
          <a:xfrm>
            <a:off x="2413534" y="4579791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>
            <a:extLst>
              <a:ext uri="{FF2B5EF4-FFF2-40B4-BE49-F238E27FC236}">
                <a16:creationId xmlns:a16="http://schemas.microsoft.com/office/drawing/2014/main" id="{26386470-A4D5-481C-B572-11C86FBC3F8F}"/>
              </a:ext>
            </a:extLst>
          </p:cNvPr>
          <p:cNvSpPr/>
          <p:nvPr/>
        </p:nvSpPr>
        <p:spPr>
          <a:xfrm>
            <a:off x="2396443" y="4554564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>
            <a:extLst>
              <a:ext uri="{FF2B5EF4-FFF2-40B4-BE49-F238E27FC236}">
                <a16:creationId xmlns:a16="http://schemas.microsoft.com/office/drawing/2014/main" id="{0107A8AB-8C23-4C45-8676-B5E0DD1FDFB7}"/>
              </a:ext>
            </a:extLst>
          </p:cNvPr>
          <p:cNvSpPr/>
          <p:nvPr/>
        </p:nvSpPr>
        <p:spPr>
          <a:xfrm>
            <a:off x="2403668" y="4568121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>
            <a:extLst>
              <a:ext uri="{FF2B5EF4-FFF2-40B4-BE49-F238E27FC236}">
                <a16:creationId xmlns:a16="http://schemas.microsoft.com/office/drawing/2014/main" id="{2DB670EE-6F64-4CA6-85D1-E0DC2BE9AE24}"/>
              </a:ext>
            </a:extLst>
          </p:cNvPr>
          <p:cNvSpPr/>
          <p:nvPr/>
        </p:nvSpPr>
        <p:spPr>
          <a:xfrm>
            <a:off x="2657519" y="5248907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>
            <a:extLst>
              <a:ext uri="{FF2B5EF4-FFF2-40B4-BE49-F238E27FC236}">
                <a16:creationId xmlns:a16="http://schemas.microsoft.com/office/drawing/2014/main" id="{58B1F324-3604-4D62-AEC5-D52220735140}"/>
              </a:ext>
            </a:extLst>
          </p:cNvPr>
          <p:cNvSpPr/>
          <p:nvPr/>
        </p:nvSpPr>
        <p:spPr>
          <a:xfrm>
            <a:off x="3248735" y="5269480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>
            <a:extLst>
              <a:ext uri="{FF2B5EF4-FFF2-40B4-BE49-F238E27FC236}">
                <a16:creationId xmlns:a16="http://schemas.microsoft.com/office/drawing/2014/main" id="{4E1F6331-015B-4B36-A7F8-749AA8EDB37E}"/>
              </a:ext>
            </a:extLst>
          </p:cNvPr>
          <p:cNvSpPr/>
          <p:nvPr/>
        </p:nvSpPr>
        <p:spPr>
          <a:xfrm>
            <a:off x="2553625" y="5330579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>
            <a:extLst>
              <a:ext uri="{FF2B5EF4-FFF2-40B4-BE49-F238E27FC236}">
                <a16:creationId xmlns:a16="http://schemas.microsoft.com/office/drawing/2014/main" id="{C8E6C84D-1E60-48FE-B2B1-27C60D0C04C0}"/>
              </a:ext>
            </a:extLst>
          </p:cNvPr>
          <p:cNvSpPr/>
          <p:nvPr/>
        </p:nvSpPr>
        <p:spPr>
          <a:xfrm>
            <a:off x="3315158" y="5669968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>
            <a:extLst>
              <a:ext uri="{FF2B5EF4-FFF2-40B4-BE49-F238E27FC236}">
                <a16:creationId xmlns:a16="http://schemas.microsoft.com/office/drawing/2014/main" id="{E89EF14F-480A-46DC-897B-BCF6EB8937A4}"/>
              </a:ext>
            </a:extLst>
          </p:cNvPr>
          <p:cNvSpPr/>
          <p:nvPr/>
        </p:nvSpPr>
        <p:spPr>
          <a:xfrm>
            <a:off x="3294106" y="5702765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>
            <a:extLst>
              <a:ext uri="{FF2B5EF4-FFF2-40B4-BE49-F238E27FC236}">
                <a16:creationId xmlns:a16="http://schemas.microsoft.com/office/drawing/2014/main" id="{60A9F90E-E7F9-4414-9923-DEA84041323A}"/>
              </a:ext>
            </a:extLst>
          </p:cNvPr>
          <p:cNvSpPr/>
          <p:nvPr/>
        </p:nvSpPr>
        <p:spPr>
          <a:xfrm>
            <a:off x="3192181" y="5703278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>
            <a:extLst>
              <a:ext uri="{FF2B5EF4-FFF2-40B4-BE49-F238E27FC236}">
                <a16:creationId xmlns:a16="http://schemas.microsoft.com/office/drawing/2014/main" id="{08C84413-C6EB-47C2-9EE3-D4C8179E8159}"/>
              </a:ext>
            </a:extLst>
          </p:cNvPr>
          <p:cNvSpPr/>
          <p:nvPr/>
        </p:nvSpPr>
        <p:spPr>
          <a:xfrm>
            <a:off x="2393153" y="5417853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>
            <a:extLst>
              <a:ext uri="{FF2B5EF4-FFF2-40B4-BE49-F238E27FC236}">
                <a16:creationId xmlns:a16="http://schemas.microsoft.com/office/drawing/2014/main" id="{92E7A1B0-3E6D-457A-AB73-193598DD8F35}"/>
              </a:ext>
            </a:extLst>
          </p:cNvPr>
          <p:cNvSpPr/>
          <p:nvPr/>
        </p:nvSpPr>
        <p:spPr>
          <a:xfrm>
            <a:off x="3139563" y="5430938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>
            <a:extLst>
              <a:ext uri="{FF2B5EF4-FFF2-40B4-BE49-F238E27FC236}">
                <a16:creationId xmlns:a16="http://schemas.microsoft.com/office/drawing/2014/main" id="{A73EC362-34E2-49EF-AE39-8DE8DFB7C39C}"/>
              </a:ext>
            </a:extLst>
          </p:cNvPr>
          <p:cNvSpPr/>
          <p:nvPr/>
        </p:nvSpPr>
        <p:spPr>
          <a:xfrm>
            <a:off x="3120501" y="5431574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>
            <a:extLst>
              <a:ext uri="{FF2B5EF4-FFF2-40B4-BE49-F238E27FC236}">
                <a16:creationId xmlns:a16="http://schemas.microsoft.com/office/drawing/2014/main" id="{924518C5-E15D-43A2-9C0A-8DD8E7CAD967}"/>
              </a:ext>
            </a:extLst>
          </p:cNvPr>
          <p:cNvSpPr/>
          <p:nvPr/>
        </p:nvSpPr>
        <p:spPr>
          <a:xfrm>
            <a:off x="2399081" y="5439039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>
            <a:extLst>
              <a:ext uri="{FF2B5EF4-FFF2-40B4-BE49-F238E27FC236}">
                <a16:creationId xmlns:a16="http://schemas.microsoft.com/office/drawing/2014/main" id="{6F53F00A-317D-435B-8C8C-2182A546F1B3}"/>
              </a:ext>
            </a:extLst>
          </p:cNvPr>
          <p:cNvSpPr/>
          <p:nvPr/>
        </p:nvSpPr>
        <p:spPr>
          <a:xfrm>
            <a:off x="3209944" y="5821212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>
            <a:extLst>
              <a:ext uri="{FF2B5EF4-FFF2-40B4-BE49-F238E27FC236}">
                <a16:creationId xmlns:a16="http://schemas.microsoft.com/office/drawing/2014/main" id="{CFF88BBE-DDD1-48F1-B598-922477A3CE64}"/>
              </a:ext>
            </a:extLst>
          </p:cNvPr>
          <p:cNvSpPr/>
          <p:nvPr/>
        </p:nvSpPr>
        <p:spPr>
          <a:xfrm>
            <a:off x="2683830" y="5846995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>
            <a:extLst>
              <a:ext uri="{FF2B5EF4-FFF2-40B4-BE49-F238E27FC236}">
                <a16:creationId xmlns:a16="http://schemas.microsoft.com/office/drawing/2014/main" id="{6B275787-DB3E-448B-AEB2-DAD27A669524}"/>
              </a:ext>
            </a:extLst>
          </p:cNvPr>
          <p:cNvSpPr/>
          <p:nvPr/>
        </p:nvSpPr>
        <p:spPr>
          <a:xfrm>
            <a:off x="2737095" y="5639632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>
            <a:extLst>
              <a:ext uri="{FF2B5EF4-FFF2-40B4-BE49-F238E27FC236}">
                <a16:creationId xmlns:a16="http://schemas.microsoft.com/office/drawing/2014/main" id="{A7038C4D-1CA9-4B93-ADF9-3D7608052B70}"/>
              </a:ext>
            </a:extLst>
          </p:cNvPr>
          <p:cNvSpPr/>
          <p:nvPr/>
        </p:nvSpPr>
        <p:spPr>
          <a:xfrm>
            <a:off x="3313839" y="5663979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>
            <a:extLst>
              <a:ext uri="{FF2B5EF4-FFF2-40B4-BE49-F238E27FC236}">
                <a16:creationId xmlns:a16="http://schemas.microsoft.com/office/drawing/2014/main" id="{18426B36-B7D8-425F-BAB1-92705CB6FC51}"/>
              </a:ext>
            </a:extLst>
          </p:cNvPr>
          <p:cNvSpPr/>
          <p:nvPr/>
        </p:nvSpPr>
        <p:spPr>
          <a:xfrm>
            <a:off x="2877836" y="4888394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>
            <a:extLst>
              <a:ext uri="{FF2B5EF4-FFF2-40B4-BE49-F238E27FC236}">
                <a16:creationId xmlns:a16="http://schemas.microsoft.com/office/drawing/2014/main" id="{5F762EC7-A3BC-4FB6-A807-FBBFDA2D64F6}"/>
              </a:ext>
            </a:extLst>
          </p:cNvPr>
          <p:cNvSpPr/>
          <p:nvPr/>
        </p:nvSpPr>
        <p:spPr>
          <a:xfrm>
            <a:off x="2889671" y="4981430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>
            <a:extLst>
              <a:ext uri="{FF2B5EF4-FFF2-40B4-BE49-F238E27FC236}">
                <a16:creationId xmlns:a16="http://schemas.microsoft.com/office/drawing/2014/main" id="{2FD38E91-D783-4BA6-ABAD-BA7491E00ACA}"/>
              </a:ext>
            </a:extLst>
          </p:cNvPr>
          <p:cNvSpPr/>
          <p:nvPr/>
        </p:nvSpPr>
        <p:spPr>
          <a:xfrm>
            <a:off x="2996204" y="4895798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>
            <a:extLst>
              <a:ext uri="{FF2B5EF4-FFF2-40B4-BE49-F238E27FC236}">
                <a16:creationId xmlns:a16="http://schemas.microsoft.com/office/drawing/2014/main" id="{BA27D3A5-AFA4-44ED-ACF5-AF1BF4DA40D1}"/>
              </a:ext>
            </a:extLst>
          </p:cNvPr>
          <p:cNvSpPr/>
          <p:nvPr/>
        </p:nvSpPr>
        <p:spPr>
          <a:xfrm>
            <a:off x="3095513" y="4890280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>
            <a:extLst>
              <a:ext uri="{FF2B5EF4-FFF2-40B4-BE49-F238E27FC236}">
                <a16:creationId xmlns:a16="http://schemas.microsoft.com/office/drawing/2014/main" id="{BE7D0C24-0AF0-4579-91C7-71538FB1FDA5}"/>
              </a:ext>
            </a:extLst>
          </p:cNvPr>
          <p:cNvSpPr/>
          <p:nvPr/>
        </p:nvSpPr>
        <p:spPr>
          <a:xfrm>
            <a:off x="2904145" y="4896659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>
            <a:extLst>
              <a:ext uri="{FF2B5EF4-FFF2-40B4-BE49-F238E27FC236}">
                <a16:creationId xmlns:a16="http://schemas.microsoft.com/office/drawing/2014/main" id="{50E1126A-A132-4D7E-A736-EAB0B69AC51A}"/>
              </a:ext>
            </a:extLst>
          </p:cNvPr>
          <p:cNvSpPr/>
          <p:nvPr/>
        </p:nvSpPr>
        <p:spPr>
          <a:xfrm>
            <a:off x="1391571" y="6008864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>
            <a:extLst>
              <a:ext uri="{FF2B5EF4-FFF2-40B4-BE49-F238E27FC236}">
                <a16:creationId xmlns:a16="http://schemas.microsoft.com/office/drawing/2014/main" id="{EDE22F97-221B-40AD-8937-6A898FB69481}"/>
              </a:ext>
            </a:extLst>
          </p:cNvPr>
          <p:cNvSpPr/>
          <p:nvPr/>
        </p:nvSpPr>
        <p:spPr>
          <a:xfrm>
            <a:off x="925972" y="5034448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>
            <a:extLst>
              <a:ext uri="{FF2B5EF4-FFF2-40B4-BE49-F238E27FC236}">
                <a16:creationId xmlns:a16="http://schemas.microsoft.com/office/drawing/2014/main" id="{A4CF8534-D5E6-4202-9B56-97106FA2889F}"/>
              </a:ext>
            </a:extLst>
          </p:cNvPr>
          <p:cNvSpPr/>
          <p:nvPr/>
        </p:nvSpPr>
        <p:spPr>
          <a:xfrm>
            <a:off x="741182" y="4552534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>
            <a:extLst>
              <a:ext uri="{FF2B5EF4-FFF2-40B4-BE49-F238E27FC236}">
                <a16:creationId xmlns:a16="http://schemas.microsoft.com/office/drawing/2014/main" id="{59249573-DE37-42A5-A58F-090A1F5DE71E}"/>
              </a:ext>
            </a:extLst>
          </p:cNvPr>
          <p:cNvSpPr/>
          <p:nvPr/>
        </p:nvSpPr>
        <p:spPr>
          <a:xfrm>
            <a:off x="741182" y="4552534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>
            <a:extLst>
              <a:ext uri="{FF2B5EF4-FFF2-40B4-BE49-F238E27FC236}">
                <a16:creationId xmlns:a16="http://schemas.microsoft.com/office/drawing/2014/main" id="{FA24F224-55B3-448B-9C35-C00068E2B7FF}"/>
              </a:ext>
            </a:extLst>
          </p:cNvPr>
          <p:cNvSpPr/>
          <p:nvPr/>
        </p:nvSpPr>
        <p:spPr>
          <a:xfrm>
            <a:off x="741182" y="4552534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>
            <a:extLst>
              <a:ext uri="{FF2B5EF4-FFF2-40B4-BE49-F238E27FC236}">
                <a16:creationId xmlns:a16="http://schemas.microsoft.com/office/drawing/2014/main" id="{867D51FE-0840-4D63-B26B-13A57FB92B2A}"/>
              </a:ext>
            </a:extLst>
          </p:cNvPr>
          <p:cNvSpPr/>
          <p:nvPr/>
        </p:nvSpPr>
        <p:spPr>
          <a:xfrm>
            <a:off x="947672" y="4969615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>
            <a:extLst>
              <a:ext uri="{FF2B5EF4-FFF2-40B4-BE49-F238E27FC236}">
                <a16:creationId xmlns:a16="http://schemas.microsoft.com/office/drawing/2014/main" id="{7BA69A3B-3953-4704-ABA3-D29FCC5FE617}"/>
              </a:ext>
            </a:extLst>
          </p:cNvPr>
          <p:cNvSpPr/>
          <p:nvPr/>
        </p:nvSpPr>
        <p:spPr>
          <a:xfrm>
            <a:off x="1095639" y="4886055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>
            <a:extLst>
              <a:ext uri="{FF2B5EF4-FFF2-40B4-BE49-F238E27FC236}">
                <a16:creationId xmlns:a16="http://schemas.microsoft.com/office/drawing/2014/main" id="{4FDD60F6-0F4E-4A33-89A1-EE1B5408F689}"/>
              </a:ext>
            </a:extLst>
          </p:cNvPr>
          <p:cNvSpPr/>
          <p:nvPr/>
        </p:nvSpPr>
        <p:spPr>
          <a:xfrm>
            <a:off x="856932" y="5202780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>
            <a:extLst>
              <a:ext uri="{FF2B5EF4-FFF2-40B4-BE49-F238E27FC236}">
                <a16:creationId xmlns:a16="http://schemas.microsoft.com/office/drawing/2014/main" id="{C03B4465-42EE-4E09-ABA4-4DB23D710EDE}"/>
              </a:ext>
            </a:extLst>
          </p:cNvPr>
          <p:cNvSpPr/>
          <p:nvPr/>
        </p:nvSpPr>
        <p:spPr>
          <a:xfrm>
            <a:off x="959507" y="5298768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>
            <a:extLst>
              <a:ext uri="{FF2B5EF4-FFF2-40B4-BE49-F238E27FC236}">
                <a16:creationId xmlns:a16="http://schemas.microsoft.com/office/drawing/2014/main" id="{856765E3-F954-4A25-9255-FEB0759D50C1}"/>
              </a:ext>
            </a:extLst>
          </p:cNvPr>
          <p:cNvSpPr/>
          <p:nvPr/>
        </p:nvSpPr>
        <p:spPr>
          <a:xfrm>
            <a:off x="925972" y="5250159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>
            <a:extLst>
              <a:ext uri="{FF2B5EF4-FFF2-40B4-BE49-F238E27FC236}">
                <a16:creationId xmlns:a16="http://schemas.microsoft.com/office/drawing/2014/main" id="{ECC620CE-DB83-48EA-B888-C3B66C571E86}"/>
              </a:ext>
            </a:extLst>
          </p:cNvPr>
          <p:cNvSpPr/>
          <p:nvPr/>
        </p:nvSpPr>
        <p:spPr>
          <a:xfrm>
            <a:off x="906241" y="5289415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>
            <a:extLst>
              <a:ext uri="{FF2B5EF4-FFF2-40B4-BE49-F238E27FC236}">
                <a16:creationId xmlns:a16="http://schemas.microsoft.com/office/drawing/2014/main" id="{3EEDC3E8-0FC2-4EA1-9336-9E4B08C473EB}"/>
              </a:ext>
            </a:extLst>
          </p:cNvPr>
          <p:cNvSpPr/>
          <p:nvPr/>
        </p:nvSpPr>
        <p:spPr>
          <a:xfrm>
            <a:off x="1492850" y="4866734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>
            <a:extLst>
              <a:ext uri="{FF2B5EF4-FFF2-40B4-BE49-F238E27FC236}">
                <a16:creationId xmlns:a16="http://schemas.microsoft.com/office/drawing/2014/main" id="{3CAB01A2-905D-4864-8529-6A98032F42F9}"/>
              </a:ext>
            </a:extLst>
          </p:cNvPr>
          <p:cNvSpPr/>
          <p:nvPr/>
        </p:nvSpPr>
        <p:spPr>
          <a:xfrm>
            <a:off x="1836143" y="4875471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>
            <a:extLst>
              <a:ext uri="{FF2B5EF4-FFF2-40B4-BE49-F238E27FC236}">
                <a16:creationId xmlns:a16="http://schemas.microsoft.com/office/drawing/2014/main" id="{ACA78076-6895-414E-BDF7-E39DAB1CCBED}"/>
              </a:ext>
            </a:extLst>
          </p:cNvPr>
          <p:cNvSpPr/>
          <p:nvPr/>
        </p:nvSpPr>
        <p:spPr>
          <a:xfrm>
            <a:off x="1359356" y="4937189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>
            <a:extLst>
              <a:ext uri="{FF2B5EF4-FFF2-40B4-BE49-F238E27FC236}">
                <a16:creationId xmlns:a16="http://schemas.microsoft.com/office/drawing/2014/main" id="{5A195734-8B77-46BE-AAE7-8D36CEFAEF0C}"/>
              </a:ext>
            </a:extLst>
          </p:cNvPr>
          <p:cNvSpPr/>
          <p:nvPr/>
        </p:nvSpPr>
        <p:spPr>
          <a:xfrm>
            <a:off x="1546116" y="4333461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>
            <a:extLst>
              <a:ext uri="{FF2B5EF4-FFF2-40B4-BE49-F238E27FC236}">
                <a16:creationId xmlns:a16="http://schemas.microsoft.com/office/drawing/2014/main" id="{EF25FA03-3C79-4233-BE84-D8CB98C6FD8A}"/>
              </a:ext>
            </a:extLst>
          </p:cNvPr>
          <p:cNvSpPr/>
          <p:nvPr/>
        </p:nvSpPr>
        <p:spPr>
          <a:xfrm>
            <a:off x="1653970" y="4769494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>
            <a:extLst>
              <a:ext uri="{FF2B5EF4-FFF2-40B4-BE49-F238E27FC236}">
                <a16:creationId xmlns:a16="http://schemas.microsoft.com/office/drawing/2014/main" id="{A0759E3D-F054-496D-80BC-929959E46679}"/>
              </a:ext>
            </a:extLst>
          </p:cNvPr>
          <p:cNvSpPr/>
          <p:nvPr/>
        </p:nvSpPr>
        <p:spPr>
          <a:xfrm>
            <a:off x="1932161" y="4517728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>
            <a:extLst>
              <a:ext uri="{FF2B5EF4-FFF2-40B4-BE49-F238E27FC236}">
                <a16:creationId xmlns:a16="http://schemas.microsoft.com/office/drawing/2014/main" id="{07B49A70-84DB-4818-BEFE-D8CC85BAEBDE}"/>
              </a:ext>
            </a:extLst>
          </p:cNvPr>
          <p:cNvSpPr/>
          <p:nvPr/>
        </p:nvSpPr>
        <p:spPr>
          <a:xfrm>
            <a:off x="1955181" y="4540063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>
            <a:extLst>
              <a:ext uri="{FF2B5EF4-FFF2-40B4-BE49-F238E27FC236}">
                <a16:creationId xmlns:a16="http://schemas.microsoft.com/office/drawing/2014/main" id="{787E68B6-B149-42F5-A7CB-28304EEB6B0A}"/>
              </a:ext>
            </a:extLst>
          </p:cNvPr>
          <p:cNvSpPr/>
          <p:nvPr/>
        </p:nvSpPr>
        <p:spPr>
          <a:xfrm>
            <a:off x="1599382" y="4503225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>
            <a:extLst>
              <a:ext uri="{FF2B5EF4-FFF2-40B4-BE49-F238E27FC236}">
                <a16:creationId xmlns:a16="http://schemas.microsoft.com/office/drawing/2014/main" id="{98EDB8BA-874F-4F37-BBE2-0CB45F61382E}"/>
              </a:ext>
            </a:extLst>
          </p:cNvPr>
          <p:cNvSpPr/>
          <p:nvPr/>
        </p:nvSpPr>
        <p:spPr>
          <a:xfrm>
            <a:off x="1583611" y="4487699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>
            <a:extLst>
              <a:ext uri="{FF2B5EF4-FFF2-40B4-BE49-F238E27FC236}">
                <a16:creationId xmlns:a16="http://schemas.microsoft.com/office/drawing/2014/main" id="{E10BCC9E-1B09-47B8-A2BF-BC6BEBEDB01D}"/>
              </a:ext>
            </a:extLst>
          </p:cNvPr>
          <p:cNvSpPr/>
          <p:nvPr/>
        </p:nvSpPr>
        <p:spPr>
          <a:xfrm>
            <a:off x="1759207" y="4509461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>
            <a:extLst>
              <a:ext uri="{FF2B5EF4-FFF2-40B4-BE49-F238E27FC236}">
                <a16:creationId xmlns:a16="http://schemas.microsoft.com/office/drawing/2014/main" id="{041514AA-025B-40B3-8253-6F8A0C82CC21}"/>
              </a:ext>
            </a:extLst>
          </p:cNvPr>
          <p:cNvSpPr/>
          <p:nvPr/>
        </p:nvSpPr>
        <p:spPr>
          <a:xfrm>
            <a:off x="1743411" y="4490182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>
            <a:extLst>
              <a:ext uri="{FF2B5EF4-FFF2-40B4-BE49-F238E27FC236}">
                <a16:creationId xmlns:a16="http://schemas.microsoft.com/office/drawing/2014/main" id="{2EAB7EE7-014E-4657-AE0D-7DC26B2F2FA4}"/>
              </a:ext>
            </a:extLst>
          </p:cNvPr>
          <p:cNvSpPr/>
          <p:nvPr/>
        </p:nvSpPr>
        <p:spPr>
          <a:xfrm>
            <a:off x="1643455" y="4491432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>
            <a:extLst>
              <a:ext uri="{FF2B5EF4-FFF2-40B4-BE49-F238E27FC236}">
                <a16:creationId xmlns:a16="http://schemas.microsoft.com/office/drawing/2014/main" id="{363870D5-E881-4CC3-B7E3-7DBF017A6BE4}"/>
              </a:ext>
            </a:extLst>
          </p:cNvPr>
          <p:cNvSpPr/>
          <p:nvPr/>
        </p:nvSpPr>
        <p:spPr>
          <a:xfrm>
            <a:off x="1739475" y="4433592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>
            <a:extLst>
              <a:ext uri="{FF2B5EF4-FFF2-40B4-BE49-F238E27FC236}">
                <a16:creationId xmlns:a16="http://schemas.microsoft.com/office/drawing/2014/main" id="{34E07BDA-9D8B-43B0-A2F1-168669A9BE98}"/>
              </a:ext>
            </a:extLst>
          </p:cNvPr>
          <p:cNvSpPr/>
          <p:nvPr/>
        </p:nvSpPr>
        <p:spPr>
          <a:xfrm>
            <a:off x="1589537" y="4442247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>
            <a:extLst>
              <a:ext uri="{FF2B5EF4-FFF2-40B4-BE49-F238E27FC236}">
                <a16:creationId xmlns:a16="http://schemas.microsoft.com/office/drawing/2014/main" id="{03D185E6-8B78-4AFD-B2BA-A3744028C94A}"/>
              </a:ext>
            </a:extLst>
          </p:cNvPr>
          <p:cNvSpPr/>
          <p:nvPr/>
        </p:nvSpPr>
        <p:spPr>
          <a:xfrm>
            <a:off x="1511259" y="4213289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>
            <a:extLst>
              <a:ext uri="{FF2B5EF4-FFF2-40B4-BE49-F238E27FC236}">
                <a16:creationId xmlns:a16="http://schemas.microsoft.com/office/drawing/2014/main" id="{4DCE1196-EB8F-425E-8708-0DCA98D8A750}"/>
              </a:ext>
            </a:extLst>
          </p:cNvPr>
          <p:cNvSpPr/>
          <p:nvPr/>
        </p:nvSpPr>
        <p:spPr>
          <a:xfrm>
            <a:off x="1669093" y="4649796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>
            <a:extLst>
              <a:ext uri="{FF2B5EF4-FFF2-40B4-BE49-F238E27FC236}">
                <a16:creationId xmlns:a16="http://schemas.microsoft.com/office/drawing/2014/main" id="{7F05787E-B9BA-4900-B513-8150307E2C0D}"/>
              </a:ext>
            </a:extLst>
          </p:cNvPr>
          <p:cNvSpPr/>
          <p:nvPr/>
        </p:nvSpPr>
        <p:spPr>
          <a:xfrm>
            <a:off x="1662514" y="4646206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>
            <a:extLst>
              <a:ext uri="{FF2B5EF4-FFF2-40B4-BE49-F238E27FC236}">
                <a16:creationId xmlns:a16="http://schemas.microsoft.com/office/drawing/2014/main" id="{DCD0B76E-31CB-4E63-82D6-BE65A90BE260}"/>
              </a:ext>
            </a:extLst>
          </p:cNvPr>
          <p:cNvSpPr/>
          <p:nvPr/>
        </p:nvSpPr>
        <p:spPr>
          <a:xfrm>
            <a:off x="1581641" y="4303740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>
            <a:extLst>
              <a:ext uri="{FF2B5EF4-FFF2-40B4-BE49-F238E27FC236}">
                <a16:creationId xmlns:a16="http://schemas.microsoft.com/office/drawing/2014/main" id="{0EE31AE2-8521-41CD-8289-B4FE54700660}"/>
              </a:ext>
            </a:extLst>
          </p:cNvPr>
          <p:cNvSpPr/>
          <p:nvPr/>
        </p:nvSpPr>
        <p:spPr>
          <a:xfrm>
            <a:off x="1882832" y="4335451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>
            <a:extLst>
              <a:ext uri="{FF2B5EF4-FFF2-40B4-BE49-F238E27FC236}">
                <a16:creationId xmlns:a16="http://schemas.microsoft.com/office/drawing/2014/main" id="{1DA2F0B3-EEE7-418C-A5B3-10AC86E1D423}"/>
              </a:ext>
            </a:extLst>
          </p:cNvPr>
          <p:cNvSpPr/>
          <p:nvPr/>
        </p:nvSpPr>
        <p:spPr>
          <a:xfrm>
            <a:off x="1570456" y="4240814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>
            <a:extLst>
              <a:ext uri="{FF2B5EF4-FFF2-40B4-BE49-F238E27FC236}">
                <a16:creationId xmlns:a16="http://schemas.microsoft.com/office/drawing/2014/main" id="{0DBBC98C-E44A-4DCB-A648-0D1EF9884252}"/>
              </a:ext>
            </a:extLst>
          </p:cNvPr>
          <p:cNvSpPr/>
          <p:nvPr/>
        </p:nvSpPr>
        <p:spPr>
          <a:xfrm>
            <a:off x="1842048" y="4891060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>
            <a:extLst>
              <a:ext uri="{FF2B5EF4-FFF2-40B4-BE49-F238E27FC236}">
                <a16:creationId xmlns:a16="http://schemas.microsoft.com/office/drawing/2014/main" id="{D33658A1-C0E5-43DA-A3A5-F26AC2BCA954}"/>
              </a:ext>
            </a:extLst>
          </p:cNvPr>
          <p:cNvSpPr/>
          <p:nvPr/>
        </p:nvSpPr>
        <p:spPr>
          <a:xfrm>
            <a:off x="1596094" y="5548772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>
            <a:extLst>
              <a:ext uri="{FF2B5EF4-FFF2-40B4-BE49-F238E27FC236}">
                <a16:creationId xmlns:a16="http://schemas.microsoft.com/office/drawing/2014/main" id="{43489990-8998-4036-AEDC-1E0ECCA68616}"/>
              </a:ext>
            </a:extLst>
          </p:cNvPr>
          <p:cNvSpPr/>
          <p:nvPr/>
        </p:nvSpPr>
        <p:spPr>
          <a:xfrm>
            <a:off x="1634907" y="5801707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>
            <a:extLst>
              <a:ext uri="{FF2B5EF4-FFF2-40B4-BE49-F238E27FC236}">
                <a16:creationId xmlns:a16="http://schemas.microsoft.com/office/drawing/2014/main" id="{57594B19-AF01-4B7F-A6F8-F0E8448E3157}"/>
              </a:ext>
            </a:extLst>
          </p:cNvPr>
          <p:cNvSpPr/>
          <p:nvPr/>
        </p:nvSpPr>
        <p:spPr>
          <a:xfrm>
            <a:off x="1617145" y="5758080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>
            <a:extLst>
              <a:ext uri="{FF2B5EF4-FFF2-40B4-BE49-F238E27FC236}">
                <a16:creationId xmlns:a16="http://schemas.microsoft.com/office/drawing/2014/main" id="{258EF47E-ACCE-4B1E-8C01-929649BA6252}"/>
              </a:ext>
            </a:extLst>
          </p:cNvPr>
          <p:cNvSpPr/>
          <p:nvPr/>
        </p:nvSpPr>
        <p:spPr>
          <a:xfrm>
            <a:off x="1602671" y="5630444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>
            <a:extLst>
              <a:ext uri="{FF2B5EF4-FFF2-40B4-BE49-F238E27FC236}">
                <a16:creationId xmlns:a16="http://schemas.microsoft.com/office/drawing/2014/main" id="{06BE18D4-CCFB-46AD-B28B-530F777D94D1}"/>
              </a:ext>
            </a:extLst>
          </p:cNvPr>
          <p:cNvSpPr/>
          <p:nvPr/>
        </p:nvSpPr>
        <p:spPr>
          <a:xfrm>
            <a:off x="1842047" y="5633561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>
            <a:extLst>
              <a:ext uri="{FF2B5EF4-FFF2-40B4-BE49-F238E27FC236}">
                <a16:creationId xmlns:a16="http://schemas.microsoft.com/office/drawing/2014/main" id="{4AE0588B-63DF-4DEE-8342-B3D330CB50A5}"/>
              </a:ext>
            </a:extLst>
          </p:cNvPr>
          <p:cNvSpPr/>
          <p:nvPr/>
        </p:nvSpPr>
        <p:spPr>
          <a:xfrm>
            <a:off x="2156414" y="5594655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>
            <a:extLst>
              <a:ext uri="{FF2B5EF4-FFF2-40B4-BE49-F238E27FC236}">
                <a16:creationId xmlns:a16="http://schemas.microsoft.com/office/drawing/2014/main" id="{A8B54A8D-1C31-4403-9CA1-62C19E4B69E4}"/>
              </a:ext>
            </a:extLst>
          </p:cNvPr>
          <p:cNvSpPr/>
          <p:nvPr/>
        </p:nvSpPr>
        <p:spPr>
          <a:xfrm>
            <a:off x="2161001" y="5633562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>
            <a:extLst>
              <a:ext uri="{FF2B5EF4-FFF2-40B4-BE49-F238E27FC236}">
                <a16:creationId xmlns:a16="http://schemas.microsoft.com/office/drawing/2014/main" id="{DDD0463B-43AC-4789-849C-0F6F9B3BA8B1}"/>
              </a:ext>
            </a:extLst>
          </p:cNvPr>
          <p:cNvSpPr/>
          <p:nvPr/>
        </p:nvSpPr>
        <p:spPr>
          <a:xfrm>
            <a:off x="2050529" y="5260126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>
            <a:extLst>
              <a:ext uri="{FF2B5EF4-FFF2-40B4-BE49-F238E27FC236}">
                <a16:creationId xmlns:a16="http://schemas.microsoft.com/office/drawing/2014/main" id="{3378B596-38C5-43CD-8402-68DBE8815559}"/>
              </a:ext>
            </a:extLst>
          </p:cNvPr>
          <p:cNvSpPr/>
          <p:nvPr/>
        </p:nvSpPr>
        <p:spPr>
          <a:xfrm>
            <a:off x="2063015" y="5015107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>
            <a:extLst>
              <a:ext uri="{FF2B5EF4-FFF2-40B4-BE49-F238E27FC236}">
                <a16:creationId xmlns:a16="http://schemas.microsoft.com/office/drawing/2014/main" id="{62B2DE4A-799C-4B9E-AB30-72CC65DEDF18}"/>
              </a:ext>
            </a:extLst>
          </p:cNvPr>
          <p:cNvSpPr/>
          <p:nvPr/>
        </p:nvSpPr>
        <p:spPr>
          <a:xfrm>
            <a:off x="1400140" y="5180956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>
            <a:extLst>
              <a:ext uri="{FF2B5EF4-FFF2-40B4-BE49-F238E27FC236}">
                <a16:creationId xmlns:a16="http://schemas.microsoft.com/office/drawing/2014/main" id="{3D70DFCB-8E10-4844-9F43-C7FF8C417085}"/>
              </a:ext>
            </a:extLst>
          </p:cNvPr>
          <p:cNvSpPr/>
          <p:nvPr/>
        </p:nvSpPr>
        <p:spPr>
          <a:xfrm>
            <a:off x="1699361" y="6255112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>
            <a:extLst>
              <a:ext uri="{FF2B5EF4-FFF2-40B4-BE49-F238E27FC236}">
                <a16:creationId xmlns:a16="http://schemas.microsoft.com/office/drawing/2014/main" id="{92192B13-0F8A-4E4A-BB63-1F4FD03AF750}"/>
              </a:ext>
            </a:extLst>
          </p:cNvPr>
          <p:cNvSpPr/>
          <p:nvPr/>
        </p:nvSpPr>
        <p:spPr>
          <a:xfrm>
            <a:off x="1846658" y="5861537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>
            <a:extLst>
              <a:ext uri="{FF2B5EF4-FFF2-40B4-BE49-F238E27FC236}">
                <a16:creationId xmlns:a16="http://schemas.microsoft.com/office/drawing/2014/main" id="{73D3DC0F-E665-4B54-BB4A-F31271B2F934}"/>
              </a:ext>
            </a:extLst>
          </p:cNvPr>
          <p:cNvSpPr/>
          <p:nvPr/>
        </p:nvSpPr>
        <p:spPr>
          <a:xfrm>
            <a:off x="430775" y="5202779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>
            <a:extLst>
              <a:ext uri="{FF2B5EF4-FFF2-40B4-BE49-F238E27FC236}">
                <a16:creationId xmlns:a16="http://schemas.microsoft.com/office/drawing/2014/main" id="{425FB555-A6FA-49BC-9A2B-3722C9AEEF73}"/>
              </a:ext>
            </a:extLst>
          </p:cNvPr>
          <p:cNvSpPr/>
          <p:nvPr/>
        </p:nvSpPr>
        <p:spPr>
          <a:xfrm>
            <a:off x="473526" y="5349737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>
            <a:extLst>
              <a:ext uri="{FF2B5EF4-FFF2-40B4-BE49-F238E27FC236}">
                <a16:creationId xmlns:a16="http://schemas.microsoft.com/office/drawing/2014/main" id="{541D3FB7-F29D-4E5B-B2B2-744DE0F94194}"/>
              </a:ext>
            </a:extLst>
          </p:cNvPr>
          <p:cNvSpPr/>
          <p:nvPr/>
        </p:nvSpPr>
        <p:spPr>
          <a:xfrm>
            <a:off x="514309" y="5394163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>
            <a:extLst>
              <a:ext uri="{FF2B5EF4-FFF2-40B4-BE49-F238E27FC236}">
                <a16:creationId xmlns:a16="http://schemas.microsoft.com/office/drawing/2014/main" id="{D277A555-E568-447D-81FA-9F6C6EFB4DE7}"/>
              </a:ext>
            </a:extLst>
          </p:cNvPr>
          <p:cNvSpPr/>
          <p:nvPr/>
        </p:nvSpPr>
        <p:spPr>
          <a:xfrm>
            <a:off x="566906" y="5696980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>
            <a:extLst>
              <a:ext uri="{FF2B5EF4-FFF2-40B4-BE49-F238E27FC236}">
                <a16:creationId xmlns:a16="http://schemas.microsoft.com/office/drawing/2014/main" id="{90548CBE-A2AB-4693-B881-8FFB8E44C01B}"/>
              </a:ext>
            </a:extLst>
          </p:cNvPr>
          <p:cNvSpPr/>
          <p:nvPr/>
        </p:nvSpPr>
        <p:spPr>
          <a:xfrm>
            <a:off x="566256" y="5732054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>
            <a:extLst>
              <a:ext uri="{FF2B5EF4-FFF2-40B4-BE49-F238E27FC236}">
                <a16:creationId xmlns:a16="http://schemas.microsoft.com/office/drawing/2014/main" id="{31C010BA-9C7F-45E4-A69B-B92C730F1403}"/>
              </a:ext>
            </a:extLst>
          </p:cNvPr>
          <p:cNvSpPr/>
          <p:nvPr/>
        </p:nvSpPr>
        <p:spPr>
          <a:xfrm>
            <a:off x="522183" y="6003860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>
            <a:extLst>
              <a:ext uri="{FF2B5EF4-FFF2-40B4-BE49-F238E27FC236}">
                <a16:creationId xmlns:a16="http://schemas.microsoft.com/office/drawing/2014/main" id="{0FF4B60A-68AE-4DA4-8141-BB7B97A795E9}"/>
              </a:ext>
            </a:extLst>
          </p:cNvPr>
          <p:cNvSpPr/>
          <p:nvPr/>
        </p:nvSpPr>
        <p:spPr>
          <a:xfrm>
            <a:off x="537308" y="6045640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>
            <a:extLst>
              <a:ext uri="{FF2B5EF4-FFF2-40B4-BE49-F238E27FC236}">
                <a16:creationId xmlns:a16="http://schemas.microsoft.com/office/drawing/2014/main" id="{4815CB83-B50B-4781-9D5B-013FE2A50136}"/>
              </a:ext>
            </a:extLst>
          </p:cNvPr>
          <p:cNvSpPr/>
          <p:nvPr/>
        </p:nvSpPr>
        <p:spPr>
          <a:xfrm>
            <a:off x="607018" y="6345319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>
            <a:extLst>
              <a:ext uri="{FF2B5EF4-FFF2-40B4-BE49-F238E27FC236}">
                <a16:creationId xmlns:a16="http://schemas.microsoft.com/office/drawing/2014/main" id="{55FE65D4-3F83-4307-BFF1-3BA2A99DEAA7}"/>
              </a:ext>
            </a:extLst>
          </p:cNvPr>
          <p:cNvSpPr/>
          <p:nvPr/>
        </p:nvSpPr>
        <p:spPr>
          <a:xfrm>
            <a:off x="617555" y="6386668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>
            <a:extLst>
              <a:ext uri="{FF2B5EF4-FFF2-40B4-BE49-F238E27FC236}">
                <a16:creationId xmlns:a16="http://schemas.microsoft.com/office/drawing/2014/main" id="{98981448-C271-4E5F-971F-ED2D00E4D579}"/>
              </a:ext>
            </a:extLst>
          </p:cNvPr>
          <p:cNvSpPr/>
          <p:nvPr/>
        </p:nvSpPr>
        <p:spPr>
          <a:xfrm>
            <a:off x="324240" y="5269479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>
            <a:extLst>
              <a:ext uri="{FF2B5EF4-FFF2-40B4-BE49-F238E27FC236}">
                <a16:creationId xmlns:a16="http://schemas.microsoft.com/office/drawing/2014/main" id="{C39AE861-05A6-4820-8922-D5F3AE9CC841}"/>
              </a:ext>
            </a:extLst>
          </p:cNvPr>
          <p:cNvSpPr/>
          <p:nvPr/>
        </p:nvSpPr>
        <p:spPr>
          <a:xfrm>
            <a:off x="351197" y="5310623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>
            <a:extLst>
              <a:ext uri="{FF2B5EF4-FFF2-40B4-BE49-F238E27FC236}">
                <a16:creationId xmlns:a16="http://schemas.microsoft.com/office/drawing/2014/main" id="{1E1598CD-113A-4210-96CE-86AD983E830D}"/>
              </a:ext>
            </a:extLst>
          </p:cNvPr>
          <p:cNvSpPr/>
          <p:nvPr/>
        </p:nvSpPr>
        <p:spPr>
          <a:xfrm>
            <a:off x="450506" y="5556873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>
            <a:extLst>
              <a:ext uri="{FF2B5EF4-FFF2-40B4-BE49-F238E27FC236}">
                <a16:creationId xmlns:a16="http://schemas.microsoft.com/office/drawing/2014/main" id="{DE972494-952C-4314-827B-79552483A237}"/>
              </a:ext>
            </a:extLst>
          </p:cNvPr>
          <p:cNvSpPr/>
          <p:nvPr/>
        </p:nvSpPr>
        <p:spPr>
          <a:xfrm>
            <a:off x="480102" y="5596785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>
            <a:extLst>
              <a:ext uri="{FF2B5EF4-FFF2-40B4-BE49-F238E27FC236}">
                <a16:creationId xmlns:a16="http://schemas.microsoft.com/office/drawing/2014/main" id="{6C6152F7-1AD5-4051-82FC-50E2EE55A36A}"/>
              </a:ext>
            </a:extLst>
          </p:cNvPr>
          <p:cNvSpPr/>
          <p:nvPr/>
        </p:nvSpPr>
        <p:spPr>
          <a:xfrm>
            <a:off x="425516" y="5828186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>
            <a:extLst>
              <a:ext uri="{FF2B5EF4-FFF2-40B4-BE49-F238E27FC236}">
                <a16:creationId xmlns:a16="http://schemas.microsoft.com/office/drawing/2014/main" id="{141D3610-097D-448A-81A8-E2A0F0E623DD}"/>
              </a:ext>
            </a:extLst>
          </p:cNvPr>
          <p:cNvSpPr/>
          <p:nvPr/>
        </p:nvSpPr>
        <p:spPr>
          <a:xfrm>
            <a:off x="476816" y="5874213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>
            <a:extLst>
              <a:ext uri="{FF2B5EF4-FFF2-40B4-BE49-F238E27FC236}">
                <a16:creationId xmlns:a16="http://schemas.microsoft.com/office/drawing/2014/main" id="{15D44EE5-344F-4EA3-AA3A-90EACD6B18CD}"/>
              </a:ext>
            </a:extLst>
          </p:cNvPr>
          <p:cNvSpPr/>
          <p:nvPr/>
        </p:nvSpPr>
        <p:spPr>
          <a:xfrm>
            <a:off x="466950" y="6233926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>
            <a:extLst>
              <a:ext uri="{FF2B5EF4-FFF2-40B4-BE49-F238E27FC236}">
                <a16:creationId xmlns:a16="http://schemas.microsoft.com/office/drawing/2014/main" id="{48D79F91-63DA-4EA2-BD75-1A463874909C}"/>
              </a:ext>
            </a:extLst>
          </p:cNvPr>
          <p:cNvSpPr/>
          <p:nvPr/>
        </p:nvSpPr>
        <p:spPr>
          <a:xfrm>
            <a:off x="495877" y="6273820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>
            <a:extLst>
              <a:ext uri="{FF2B5EF4-FFF2-40B4-BE49-F238E27FC236}">
                <a16:creationId xmlns:a16="http://schemas.microsoft.com/office/drawing/2014/main" id="{D20AADA6-9766-4542-B242-7E3EFB430931}"/>
              </a:ext>
            </a:extLst>
          </p:cNvPr>
          <p:cNvSpPr/>
          <p:nvPr/>
        </p:nvSpPr>
        <p:spPr>
          <a:xfrm>
            <a:off x="616885" y="5867978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>
            <a:extLst>
              <a:ext uri="{FF2B5EF4-FFF2-40B4-BE49-F238E27FC236}">
                <a16:creationId xmlns:a16="http://schemas.microsoft.com/office/drawing/2014/main" id="{FB07AAC8-3485-4861-B0DE-DDD3D0992358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>
            <a:extLst>
              <a:ext uri="{FF2B5EF4-FFF2-40B4-BE49-F238E27FC236}">
                <a16:creationId xmlns:a16="http://schemas.microsoft.com/office/drawing/2014/main" id="{ED86187C-862A-47E4-809B-3B7D06334320}"/>
              </a:ext>
            </a:extLst>
          </p:cNvPr>
          <p:cNvSpPr/>
          <p:nvPr/>
        </p:nvSpPr>
        <p:spPr>
          <a:xfrm>
            <a:off x="776687" y="6011366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>
            <a:extLst>
              <a:ext uri="{FF2B5EF4-FFF2-40B4-BE49-F238E27FC236}">
                <a16:creationId xmlns:a16="http://schemas.microsoft.com/office/drawing/2014/main" id="{A98DF843-5E68-4C08-BA8D-3F71AD6734A9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>
            <a:extLst>
              <a:ext uri="{FF2B5EF4-FFF2-40B4-BE49-F238E27FC236}">
                <a16:creationId xmlns:a16="http://schemas.microsoft.com/office/drawing/2014/main" id="{E29D70B9-C70D-4E7A-8461-7C0181D7BC65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>
            <a:extLst>
              <a:ext uri="{FF2B5EF4-FFF2-40B4-BE49-F238E27FC236}">
                <a16:creationId xmlns:a16="http://schemas.microsoft.com/office/drawing/2014/main" id="{7B8EA366-EEC3-444D-93A7-A24806A2EDD0}"/>
              </a:ext>
            </a:extLst>
          </p:cNvPr>
          <p:cNvSpPr/>
          <p:nvPr/>
        </p:nvSpPr>
        <p:spPr>
          <a:xfrm>
            <a:off x="592567" y="6316215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>
            <a:extLst>
              <a:ext uri="{FF2B5EF4-FFF2-40B4-BE49-F238E27FC236}">
                <a16:creationId xmlns:a16="http://schemas.microsoft.com/office/drawing/2014/main" id="{4C3D31D9-4F51-4DC8-952E-9EA7F86549DC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>
            <a:extLst>
              <a:ext uri="{FF2B5EF4-FFF2-40B4-BE49-F238E27FC236}">
                <a16:creationId xmlns:a16="http://schemas.microsoft.com/office/drawing/2014/main" id="{4C434DF0-CD5A-4BD7-B307-E08D00206DC1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>
            <a:extLst>
              <a:ext uri="{FF2B5EF4-FFF2-40B4-BE49-F238E27FC236}">
                <a16:creationId xmlns:a16="http://schemas.microsoft.com/office/drawing/2014/main" id="{CE3954E9-E54E-4BBC-90A8-D0C6F259C575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>
            <a:extLst>
              <a:ext uri="{FF2B5EF4-FFF2-40B4-BE49-F238E27FC236}">
                <a16:creationId xmlns:a16="http://schemas.microsoft.com/office/drawing/2014/main" id="{D910E4B0-003F-44EC-AF9E-8CA563C34472}"/>
              </a:ext>
            </a:extLst>
          </p:cNvPr>
          <p:cNvSpPr/>
          <p:nvPr/>
        </p:nvSpPr>
        <p:spPr>
          <a:xfrm>
            <a:off x="858902" y="5877946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>
            <a:extLst>
              <a:ext uri="{FF2B5EF4-FFF2-40B4-BE49-F238E27FC236}">
                <a16:creationId xmlns:a16="http://schemas.microsoft.com/office/drawing/2014/main" id="{5FE920AE-A147-419E-8A7C-7AB3587CDEC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>
            <a:extLst>
              <a:ext uri="{FF2B5EF4-FFF2-40B4-BE49-F238E27FC236}">
                <a16:creationId xmlns:a16="http://schemas.microsoft.com/office/drawing/2014/main" id="{685C045A-AA2B-4A63-8A07-C651626EEE9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>
            <a:extLst>
              <a:ext uri="{FF2B5EF4-FFF2-40B4-BE49-F238E27FC236}">
                <a16:creationId xmlns:a16="http://schemas.microsoft.com/office/drawing/2014/main" id="{B81F46DD-620D-4FAA-94CB-74481F5D59C6}"/>
              </a:ext>
            </a:extLst>
          </p:cNvPr>
          <p:cNvSpPr/>
          <p:nvPr/>
        </p:nvSpPr>
        <p:spPr>
          <a:xfrm>
            <a:off x="664894" y="6256979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>
            <a:extLst>
              <a:ext uri="{FF2B5EF4-FFF2-40B4-BE49-F238E27FC236}">
                <a16:creationId xmlns:a16="http://schemas.microsoft.com/office/drawing/2014/main" id="{11EE12F8-11C9-42F5-9113-8C3A6838A8DE}"/>
              </a:ext>
            </a:extLst>
          </p:cNvPr>
          <p:cNvSpPr/>
          <p:nvPr/>
        </p:nvSpPr>
        <p:spPr>
          <a:xfrm>
            <a:off x="495878" y="6599261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>
            <a:extLst>
              <a:ext uri="{FF2B5EF4-FFF2-40B4-BE49-F238E27FC236}">
                <a16:creationId xmlns:a16="http://schemas.microsoft.com/office/drawing/2014/main" id="{0007F7A8-08BD-4D8B-B322-1D7EF2AA9473}"/>
              </a:ext>
            </a:extLst>
          </p:cNvPr>
          <p:cNvSpPr/>
          <p:nvPr/>
        </p:nvSpPr>
        <p:spPr>
          <a:xfrm>
            <a:off x="514959" y="6634661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>
            <a:extLst>
              <a:ext uri="{FF2B5EF4-FFF2-40B4-BE49-F238E27FC236}">
                <a16:creationId xmlns:a16="http://schemas.microsoft.com/office/drawing/2014/main" id="{B91522C9-633D-429D-82A0-4D62FD11B0F9}"/>
              </a:ext>
            </a:extLst>
          </p:cNvPr>
          <p:cNvSpPr/>
          <p:nvPr/>
        </p:nvSpPr>
        <p:spPr>
          <a:xfrm>
            <a:off x="4830998" y="6246930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>
            <a:extLst>
              <a:ext uri="{FF2B5EF4-FFF2-40B4-BE49-F238E27FC236}">
                <a16:creationId xmlns:a16="http://schemas.microsoft.com/office/drawing/2014/main" id="{145A3B97-A95A-477B-9E89-522C09CD4B39}"/>
              </a:ext>
            </a:extLst>
          </p:cNvPr>
          <p:cNvSpPr/>
          <p:nvPr/>
        </p:nvSpPr>
        <p:spPr>
          <a:xfrm>
            <a:off x="5019747" y="6253249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>
            <a:extLst>
              <a:ext uri="{FF2B5EF4-FFF2-40B4-BE49-F238E27FC236}">
                <a16:creationId xmlns:a16="http://schemas.microsoft.com/office/drawing/2014/main" id="{83433136-0AEE-4968-A9F7-042EED75886B}"/>
              </a:ext>
            </a:extLst>
          </p:cNvPr>
          <p:cNvSpPr/>
          <p:nvPr/>
        </p:nvSpPr>
        <p:spPr>
          <a:xfrm>
            <a:off x="4807328" y="6433678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>
            <a:extLst>
              <a:ext uri="{FF2B5EF4-FFF2-40B4-BE49-F238E27FC236}">
                <a16:creationId xmlns:a16="http://schemas.microsoft.com/office/drawing/2014/main" id="{3D70B893-CF90-4CD7-BB3D-DBA9CB207A8D}"/>
              </a:ext>
            </a:extLst>
          </p:cNvPr>
          <p:cNvSpPr/>
          <p:nvPr/>
        </p:nvSpPr>
        <p:spPr>
          <a:xfrm>
            <a:off x="4818493" y="6362033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>
            <a:extLst>
              <a:ext uri="{FF2B5EF4-FFF2-40B4-BE49-F238E27FC236}">
                <a16:creationId xmlns:a16="http://schemas.microsoft.com/office/drawing/2014/main" id="{A5850AFE-3C2D-415F-92AB-D11AAC38295A}"/>
              </a:ext>
            </a:extLst>
          </p:cNvPr>
          <p:cNvSpPr/>
          <p:nvPr/>
        </p:nvSpPr>
        <p:spPr>
          <a:xfrm>
            <a:off x="4851379" y="6304217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>
            <a:extLst>
              <a:ext uri="{FF2B5EF4-FFF2-40B4-BE49-F238E27FC236}">
                <a16:creationId xmlns:a16="http://schemas.microsoft.com/office/drawing/2014/main" id="{360E337F-4A31-40A7-A22E-A946DB767D7C}"/>
              </a:ext>
            </a:extLst>
          </p:cNvPr>
          <p:cNvSpPr/>
          <p:nvPr/>
        </p:nvSpPr>
        <p:spPr>
          <a:xfrm>
            <a:off x="4905317" y="6256959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>
            <a:extLst>
              <a:ext uri="{FF2B5EF4-FFF2-40B4-BE49-F238E27FC236}">
                <a16:creationId xmlns:a16="http://schemas.microsoft.com/office/drawing/2014/main" id="{812829AB-E8E0-404D-9C9F-3586223E6113}"/>
              </a:ext>
            </a:extLst>
          </p:cNvPr>
          <p:cNvSpPr/>
          <p:nvPr/>
        </p:nvSpPr>
        <p:spPr>
          <a:xfrm>
            <a:off x="4960552" y="6223917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>
            <a:extLst>
              <a:ext uri="{FF2B5EF4-FFF2-40B4-BE49-F238E27FC236}">
                <a16:creationId xmlns:a16="http://schemas.microsoft.com/office/drawing/2014/main" id="{68506BFC-0398-41DA-926C-A0D752D975E4}"/>
              </a:ext>
            </a:extLst>
          </p:cNvPr>
          <p:cNvSpPr/>
          <p:nvPr/>
        </p:nvSpPr>
        <p:spPr>
          <a:xfrm>
            <a:off x="5048674" y="6227013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>
            <a:extLst>
              <a:ext uri="{FF2B5EF4-FFF2-40B4-BE49-F238E27FC236}">
                <a16:creationId xmlns:a16="http://schemas.microsoft.com/office/drawing/2014/main" id="{7636BA54-BB79-4E55-AA0D-7D3DBFC5346D}"/>
              </a:ext>
            </a:extLst>
          </p:cNvPr>
          <p:cNvSpPr/>
          <p:nvPr/>
        </p:nvSpPr>
        <p:spPr>
          <a:xfrm>
            <a:off x="5101293" y="6252981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>
            <a:extLst>
              <a:ext uri="{FF2B5EF4-FFF2-40B4-BE49-F238E27FC236}">
                <a16:creationId xmlns:a16="http://schemas.microsoft.com/office/drawing/2014/main" id="{0BE9FC8C-6E3F-4486-9F8F-C479EA0F70CE}"/>
              </a:ext>
            </a:extLst>
          </p:cNvPr>
          <p:cNvSpPr/>
          <p:nvPr/>
        </p:nvSpPr>
        <p:spPr>
          <a:xfrm>
            <a:off x="5154559" y="6287214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>
            <a:extLst>
              <a:ext uri="{FF2B5EF4-FFF2-40B4-BE49-F238E27FC236}">
                <a16:creationId xmlns:a16="http://schemas.microsoft.com/office/drawing/2014/main" id="{3794CD8C-3A98-448C-BDCA-CB25760D44DB}"/>
              </a:ext>
            </a:extLst>
          </p:cNvPr>
          <p:cNvSpPr/>
          <p:nvPr/>
        </p:nvSpPr>
        <p:spPr>
          <a:xfrm>
            <a:off x="5182837" y="6338901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>
            <a:extLst>
              <a:ext uri="{FF2B5EF4-FFF2-40B4-BE49-F238E27FC236}">
                <a16:creationId xmlns:a16="http://schemas.microsoft.com/office/drawing/2014/main" id="{EFF09310-5719-4AE8-8789-F7D8E820B07B}"/>
              </a:ext>
            </a:extLst>
          </p:cNvPr>
          <p:cNvSpPr/>
          <p:nvPr/>
        </p:nvSpPr>
        <p:spPr>
          <a:xfrm>
            <a:off x="5200580" y="6394092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>
            <a:extLst>
              <a:ext uri="{FF2B5EF4-FFF2-40B4-BE49-F238E27FC236}">
                <a16:creationId xmlns:a16="http://schemas.microsoft.com/office/drawing/2014/main" id="{4E2DD3BC-8C67-4BDC-9466-D85641F42371}"/>
              </a:ext>
            </a:extLst>
          </p:cNvPr>
          <p:cNvSpPr/>
          <p:nvPr/>
        </p:nvSpPr>
        <p:spPr>
          <a:xfrm>
            <a:off x="5209125" y="6449307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>
            <a:extLst>
              <a:ext uri="{FF2B5EF4-FFF2-40B4-BE49-F238E27FC236}">
                <a16:creationId xmlns:a16="http://schemas.microsoft.com/office/drawing/2014/main" id="{6E191044-B5F3-4C9E-A9E8-C4AC32BB6E08}"/>
              </a:ext>
            </a:extLst>
          </p:cNvPr>
          <p:cNvSpPr/>
          <p:nvPr/>
        </p:nvSpPr>
        <p:spPr>
          <a:xfrm>
            <a:off x="5197291" y="6499455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>
            <a:extLst>
              <a:ext uri="{FF2B5EF4-FFF2-40B4-BE49-F238E27FC236}">
                <a16:creationId xmlns:a16="http://schemas.microsoft.com/office/drawing/2014/main" id="{B9896A3B-E895-4433-AA54-7C01B66B0CAE}"/>
              </a:ext>
            </a:extLst>
          </p:cNvPr>
          <p:cNvSpPr/>
          <p:nvPr/>
        </p:nvSpPr>
        <p:spPr>
          <a:xfrm>
            <a:off x="5174941" y="6548085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>
            <a:extLst>
              <a:ext uri="{FF2B5EF4-FFF2-40B4-BE49-F238E27FC236}">
                <a16:creationId xmlns:a16="http://schemas.microsoft.com/office/drawing/2014/main" id="{FADC0B59-9426-4216-9F4C-7890D20CE64B}"/>
              </a:ext>
            </a:extLst>
          </p:cNvPr>
          <p:cNvSpPr/>
          <p:nvPr/>
        </p:nvSpPr>
        <p:spPr>
          <a:xfrm>
            <a:off x="4852049" y="6584472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>
            <a:extLst>
              <a:ext uri="{FF2B5EF4-FFF2-40B4-BE49-F238E27FC236}">
                <a16:creationId xmlns:a16="http://schemas.microsoft.com/office/drawing/2014/main" id="{D473DAA7-B078-4347-8C10-A9951FE69036}"/>
              </a:ext>
            </a:extLst>
          </p:cNvPr>
          <p:cNvSpPr/>
          <p:nvPr/>
        </p:nvSpPr>
        <p:spPr>
          <a:xfrm>
            <a:off x="4831646" y="6535287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>
            <a:extLst>
              <a:ext uri="{FF2B5EF4-FFF2-40B4-BE49-F238E27FC236}">
                <a16:creationId xmlns:a16="http://schemas.microsoft.com/office/drawing/2014/main" id="{07638161-9B6E-4377-AD47-CC9172D93D05}"/>
              </a:ext>
            </a:extLst>
          </p:cNvPr>
          <p:cNvSpPr/>
          <p:nvPr/>
        </p:nvSpPr>
        <p:spPr>
          <a:xfrm>
            <a:off x="4806007" y="6491087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>
            <a:extLst>
              <a:ext uri="{FF2B5EF4-FFF2-40B4-BE49-F238E27FC236}">
                <a16:creationId xmlns:a16="http://schemas.microsoft.com/office/drawing/2014/main" id="{F2E23EDB-CD1D-43AA-A216-2A2E2B378CB3}"/>
              </a:ext>
            </a:extLst>
          </p:cNvPr>
          <p:cNvSpPr/>
          <p:nvPr/>
        </p:nvSpPr>
        <p:spPr>
          <a:xfrm>
            <a:off x="4874399" y="6467643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>
            <a:extLst>
              <a:ext uri="{FF2B5EF4-FFF2-40B4-BE49-F238E27FC236}">
                <a16:creationId xmlns:a16="http://schemas.microsoft.com/office/drawing/2014/main" id="{AC32DD3F-54CA-4D02-B0D4-6604F3D67602}"/>
              </a:ext>
            </a:extLst>
          </p:cNvPr>
          <p:cNvSpPr/>
          <p:nvPr/>
        </p:nvSpPr>
        <p:spPr>
          <a:xfrm>
            <a:off x="4940172" y="6413989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>
            <a:extLst>
              <a:ext uri="{FF2B5EF4-FFF2-40B4-BE49-F238E27FC236}">
                <a16:creationId xmlns:a16="http://schemas.microsoft.com/office/drawing/2014/main" id="{C7B38689-ED50-49F9-A813-A985292E25C3}"/>
              </a:ext>
            </a:extLst>
          </p:cNvPr>
          <p:cNvSpPr/>
          <p:nvPr/>
        </p:nvSpPr>
        <p:spPr>
          <a:xfrm>
            <a:off x="4950688" y="6361235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>
            <a:extLst>
              <a:ext uri="{FF2B5EF4-FFF2-40B4-BE49-F238E27FC236}">
                <a16:creationId xmlns:a16="http://schemas.microsoft.com/office/drawing/2014/main" id="{45795ACF-E53F-487C-A796-6C3230C90765}"/>
              </a:ext>
            </a:extLst>
          </p:cNvPr>
          <p:cNvSpPr/>
          <p:nvPr/>
        </p:nvSpPr>
        <p:spPr>
          <a:xfrm>
            <a:off x="4989479" y="6308112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>
            <a:extLst>
              <a:ext uri="{FF2B5EF4-FFF2-40B4-BE49-F238E27FC236}">
                <a16:creationId xmlns:a16="http://schemas.microsoft.com/office/drawing/2014/main" id="{3C08AFD6-FF36-44C8-B810-3E9CDFC99C7A}"/>
              </a:ext>
            </a:extLst>
          </p:cNvPr>
          <p:cNvSpPr/>
          <p:nvPr/>
        </p:nvSpPr>
        <p:spPr>
          <a:xfrm>
            <a:off x="4950037" y="6505178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>
            <a:extLst>
              <a:ext uri="{FF2B5EF4-FFF2-40B4-BE49-F238E27FC236}">
                <a16:creationId xmlns:a16="http://schemas.microsoft.com/office/drawing/2014/main" id="{ACFC137B-2703-4147-91B1-F767CB8C5668}"/>
              </a:ext>
            </a:extLst>
          </p:cNvPr>
          <p:cNvSpPr/>
          <p:nvPr/>
        </p:nvSpPr>
        <p:spPr>
          <a:xfrm>
            <a:off x="4950037" y="6581417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>
            <a:extLst>
              <a:ext uri="{FF2B5EF4-FFF2-40B4-BE49-F238E27FC236}">
                <a16:creationId xmlns:a16="http://schemas.microsoft.com/office/drawing/2014/main" id="{AD000015-9F3F-45B6-A077-25EF0AAEF31C}"/>
              </a:ext>
            </a:extLst>
          </p:cNvPr>
          <p:cNvSpPr/>
          <p:nvPr/>
        </p:nvSpPr>
        <p:spPr>
          <a:xfrm>
            <a:off x="4898740" y="6547513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>
            <a:extLst>
              <a:ext uri="{FF2B5EF4-FFF2-40B4-BE49-F238E27FC236}">
                <a16:creationId xmlns:a16="http://schemas.microsoft.com/office/drawing/2014/main" id="{71BB8A34-976D-4E17-BCFB-9304BE4CBC7C}"/>
              </a:ext>
            </a:extLst>
          </p:cNvPr>
          <p:cNvSpPr/>
          <p:nvPr/>
        </p:nvSpPr>
        <p:spPr>
          <a:xfrm>
            <a:off x="4890193" y="6380105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>
            <a:extLst>
              <a:ext uri="{FF2B5EF4-FFF2-40B4-BE49-F238E27FC236}">
                <a16:creationId xmlns:a16="http://schemas.microsoft.com/office/drawing/2014/main" id="{C0B6D4A2-7ABE-4CC9-A7A8-5DE867ED2023}"/>
              </a:ext>
            </a:extLst>
          </p:cNvPr>
          <p:cNvSpPr/>
          <p:nvPr/>
        </p:nvSpPr>
        <p:spPr>
          <a:xfrm>
            <a:off x="5057221" y="6376412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>
            <a:extLst>
              <a:ext uri="{FF2B5EF4-FFF2-40B4-BE49-F238E27FC236}">
                <a16:creationId xmlns:a16="http://schemas.microsoft.com/office/drawing/2014/main" id="{C2E46416-4642-49B9-8533-B8EF620C798F}"/>
              </a:ext>
            </a:extLst>
          </p:cNvPr>
          <p:cNvSpPr/>
          <p:nvPr/>
        </p:nvSpPr>
        <p:spPr>
          <a:xfrm>
            <a:off x="5067088" y="6451975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>
            <a:extLst>
              <a:ext uri="{FF2B5EF4-FFF2-40B4-BE49-F238E27FC236}">
                <a16:creationId xmlns:a16="http://schemas.microsoft.com/office/drawing/2014/main" id="{53869249-9C04-49AC-A434-480C84EB290E}"/>
              </a:ext>
            </a:extLst>
          </p:cNvPr>
          <p:cNvSpPr/>
          <p:nvPr/>
        </p:nvSpPr>
        <p:spPr>
          <a:xfrm>
            <a:off x="5069055" y="6523433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>
            <a:extLst>
              <a:ext uri="{FF2B5EF4-FFF2-40B4-BE49-F238E27FC236}">
                <a16:creationId xmlns:a16="http://schemas.microsoft.com/office/drawing/2014/main" id="{CDC5F87B-E451-4E9D-B91B-43B84F4A6A3F}"/>
              </a:ext>
            </a:extLst>
          </p:cNvPr>
          <p:cNvSpPr/>
          <p:nvPr/>
        </p:nvSpPr>
        <p:spPr>
          <a:xfrm>
            <a:off x="5063149" y="6600285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>
            <a:extLst>
              <a:ext uri="{FF2B5EF4-FFF2-40B4-BE49-F238E27FC236}">
                <a16:creationId xmlns:a16="http://schemas.microsoft.com/office/drawing/2014/main" id="{DB768FFF-5992-4684-B8AD-052233263667}"/>
              </a:ext>
            </a:extLst>
          </p:cNvPr>
          <p:cNvSpPr/>
          <p:nvPr/>
        </p:nvSpPr>
        <p:spPr>
          <a:xfrm>
            <a:off x="5057871" y="6320172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>
            <a:extLst>
              <a:ext uri="{FF2B5EF4-FFF2-40B4-BE49-F238E27FC236}">
                <a16:creationId xmlns:a16="http://schemas.microsoft.com/office/drawing/2014/main" id="{E0901FF8-DCE5-4AB7-ACDC-51260D4439CF}"/>
              </a:ext>
            </a:extLst>
          </p:cNvPr>
          <p:cNvSpPr/>
          <p:nvPr/>
        </p:nvSpPr>
        <p:spPr>
          <a:xfrm>
            <a:off x="5121004" y="6396923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>
            <a:extLst>
              <a:ext uri="{FF2B5EF4-FFF2-40B4-BE49-F238E27FC236}">
                <a16:creationId xmlns:a16="http://schemas.microsoft.com/office/drawing/2014/main" id="{24AE05A7-3EB3-4248-A93C-1A6C3B42787B}"/>
              </a:ext>
            </a:extLst>
          </p:cNvPr>
          <p:cNvSpPr/>
          <p:nvPr/>
        </p:nvSpPr>
        <p:spPr>
          <a:xfrm>
            <a:off x="5104581" y="6328295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>
            <a:extLst>
              <a:ext uri="{FF2B5EF4-FFF2-40B4-BE49-F238E27FC236}">
                <a16:creationId xmlns:a16="http://schemas.microsoft.com/office/drawing/2014/main" id="{9FC18DD4-A777-497B-8DA2-383280CB8873}"/>
              </a:ext>
            </a:extLst>
          </p:cNvPr>
          <p:cNvSpPr/>
          <p:nvPr/>
        </p:nvSpPr>
        <p:spPr>
          <a:xfrm>
            <a:off x="5119704" y="6495435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>
            <a:extLst>
              <a:ext uri="{FF2B5EF4-FFF2-40B4-BE49-F238E27FC236}">
                <a16:creationId xmlns:a16="http://schemas.microsoft.com/office/drawing/2014/main" id="{46AC4E0E-989F-410E-A988-0497B3825EC6}"/>
              </a:ext>
            </a:extLst>
          </p:cNvPr>
          <p:cNvSpPr/>
          <p:nvPr/>
        </p:nvSpPr>
        <p:spPr>
          <a:xfrm>
            <a:off x="5111160" y="6575405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>
            <a:extLst>
              <a:ext uri="{FF2B5EF4-FFF2-40B4-BE49-F238E27FC236}">
                <a16:creationId xmlns:a16="http://schemas.microsoft.com/office/drawing/2014/main" id="{353DF805-46A3-44A4-8F26-78BA357DB41C}"/>
              </a:ext>
            </a:extLst>
          </p:cNvPr>
          <p:cNvSpPr/>
          <p:nvPr/>
        </p:nvSpPr>
        <p:spPr>
          <a:xfrm>
            <a:off x="4891491" y="6247013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>
            <a:extLst>
              <a:ext uri="{FF2B5EF4-FFF2-40B4-BE49-F238E27FC236}">
                <a16:creationId xmlns:a16="http://schemas.microsoft.com/office/drawing/2014/main" id="{4737EBAE-B25E-4643-9A65-E62615B2A173}"/>
              </a:ext>
            </a:extLst>
          </p:cNvPr>
          <p:cNvSpPr/>
          <p:nvPr/>
        </p:nvSpPr>
        <p:spPr>
          <a:xfrm>
            <a:off x="5014469" y="6249227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>
            <a:extLst>
              <a:ext uri="{FF2B5EF4-FFF2-40B4-BE49-F238E27FC236}">
                <a16:creationId xmlns:a16="http://schemas.microsoft.com/office/drawing/2014/main" id="{740A8CFD-FCCC-4A91-817F-42862E18FE72}"/>
              </a:ext>
            </a:extLst>
          </p:cNvPr>
          <p:cNvSpPr/>
          <p:nvPr/>
        </p:nvSpPr>
        <p:spPr>
          <a:xfrm>
            <a:off x="4867823" y="6629801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>
            <a:extLst>
              <a:ext uri="{FF2B5EF4-FFF2-40B4-BE49-F238E27FC236}">
                <a16:creationId xmlns:a16="http://schemas.microsoft.com/office/drawing/2014/main" id="{3B4A846C-DA8E-4BF1-90A5-8BEE2E58F86B}"/>
              </a:ext>
            </a:extLst>
          </p:cNvPr>
          <p:cNvSpPr/>
          <p:nvPr/>
        </p:nvSpPr>
        <p:spPr>
          <a:xfrm>
            <a:off x="4896099" y="6660975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>
            <a:extLst>
              <a:ext uri="{FF2B5EF4-FFF2-40B4-BE49-F238E27FC236}">
                <a16:creationId xmlns:a16="http://schemas.microsoft.com/office/drawing/2014/main" id="{35301763-7EC0-4D73-B9DA-CE72E72635A1}"/>
              </a:ext>
            </a:extLst>
          </p:cNvPr>
          <p:cNvSpPr/>
          <p:nvPr/>
        </p:nvSpPr>
        <p:spPr>
          <a:xfrm>
            <a:off x="4867823" y="6690900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>
            <a:extLst>
              <a:ext uri="{FF2B5EF4-FFF2-40B4-BE49-F238E27FC236}">
                <a16:creationId xmlns:a16="http://schemas.microsoft.com/office/drawing/2014/main" id="{ABD8A2BD-B4F9-4D17-8472-7629713586AA}"/>
              </a:ext>
            </a:extLst>
          </p:cNvPr>
          <p:cNvSpPr/>
          <p:nvPr/>
        </p:nvSpPr>
        <p:spPr>
          <a:xfrm>
            <a:off x="4911893" y="6733296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>
            <a:extLst>
              <a:ext uri="{FF2B5EF4-FFF2-40B4-BE49-F238E27FC236}">
                <a16:creationId xmlns:a16="http://schemas.microsoft.com/office/drawing/2014/main" id="{C5AD2E54-C617-44B9-BFF5-9C616C22BAEF}"/>
              </a:ext>
            </a:extLst>
          </p:cNvPr>
          <p:cNvSpPr/>
          <p:nvPr/>
        </p:nvSpPr>
        <p:spPr>
          <a:xfrm>
            <a:off x="4047094" y="3692178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>
            <a:extLst>
              <a:ext uri="{FF2B5EF4-FFF2-40B4-BE49-F238E27FC236}">
                <a16:creationId xmlns:a16="http://schemas.microsoft.com/office/drawing/2014/main" id="{5549612C-E96C-4E9D-BB8F-90E987D2FE31}"/>
              </a:ext>
            </a:extLst>
          </p:cNvPr>
          <p:cNvSpPr/>
          <p:nvPr/>
        </p:nvSpPr>
        <p:spPr>
          <a:xfrm>
            <a:off x="4047095" y="3691274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>
            <a:extLst>
              <a:ext uri="{FF2B5EF4-FFF2-40B4-BE49-F238E27FC236}">
                <a16:creationId xmlns:a16="http://schemas.microsoft.com/office/drawing/2014/main" id="{9251BF38-2C87-4C0B-B23C-5A3672399A9D}"/>
              </a:ext>
            </a:extLst>
          </p:cNvPr>
          <p:cNvSpPr/>
          <p:nvPr/>
        </p:nvSpPr>
        <p:spPr>
          <a:xfrm>
            <a:off x="4367365" y="3708401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>
            <a:extLst>
              <a:ext uri="{FF2B5EF4-FFF2-40B4-BE49-F238E27FC236}">
                <a16:creationId xmlns:a16="http://schemas.microsoft.com/office/drawing/2014/main" id="{0AF5B947-C69F-4203-A9CF-CF719F5EBC5E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>
            <a:extLst>
              <a:ext uri="{FF2B5EF4-FFF2-40B4-BE49-F238E27FC236}">
                <a16:creationId xmlns:a16="http://schemas.microsoft.com/office/drawing/2014/main" id="{F8CA8841-8E10-4360-93F3-5CE5F237DE2E}"/>
              </a:ext>
            </a:extLst>
          </p:cNvPr>
          <p:cNvSpPr/>
          <p:nvPr/>
        </p:nvSpPr>
        <p:spPr>
          <a:xfrm>
            <a:off x="4219398" y="3844940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>
            <a:extLst>
              <a:ext uri="{FF2B5EF4-FFF2-40B4-BE49-F238E27FC236}">
                <a16:creationId xmlns:a16="http://schemas.microsoft.com/office/drawing/2014/main" id="{C3385645-A1F4-4F9E-B99A-758A7C523D9A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>
            <a:extLst>
              <a:ext uri="{FF2B5EF4-FFF2-40B4-BE49-F238E27FC236}">
                <a16:creationId xmlns:a16="http://schemas.microsoft.com/office/drawing/2014/main" id="{4FB6A052-06BF-4E4C-8EF6-6B3D1A15927B}"/>
              </a:ext>
            </a:extLst>
          </p:cNvPr>
          <p:cNvSpPr/>
          <p:nvPr/>
        </p:nvSpPr>
        <p:spPr>
          <a:xfrm>
            <a:off x="4367365" y="3708400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>
            <a:extLst>
              <a:ext uri="{FF2B5EF4-FFF2-40B4-BE49-F238E27FC236}">
                <a16:creationId xmlns:a16="http://schemas.microsoft.com/office/drawing/2014/main" id="{609337D3-C323-4908-B21A-FA4530CD3953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>
            <a:extLst>
              <a:ext uri="{FF2B5EF4-FFF2-40B4-BE49-F238E27FC236}">
                <a16:creationId xmlns:a16="http://schemas.microsoft.com/office/drawing/2014/main" id="{1059F354-B359-49ED-838D-823D1A513652}"/>
              </a:ext>
            </a:extLst>
          </p:cNvPr>
          <p:cNvSpPr/>
          <p:nvPr/>
        </p:nvSpPr>
        <p:spPr>
          <a:xfrm>
            <a:off x="4219398" y="3844939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>
            <a:extLst>
              <a:ext uri="{FF2B5EF4-FFF2-40B4-BE49-F238E27FC236}">
                <a16:creationId xmlns:a16="http://schemas.microsoft.com/office/drawing/2014/main" id="{9DAF6AC2-E2CD-4EC9-BFF7-0FC8A43BD4DF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>
            <a:extLst>
              <a:ext uri="{FF2B5EF4-FFF2-40B4-BE49-F238E27FC236}">
                <a16:creationId xmlns:a16="http://schemas.microsoft.com/office/drawing/2014/main" id="{7CEC8505-5E8B-4CA5-B14A-A37A4A0F55DA}"/>
              </a:ext>
            </a:extLst>
          </p:cNvPr>
          <p:cNvSpPr/>
          <p:nvPr/>
        </p:nvSpPr>
        <p:spPr>
          <a:xfrm>
            <a:off x="4054991" y="3785992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>
            <a:extLst>
              <a:ext uri="{FF2B5EF4-FFF2-40B4-BE49-F238E27FC236}">
                <a16:creationId xmlns:a16="http://schemas.microsoft.com/office/drawing/2014/main" id="{A49A55E4-0314-4563-A453-1D133190B3FC}"/>
              </a:ext>
            </a:extLst>
          </p:cNvPr>
          <p:cNvSpPr/>
          <p:nvPr/>
        </p:nvSpPr>
        <p:spPr>
          <a:xfrm>
            <a:off x="4056959" y="3784351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>
            <a:extLst>
              <a:ext uri="{FF2B5EF4-FFF2-40B4-BE49-F238E27FC236}">
                <a16:creationId xmlns:a16="http://schemas.microsoft.com/office/drawing/2014/main" id="{87A262D4-EEC7-4864-A9E5-24C9480E4F3C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>
            <a:extLst>
              <a:ext uri="{FF2B5EF4-FFF2-40B4-BE49-F238E27FC236}">
                <a16:creationId xmlns:a16="http://schemas.microsoft.com/office/drawing/2014/main" id="{B55C2F31-A99C-436F-95E1-399A694144E7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>
            <a:extLst>
              <a:ext uri="{FF2B5EF4-FFF2-40B4-BE49-F238E27FC236}">
                <a16:creationId xmlns:a16="http://schemas.microsoft.com/office/drawing/2014/main" id="{A2B5DFA0-08A9-4EA2-B131-0B0D613CD9CF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>
            <a:extLst>
              <a:ext uri="{FF2B5EF4-FFF2-40B4-BE49-F238E27FC236}">
                <a16:creationId xmlns:a16="http://schemas.microsoft.com/office/drawing/2014/main" id="{EF23769D-D215-49C3-B4A1-86433555365C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>
            <a:extLst>
              <a:ext uri="{FF2B5EF4-FFF2-40B4-BE49-F238E27FC236}">
                <a16:creationId xmlns:a16="http://schemas.microsoft.com/office/drawing/2014/main" id="{0797A766-B10F-4C16-A56F-EA45C9C68C65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>
            <a:extLst>
              <a:ext uri="{FF2B5EF4-FFF2-40B4-BE49-F238E27FC236}">
                <a16:creationId xmlns:a16="http://schemas.microsoft.com/office/drawing/2014/main" id="{AB678C49-5797-4714-BFE4-06A0EBD0A33A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>
            <a:extLst>
              <a:ext uri="{FF2B5EF4-FFF2-40B4-BE49-F238E27FC236}">
                <a16:creationId xmlns:a16="http://schemas.microsoft.com/office/drawing/2014/main" id="{89F268EF-5A9C-40A5-BC42-E1D3E45F0D55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>
            <a:extLst>
              <a:ext uri="{FF2B5EF4-FFF2-40B4-BE49-F238E27FC236}">
                <a16:creationId xmlns:a16="http://schemas.microsoft.com/office/drawing/2014/main" id="{F65D1B9E-50D6-4256-94EB-8F6B6271567A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>
            <a:extLst>
              <a:ext uri="{FF2B5EF4-FFF2-40B4-BE49-F238E27FC236}">
                <a16:creationId xmlns:a16="http://schemas.microsoft.com/office/drawing/2014/main" id="{7391A82D-F00B-4130-944E-40B7EDAF83C6}"/>
              </a:ext>
            </a:extLst>
          </p:cNvPr>
          <p:cNvSpPr/>
          <p:nvPr/>
        </p:nvSpPr>
        <p:spPr>
          <a:xfrm>
            <a:off x="4041186" y="3915025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>
            <a:extLst>
              <a:ext uri="{FF2B5EF4-FFF2-40B4-BE49-F238E27FC236}">
                <a16:creationId xmlns:a16="http://schemas.microsoft.com/office/drawing/2014/main" id="{ED18E82C-5751-48EE-8F7B-77B256F6AE24}"/>
              </a:ext>
            </a:extLst>
          </p:cNvPr>
          <p:cNvSpPr/>
          <p:nvPr/>
        </p:nvSpPr>
        <p:spPr>
          <a:xfrm>
            <a:off x="4042507" y="3914287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>
            <a:extLst>
              <a:ext uri="{FF2B5EF4-FFF2-40B4-BE49-F238E27FC236}">
                <a16:creationId xmlns:a16="http://schemas.microsoft.com/office/drawing/2014/main" id="{CF65895E-3F81-4B36-97FA-9439C0D73A31}"/>
              </a:ext>
            </a:extLst>
          </p:cNvPr>
          <p:cNvSpPr/>
          <p:nvPr/>
        </p:nvSpPr>
        <p:spPr>
          <a:xfrm>
            <a:off x="3926083" y="4043813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>
            <a:extLst>
              <a:ext uri="{FF2B5EF4-FFF2-40B4-BE49-F238E27FC236}">
                <a16:creationId xmlns:a16="http://schemas.microsoft.com/office/drawing/2014/main" id="{61C34D09-E01A-4684-BDA3-0D223198EFDE}"/>
              </a:ext>
            </a:extLst>
          </p:cNvPr>
          <p:cNvSpPr/>
          <p:nvPr/>
        </p:nvSpPr>
        <p:spPr>
          <a:xfrm>
            <a:off x="4099062" y="4079459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>
            <a:extLst>
              <a:ext uri="{FF2B5EF4-FFF2-40B4-BE49-F238E27FC236}">
                <a16:creationId xmlns:a16="http://schemas.microsoft.com/office/drawing/2014/main" id="{A63A5F68-5E54-4AD9-9763-8E5CD3B78539}"/>
              </a:ext>
            </a:extLst>
          </p:cNvPr>
          <p:cNvSpPr/>
          <p:nvPr/>
        </p:nvSpPr>
        <p:spPr>
          <a:xfrm>
            <a:off x="4493632" y="393221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>
            <a:extLst>
              <a:ext uri="{FF2B5EF4-FFF2-40B4-BE49-F238E27FC236}">
                <a16:creationId xmlns:a16="http://schemas.microsoft.com/office/drawing/2014/main" id="{E7A68E23-719D-4669-A8D8-9EDF274E6D9E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>
            <a:extLst>
              <a:ext uri="{FF2B5EF4-FFF2-40B4-BE49-F238E27FC236}">
                <a16:creationId xmlns:a16="http://schemas.microsoft.com/office/drawing/2014/main" id="{1150115D-C01B-473D-87E7-E8C6AC7C71FD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>
            <a:extLst>
              <a:ext uri="{FF2B5EF4-FFF2-40B4-BE49-F238E27FC236}">
                <a16:creationId xmlns:a16="http://schemas.microsoft.com/office/drawing/2014/main" id="{C628DCDF-3F97-44BB-8A78-EDF597E13282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>
            <a:extLst>
              <a:ext uri="{FF2B5EF4-FFF2-40B4-BE49-F238E27FC236}">
                <a16:creationId xmlns:a16="http://schemas.microsoft.com/office/drawing/2014/main" id="{A4D4B012-4A17-4BCC-B978-C5B3691AD88C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>
            <a:extLst>
              <a:ext uri="{FF2B5EF4-FFF2-40B4-BE49-F238E27FC236}">
                <a16:creationId xmlns:a16="http://schemas.microsoft.com/office/drawing/2014/main" id="{76033D1E-10A1-4BF3-87D7-486A4F23EEB7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>
            <a:extLst>
              <a:ext uri="{FF2B5EF4-FFF2-40B4-BE49-F238E27FC236}">
                <a16:creationId xmlns:a16="http://schemas.microsoft.com/office/drawing/2014/main" id="{CB9A14BB-71E7-4B04-803E-76AF1863DF5A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>
            <a:extLst>
              <a:ext uri="{FF2B5EF4-FFF2-40B4-BE49-F238E27FC236}">
                <a16:creationId xmlns:a16="http://schemas.microsoft.com/office/drawing/2014/main" id="{0B7B8404-6F7C-4BC3-A8AB-67E24B60FE3F}"/>
              </a:ext>
            </a:extLst>
          </p:cNvPr>
          <p:cNvSpPr/>
          <p:nvPr/>
        </p:nvSpPr>
        <p:spPr>
          <a:xfrm>
            <a:off x="1710529" y="3791324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8" name="TextBox 13">
            <a:extLst>
              <a:ext uri="{FF2B5EF4-FFF2-40B4-BE49-F238E27FC236}">
                <a16:creationId xmlns:a16="http://schemas.microsoft.com/office/drawing/2014/main" id="{46E78814-A36D-E1E7-325E-156479835616}"/>
              </a:ext>
            </a:extLst>
          </p:cNvPr>
          <p:cNvSpPr txBox="1"/>
          <p:nvPr/>
        </p:nvSpPr>
        <p:spPr>
          <a:xfrm>
            <a:off x="6373329" y="1804348"/>
            <a:ext cx="5184178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Đám mây 1">
            <a:extLst>
              <a:ext uri="{FF2B5EF4-FFF2-40B4-BE49-F238E27FC236}">
                <a16:creationId xmlns:a16="http://schemas.microsoft.com/office/drawing/2014/main" id="{D7CB2E30-A359-3B97-02AD-076EE1EF8F4F}"/>
              </a:ext>
            </a:extLst>
          </p:cNvPr>
          <p:cNvSpPr/>
          <p:nvPr/>
        </p:nvSpPr>
        <p:spPr>
          <a:xfrm>
            <a:off x="586926" y="44380"/>
            <a:ext cx="4602802" cy="330084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353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0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5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8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FABCE19-ED66-435D-B0A4-5ADA1A499B14}"/>
              </a:ext>
            </a:extLst>
          </p:cNvPr>
          <p:cNvSpPr/>
          <p:nvPr/>
        </p:nvSpPr>
        <p:spPr>
          <a:xfrm>
            <a:off x="3993509" y="0"/>
            <a:ext cx="8198490" cy="6522720"/>
          </a:xfrm>
          <a:custGeom>
            <a:avLst/>
            <a:gdLst>
              <a:gd name="connsiteX0" fmla="*/ 176552 w 8198490"/>
              <a:gd name="connsiteY0" fmla="*/ 0 h 6522720"/>
              <a:gd name="connsiteX1" fmla="*/ 8198490 w 8198490"/>
              <a:gd name="connsiteY1" fmla="*/ 0 h 6522720"/>
              <a:gd name="connsiteX2" fmla="*/ 8198490 w 8198490"/>
              <a:gd name="connsiteY2" fmla="*/ 5551675 h 6522720"/>
              <a:gd name="connsiteX3" fmla="*/ 8077166 w 8198490"/>
              <a:gd name="connsiteY3" fmla="*/ 5637950 h 6522720"/>
              <a:gd name="connsiteX4" fmla="*/ 5180628 w 8198490"/>
              <a:gd name="connsiteY4" fmla="*/ 6522720 h 6522720"/>
              <a:gd name="connsiteX5" fmla="*/ 0 w 8198490"/>
              <a:gd name="connsiteY5" fmla="*/ 1342092 h 6522720"/>
              <a:gd name="connsiteX6" fmla="*/ 163100 w 8198490"/>
              <a:gd name="connsiteY6" fmla="*/ 47372 h 652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8490" h="6522720">
                <a:moveTo>
                  <a:pt x="176552" y="0"/>
                </a:moveTo>
                <a:lnTo>
                  <a:pt x="8198490" y="0"/>
                </a:lnTo>
                <a:lnTo>
                  <a:pt x="8198490" y="5551675"/>
                </a:lnTo>
                <a:lnTo>
                  <a:pt x="8077166" y="5637950"/>
                </a:lnTo>
                <a:cubicBezTo>
                  <a:pt x="7250333" y="6196548"/>
                  <a:pt x="6253571" y="6522720"/>
                  <a:pt x="5180628" y="6522720"/>
                </a:cubicBezTo>
                <a:cubicBezTo>
                  <a:pt x="2319446" y="6522720"/>
                  <a:pt x="0" y="4203274"/>
                  <a:pt x="0" y="1342092"/>
                </a:cubicBezTo>
                <a:cubicBezTo>
                  <a:pt x="0" y="895032"/>
                  <a:pt x="56627" y="461199"/>
                  <a:pt x="163100" y="47372"/>
                </a:cubicBezTo>
                <a:close/>
              </a:path>
            </a:pathLst>
          </a:custGeom>
          <a:gradFill>
            <a:gsLst>
              <a:gs pos="0">
                <a:srgbClr val="C00000"/>
              </a:gs>
              <a:gs pos="39000">
                <a:srgbClr val="9D1546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73EFC3A-9A28-477D-96A4-1B429875E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9812"/>
          <a:stretch/>
        </p:blipFill>
        <p:spPr>
          <a:xfrm>
            <a:off x="4588205" y="0"/>
            <a:ext cx="7603794" cy="6400464"/>
          </a:xfrm>
          <a:custGeom>
            <a:avLst/>
            <a:gdLst>
              <a:gd name="connsiteX0" fmla="*/ 241552 w 7603794"/>
              <a:gd name="connsiteY0" fmla="*/ 0 h 6400464"/>
              <a:gd name="connsiteX1" fmla="*/ 7603794 w 7603794"/>
              <a:gd name="connsiteY1" fmla="*/ 0 h 6400464"/>
              <a:gd name="connsiteX2" fmla="*/ 7603794 w 7603794"/>
              <a:gd name="connsiteY2" fmla="*/ 5572743 h 6400464"/>
              <a:gd name="connsiteX3" fmla="*/ 7415438 w 7603794"/>
              <a:gd name="connsiteY3" fmla="*/ 5693495 h 6400464"/>
              <a:gd name="connsiteX4" fmla="*/ 4883280 w 7603794"/>
              <a:gd name="connsiteY4" fmla="*/ 6400464 h 6400464"/>
              <a:gd name="connsiteX5" fmla="*/ 0 w 7603794"/>
              <a:gd name="connsiteY5" fmla="*/ 1517184 h 6400464"/>
              <a:gd name="connsiteX6" fmla="*/ 219543 w 7603794"/>
              <a:gd name="connsiteY6" fmla="*/ 65046 h 640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03794" h="6400464">
                <a:moveTo>
                  <a:pt x="241552" y="0"/>
                </a:moveTo>
                <a:lnTo>
                  <a:pt x="7603794" y="0"/>
                </a:lnTo>
                <a:lnTo>
                  <a:pt x="7603794" y="5572743"/>
                </a:lnTo>
                <a:lnTo>
                  <a:pt x="7415438" y="5693495"/>
                </a:lnTo>
                <a:cubicBezTo>
                  <a:pt x="6677101" y="6142120"/>
                  <a:pt x="5810360" y="6400464"/>
                  <a:pt x="4883280" y="6400464"/>
                </a:cubicBezTo>
                <a:cubicBezTo>
                  <a:pt x="2186319" y="6400464"/>
                  <a:pt x="0" y="4214145"/>
                  <a:pt x="0" y="1517184"/>
                </a:cubicBezTo>
                <a:cubicBezTo>
                  <a:pt x="0" y="1011504"/>
                  <a:pt x="76863" y="523776"/>
                  <a:pt x="219543" y="65046"/>
                </a:cubicBezTo>
                <a:close/>
              </a:path>
            </a:pathLst>
          </a:cu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104796-164F-4248-A903-7A5C183E5C78}"/>
              </a:ext>
            </a:extLst>
          </p:cNvPr>
          <p:cNvSpPr/>
          <p:nvPr/>
        </p:nvSpPr>
        <p:spPr>
          <a:xfrm>
            <a:off x="294501" y="4795261"/>
            <a:ext cx="2085769" cy="1219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D1132-69C1-43BF-BB1B-60CD752C7867}"/>
              </a:ext>
            </a:extLst>
          </p:cNvPr>
          <p:cNvSpPr txBox="1"/>
          <p:nvPr/>
        </p:nvSpPr>
        <p:spPr>
          <a:xfrm>
            <a:off x="294501" y="2728316"/>
            <a:ext cx="39820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QUÃNG ĐƯỜNG – THỜI GIAN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BB211488-A8CC-4CDE-B0C4-B7A345130FB9}"/>
              </a:ext>
            </a:extLst>
          </p:cNvPr>
          <p:cNvSpPr/>
          <p:nvPr/>
        </p:nvSpPr>
        <p:spPr>
          <a:xfrm>
            <a:off x="-770540" y="1117600"/>
            <a:ext cx="2891240" cy="1219200"/>
          </a:xfrm>
          <a:prstGeom prst="flowChartPreparation">
            <a:avLst/>
          </a:prstGeom>
          <a:gradFill flip="none" rotWithShape="1">
            <a:gsLst>
              <a:gs pos="0">
                <a:srgbClr val="C00000"/>
              </a:gs>
              <a:gs pos="51000">
                <a:srgbClr val="9E1545"/>
              </a:gs>
              <a:gs pos="100000">
                <a:srgbClr val="7030A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F15028-E750-4AA1-9A8B-A082203856D3}"/>
              </a:ext>
            </a:extLst>
          </p:cNvPr>
          <p:cNvSpPr txBox="1"/>
          <p:nvPr/>
        </p:nvSpPr>
        <p:spPr>
          <a:xfrm>
            <a:off x="322667" y="1265535"/>
            <a:ext cx="11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5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park in urban city Premium Vector">
            <a:extLst>
              <a:ext uri="{FF2B5EF4-FFF2-40B4-BE49-F238E27FC236}">
                <a16:creationId xmlns:a16="http://schemas.microsoft.com/office/drawing/2014/main" id="{3BE8AE33-E618-8235-BFDF-6A2A635E3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626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7AE7B5-8A64-C93F-5F3F-9170769115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86343" y="1202009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555CA7-4B75-4ACF-86D2-FC8FCD72B2DF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40939" y="1261018"/>
            <a:ext cx="10656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78" y="3783633"/>
            <a:ext cx="9275103" cy="238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7D021F-5547-4BD3-83BF-02D53FE03085}"/>
              </a:ext>
            </a:extLst>
          </p:cNvPr>
          <p:cNvGrpSpPr/>
          <p:nvPr/>
        </p:nvGrpSpPr>
        <p:grpSpPr>
          <a:xfrm>
            <a:off x="5636918" y="1845290"/>
            <a:ext cx="1412616" cy="518029"/>
            <a:chOff x="5000676" y="619760"/>
            <a:chExt cx="1897580" cy="61152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C8F4FFB-C0EE-4EDA-97FF-368C97EA19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741D211-AA98-4655-A149-32800D8D8912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5" name="Table 6">
            <a:extLst>
              <a:ext uri="{FF2B5EF4-FFF2-40B4-BE49-F238E27FC236}">
                <a16:creationId xmlns:a16="http://schemas.microsoft.com/office/drawing/2014/main" id="{5A261792-6933-4B92-9C07-5E287BED4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2796"/>
              </p:ext>
            </p:extLst>
          </p:nvPr>
        </p:nvGraphicFramePr>
        <p:xfrm>
          <a:off x="1577041" y="3738764"/>
          <a:ext cx="9704515" cy="147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6610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98777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059795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070085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070085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070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0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436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928225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DBB37805-CB28-406A-9789-A4CE668AC66B}"/>
              </a:ext>
            </a:extLst>
          </p:cNvPr>
          <p:cNvSpPr txBox="1"/>
          <p:nvPr/>
        </p:nvSpPr>
        <p:spPr>
          <a:xfrm>
            <a:off x="2821623" y="5218425"/>
            <a:ext cx="8305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s và thời gian t của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463FB2-2138-45CC-960D-974452F30CC0}"/>
              </a:ext>
            </a:extLst>
          </p:cNvPr>
          <p:cNvSpPr txBox="1"/>
          <p:nvPr/>
        </p:nvSpPr>
        <p:spPr>
          <a:xfrm>
            <a:off x="625911" y="2730703"/>
            <a:ext cx="7020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2BE2C53B-B3B9-46F5-8EF7-A0682DDE8218}"/>
              </a:ext>
            </a:extLst>
          </p:cNvPr>
          <p:cNvSpPr/>
          <p:nvPr/>
        </p:nvSpPr>
        <p:spPr>
          <a:xfrm>
            <a:off x="8145888" y="754835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190F053A-0BB4-4A5C-B7F6-978676AA77E1}"/>
              </a:ext>
            </a:extLst>
          </p:cNvPr>
          <p:cNvSpPr/>
          <p:nvPr/>
        </p:nvSpPr>
        <p:spPr>
          <a:xfrm flipH="1">
            <a:off x="3731443" y="748298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9274DCD-2B3D-4760-946C-729EDC053ED7}"/>
              </a:ext>
            </a:extLst>
          </p:cNvPr>
          <p:cNvGrpSpPr/>
          <p:nvPr/>
        </p:nvGrpSpPr>
        <p:grpSpPr>
          <a:xfrm>
            <a:off x="4282622" y="754835"/>
            <a:ext cx="4075044" cy="795132"/>
            <a:chOff x="4303642" y="207086"/>
            <a:chExt cx="4075044" cy="79513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534D82E-857B-4CA8-83E0-5583B004A8FE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49" name="Arrow: Pentagon 48">
                <a:extLst>
                  <a:ext uri="{FF2B5EF4-FFF2-40B4-BE49-F238E27FC236}">
                    <a16:creationId xmlns:a16="http://schemas.microsoft.com/office/drawing/2014/main" id="{F89BC9A7-9539-4A54-B36D-EA05A15E46BC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Arrow: Pentagon 49">
                <a:extLst>
                  <a:ext uri="{FF2B5EF4-FFF2-40B4-BE49-F238E27FC236}">
                    <a16:creationId xmlns:a16="http://schemas.microsoft.com/office/drawing/2014/main" id="{02F44908-CFC7-4FD1-B9F8-E761E6541CB0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01C0A7-31B1-457D-86A5-E46CFC1C1CE6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8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D7956F-23B0-4D7D-BFC9-81850FC1F261}"/>
              </a:ext>
            </a:extLst>
          </p:cNvPr>
          <p:cNvSpPr txBox="1"/>
          <p:nvPr/>
        </p:nvSpPr>
        <p:spPr>
          <a:xfrm>
            <a:off x="221115" y="1100856"/>
            <a:ext cx="49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557D10C5-F12E-4308-924F-B2CB7E3FD6BF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E677567-F2A6-4F1A-A93A-8C7CD05D9DF6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5B232-CC1F-4BD0-B4D3-C662FC0194B7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8FF0AD-59E4-469D-A799-801FD96528C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12E8E0FE-C81C-4423-81B3-551521FBB264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40903235-1EEE-4933-8C04-0FB3281C4DE1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D52CD9-FBFA-44EB-952C-97BE0A4B7253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AAADFD-C263-4C09-B37F-A3E405B81FD3}"/>
              </a:ext>
            </a:extLst>
          </p:cNvPr>
          <p:cNvSpPr txBox="1"/>
          <p:nvPr/>
        </p:nvSpPr>
        <p:spPr>
          <a:xfrm>
            <a:off x="676056" y="1100856"/>
            <a:ext cx="11330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>
              <a:buFontTx/>
              <a:buChar char="-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p:pic>
        <p:nvPicPr>
          <p:cNvPr id="35" name="Picutre 447"/>
          <p:cNvPicPr/>
          <p:nvPr/>
        </p:nvPicPr>
        <p:blipFill>
          <a:blip r:embed="rId2"/>
          <a:stretch/>
        </p:blipFill>
        <p:spPr>
          <a:xfrm>
            <a:off x="6668589" y="1897408"/>
            <a:ext cx="4952830" cy="38967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15A4842-3904-4CB4-8110-6330EE273F19}"/>
              </a:ext>
            </a:extLst>
          </p:cNvPr>
          <p:cNvSpPr txBox="1"/>
          <p:nvPr/>
        </p:nvSpPr>
        <p:spPr>
          <a:xfrm>
            <a:off x="387294" y="2664367"/>
            <a:ext cx="6129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vi-VN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907FB6-F5EB-48BB-85E0-CA277DF90E20}"/>
              </a:ext>
            </a:extLst>
          </p:cNvPr>
          <p:cNvSpPr txBox="1"/>
          <p:nvPr/>
        </p:nvSpPr>
        <p:spPr>
          <a:xfrm>
            <a:off x="718229" y="3581160"/>
            <a:ext cx="503185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(t =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2s; s = 10 m),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(t =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6s; s = 30 m),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8s; s = 40 m),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10s; s = 50 m).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A6B3A6-E30F-4B46-9135-F52C87A037C1}"/>
              </a:ext>
            </a:extLst>
          </p:cNvPr>
          <p:cNvSpPr txBox="1"/>
          <p:nvPr/>
        </p:nvSpPr>
        <p:spPr>
          <a:xfrm>
            <a:off x="1322593" y="6024483"/>
            <a:ext cx="1068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ta được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xe đạp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1" grpId="0"/>
      <p:bldP spid="42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23228" y="1462424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1A95BA-F9F7-4B57-A878-114173233BAA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09AC7D83-A31F-4A35-8CC9-2B5C0DEFBDAA}"/>
                </a:ext>
              </a:extLst>
            </p:cNvPr>
            <p:cNvSpPr/>
            <p:nvPr/>
          </p:nvSpPr>
          <p:spPr>
            <a:xfrm>
              <a:off x="6341164" y="207087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149C7563-0748-40F2-BF9F-5A5DCC0EAC0F}"/>
                </a:ext>
              </a:extLst>
            </p:cNvPr>
            <p:cNvSpPr/>
            <p:nvPr/>
          </p:nvSpPr>
          <p:spPr>
            <a:xfrm flipH="1">
              <a:off x="4303642" y="207086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71D98-48AD-46E9-9EF4-56312A2DE617}"/>
              </a:ext>
            </a:extLst>
          </p:cNvPr>
          <p:cNvSpPr txBox="1"/>
          <p:nvPr/>
        </p:nvSpPr>
        <p:spPr>
          <a:xfrm>
            <a:off x="5376739" y="312263"/>
            <a:ext cx="193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55162" y="1620232"/>
            <a:ext cx="39063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đồ thị quãng đường – thời gian của ô tô (hình bên) để trả lời các câu hỏi sau:</a:t>
            </a:r>
          </a:p>
          <a:p>
            <a:pPr marL="457200" indent="-457200" algn="just">
              <a:buAutoNum type="alphaLcParenR"/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50 giây, xe đi được bao nhiêu mét?</a:t>
            </a:r>
          </a:p>
          <a:p>
            <a:pPr marL="457200" indent="-457200" algn="just">
              <a:buAutoNum type="alphaLcParenR"/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đường nào xe chuyển động nhanh hơn? Xác định tốc độ của xe trên mỗi đoạn đường</a:t>
            </a:r>
            <a:r>
              <a:rPr lang="vi-VN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393775" y="5833077"/>
            <a:ext cx="47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của một ô tô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233D64F-B71B-4105-ADCE-8B872C753E0C}"/>
              </a:ext>
            </a:extLst>
          </p:cNvPr>
          <p:cNvGrpSpPr/>
          <p:nvPr/>
        </p:nvGrpSpPr>
        <p:grpSpPr>
          <a:xfrm>
            <a:off x="5925349" y="1234267"/>
            <a:ext cx="5250198" cy="4536779"/>
            <a:chOff x="5748908" y="1360391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766" y="3740197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11E78A5-8F05-49D4-8A26-EF5A73AA8D4A}"/>
                </a:ext>
              </a:extLst>
            </p:cNvPr>
            <p:cNvGrpSpPr/>
            <p:nvPr/>
          </p:nvGrpSpPr>
          <p:grpSpPr>
            <a:xfrm>
              <a:off x="5748908" y="1360391"/>
              <a:ext cx="5250198" cy="4536779"/>
              <a:chOff x="4009523" y="2116026"/>
              <a:chExt cx="5250198" cy="4536779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C8EFFF07-0BAE-4937-ACE5-753E7A7D8E48}"/>
                  </a:ext>
                </a:extLst>
              </p:cNvPr>
              <p:cNvGrpSpPr/>
              <p:nvPr/>
            </p:nvGrpSpPr>
            <p:grpSpPr>
              <a:xfrm>
                <a:off x="4749487" y="3449204"/>
                <a:ext cx="4510234" cy="3203601"/>
                <a:chOff x="4749487" y="3449204"/>
                <a:chExt cx="4510234" cy="320360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245312DC-A427-444D-BAD4-C5AB84FE2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9487" y="6237192"/>
                  <a:ext cx="41040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017C5E36-815D-4A7A-B79F-18F30F96D7B4}"/>
                    </a:ext>
                  </a:extLst>
                </p:cNvPr>
                <p:cNvSpPr txBox="1"/>
                <p:nvPr/>
              </p:nvSpPr>
              <p:spPr>
                <a:xfrm>
                  <a:off x="8590731" y="6264449"/>
                  <a:ext cx="668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5758E071-7039-4982-ACC8-E108CEAEF45F}"/>
                    </a:ext>
                  </a:extLst>
                </p:cNvPr>
                <p:cNvGrpSpPr/>
                <p:nvPr/>
              </p:nvGrpSpPr>
              <p:grpSpPr>
                <a:xfrm>
                  <a:off x="5105996" y="3449204"/>
                  <a:ext cx="2562621" cy="3201135"/>
                  <a:chOff x="5016744" y="3635550"/>
                  <a:chExt cx="2562621" cy="3201135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7F104BCB-1469-47AE-919A-3F0A72AFF451}"/>
                      </a:ext>
                    </a:extLst>
                  </p:cNvPr>
                  <p:cNvCxnSpPr/>
                  <p:nvPr/>
                </p:nvCxnSpPr>
                <p:spPr>
                  <a:xfrm>
                    <a:off x="523684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017AA16-53D3-4D5F-885D-2B6CFD378BF8}"/>
                      </a:ext>
                    </a:extLst>
                  </p:cNvPr>
                  <p:cNvSpPr txBox="1"/>
                  <p:nvPr/>
                </p:nvSpPr>
                <p:spPr>
                  <a:xfrm>
                    <a:off x="5016744" y="6467353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EBED86D3-EFB7-4ED6-A87F-50D41A9EF7F1}"/>
                      </a:ext>
                    </a:extLst>
                  </p:cNvPr>
                  <p:cNvSpPr txBox="1"/>
                  <p:nvPr/>
                </p:nvSpPr>
                <p:spPr>
                  <a:xfrm>
                    <a:off x="5322168" y="5176527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(1)</a:t>
                    </a:r>
                    <a:endParaRPr lang="en-US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797E39D1-E02C-48D0-BDA8-497D04222FB7}"/>
                      </a:ext>
                    </a:extLst>
                  </p:cNvPr>
                  <p:cNvSpPr txBox="1"/>
                  <p:nvPr/>
                </p:nvSpPr>
                <p:spPr>
                  <a:xfrm>
                    <a:off x="7006437" y="3635550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(2)</a:t>
                    </a:r>
                    <a:endParaRPr lang="en-US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D5D53B54-501C-44A4-A375-85A425C54A4A}"/>
                    </a:ext>
                  </a:extLst>
                </p:cNvPr>
                <p:cNvGrpSpPr/>
                <p:nvPr/>
              </p:nvGrpSpPr>
              <p:grpSpPr>
                <a:xfrm>
                  <a:off x="5663406" y="6154556"/>
                  <a:ext cx="440170" cy="494496"/>
                  <a:chOff x="5574154" y="6340902"/>
                  <a:chExt cx="440170" cy="494496"/>
                </a:xfrm>
              </p:grpSpPr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5E9F0DF2-F223-4A1F-87E2-E3009B9766E5}"/>
                      </a:ext>
                    </a:extLst>
                  </p:cNvPr>
                  <p:cNvCxnSpPr/>
                  <p:nvPr/>
                </p:nvCxnSpPr>
                <p:spPr>
                  <a:xfrm>
                    <a:off x="581596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DA5E9DF0-96B6-4DF9-BD9C-BE757FC227BF}"/>
                      </a:ext>
                    </a:extLst>
                  </p:cNvPr>
                  <p:cNvSpPr txBox="1"/>
                  <p:nvPr/>
                </p:nvSpPr>
                <p:spPr>
                  <a:xfrm>
                    <a:off x="5574154" y="6466066"/>
                    <a:ext cx="4401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1550BD87-9B7C-44F0-AA9D-3BC715CA67F7}"/>
                    </a:ext>
                  </a:extLst>
                </p:cNvPr>
                <p:cNvGrpSpPr/>
                <p:nvPr/>
              </p:nvGrpSpPr>
              <p:grpSpPr>
                <a:xfrm>
                  <a:off x="6273578" y="6154556"/>
                  <a:ext cx="1135576" cy="496844"/>
                  <a:chOff x="6184326" y="6340902"/>
                  <a:chExt cx="1135576" cy="496844"/>
                </a:xfrm>
              </p:grpSpPr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5E00BAAC-A99F-4A8C-B277-21C7811EAAD4}"/>
                      </a:ext>
                    </a:extLst>
                  </p:cNvPr>
                  <p:cNvCxnSpPr/>
                  <p:nvPr/>
                </p:nvCxnSpPr>
                <p:spPr>
                  <a:xfrm>
                    <a:off x="639127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TextBox 102">
                    <a:extLst>
                      <a:ext uri="{FF2B5EF4-FFF2-40B4-BE49-F238E27FC236}">
                        <a16:creationId xmlns:a16="http://schemas.microsoft.com/office/drawing/2014/main" id="{4AF6F112-0BFD-41E8-AD1B-2EB05C755D41}"/>
                      </a:ext>
                    </a:extLst>
                  </p:cNvPr>
                  <p:cNvSpPr txBox="1"/>
                  <p:nvPr/>
                </p:nvSpPr>
                <p:spPr>
                  <a:xfrm>
                    <a:off x="6184326" y="6468414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DC90906F-D6FC-4872-88C7-2EBA33728B35}"/>
                      </a:ext>
                    </a:extLst>
                  </p:cNvPr>
                  <p:cNvSpPr txBox="1"/>
                  <p:nvPr/>
                </p:nvSpPr>
                <p:spPr>
                  <a:xfrm>
                    <a:off x="6746974" y="6463152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:a16="http://schemas.microsoft.com/office/drawing/2014/main" id="{C78CF642-20C0-4A06-817D-11234ADF632B}"/>
                    </a:ext>
                  </a:extLst>
                </p:cNvPr>
                <p:cNvGrpSpPr/>
                <p:nvPr/>
              </p:nvGrpSpPr>
              <p:grpSpPr>
                <a:xfrm>
                  <a:off x="7057742" y="6154556"/>
                  <a:ext cx="1405161" cy="498249"/>
                  <a:chOff x="6968490" y="6340902"/>
                  <a:chExt cx="1405161" cy="498249"/>
                </a:xfrm>
              </p:grpSpPr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2FEBE825-DD9A-422D-B351-93E007E3377B}"/>
                      </a:ext>
                    </a:extLst>
                  </p:cNvPr>
                  <p:cNvCxnSpPr/>
                  <p:nvPr/>
                </p:nvCxnSpPr>
                <p:spPr>
                  <a:xfrm>
                    <a:off x="696849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B72EE496-ACA7-4B39-B0AE-5CD29ADF71B4}"/>
                      </a:ext>
                    </a:extLst>
                  </p:cNvPr>
                  <p:cNvSpPr txBox="1"/>
                  <p:nvPr/>
                </p:nvSpPr>
                <p:spPr>
                  <a:xfrm>
                    <a:off x="7340823" y="6467353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5660666C-08D4-4485-AB53-E7F373CF989A}"/>
                      </a:ext>
                    </a:extLst>
                  </p:cNvPr>
                  <p:cNvCxnSpPr/>
                  <p:nvPr/>
                </p:nvCxnSpPr>
                <p:spPr>
                  <a:xfrm>
                    <a:off x="754380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:a16="http://schemas.microsoft.com/office/drawing/2014/main" id="{9D972135-9A4D-4A67-8198-6BE3570EA35A}"/>
                      </a:ext>
                    </a:extLst>
                  </p:cNvPr>
                  <p:cNvCxnSpPr/>
                  <p:nvPr/>
                </p:nvCxnSpPr>
                <p:spPr>
                  <a:xfrm>
                    <a:off x="8145780" y="634598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D13A91E9-FBCF-4567-877B-BC0C229B2F55}"/>
                      </a:ext>
                    </a:extLst>
                  </p:cNvPr>
                  <p:cNvSpPr txBox="1"/>
                  <p:nvPr/>
                </p:nvSpPr>
                <p:spPr>
                  <a:xfrm>
                    <a:off x="7924392" y="6469819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FC8078C9-158E-4772-8E39-12D08F609BF5}"/>
                  </a:ext>
                </a:extLst>
              </p:cNvPr>
              <p:cNvGrpSpPr/>
              <p:nvPr/>
            </p:nvGrpSpPr>
            <p:grpSpPr>
              <a:xfrm>
                <a:off x="4009523" y="2116026"/>
                <a:ext cx="828259" cy="4407862"/>
                <a:chOff x="4009523" y="2116026"/>
                <a:chExt cx="828259" cy="4407862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1BCDACC-0664-466C-9AB0-DB8B297E2C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49487" y="2276799"/>
                  <a:ext cx="5681" cy="396000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F8192511-281D-4197-B029-0F5F3F931CB6}"/>
                    </a:ext>
                  </a:extLst>
                </p:cNvPr>
                <p:cNvSpPr/>
                <p:nvPr/>
              </p:nvSpPr>
              <p:spPr>
                <a:xfrm>
                  <a:off x="4708973" y="6193378"/>
                  <a:ext cx="87630" cy="8763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09080C5-56A7-476C-9251-805D296E885D}"/>
                    </a:ext>
                  </a:extLst>
                </p:cNvPr>
                <p:cNvSpPr txBox="1"/>
                <p:nvPr/>
              </p:nvSpPr>
              <p:spPr>
                <a:xfrm>
                  <a:off x="4391979" y="6154556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E9130DCF-51EA-43AE-BFFB-A220263AB992}"/>
                    </a:ext>
                  </a:extLst>
                </p:cNvPr>
                <p:cNvSpPr txBox="1"/>
                <p:nvPr/>
              </p:nvSpPr>
              <p:spPr>
                <a:xfrm>
                  <a:off x="4009523" y="2116026"/>
                  <a:ext cx="82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(m)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EAD6E25B-1698-4298-8A3F-1F294A66046D}"/>
                    </a:ext>
                  </a:extLst>
                </p:cNvPr>
                <p:cNvGrpSpPr/>
                <p:nvPr/>
              </p:nvGrpSpPr>
              <p:grpSpPr>
                <a:xfrm>
                  <a:off x="4113873" y="5468922"/>
                  <a:ext cx="718829" cy="369332"/>
                  <a:chOff x="4024621" y="5655268"/>
                  <a:chExt cx="718829" cy="369332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AF3141D1-6583-4598-BBFD-AD26E1C60E7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843292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B8B75218-87AA-4744-8E05-03528B12F4A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5655268"/>
                    <a:ext cx="56977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7E7D59E5-9667-4F8C-B43C-535EE034A8F4}"/>
                    </a:ext>
                  </a:extLst>
                </p:cNvPr>
                <p:cNvGrpSpPr/>
                <p:nvPr/>
              </p:nvGrpSpPr>
              <p:grpSpPr>
                <a:xfrm>
                  <a:off x="4108192" y="4892086"/>
                  <a:ext cx="724510" cy="369332"/>
                  <a:chOff x="4018940" y="5078432"/>
                  <a:chExt cx="724510" cy="369332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FA9AFA0A-C234-464C-B690-CBB6543FCF93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27153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3A3B60AF-8AC1-457C-8147-CFE591320073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940" y="5078432"/>
                    <a:ext cx="6526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0A4B726F-35CC-4ED1-8A73-38CD63D32CEC}"/>
                    </a:ext>
                  </a:extLst>
                </p:cNvPr>
                <p:cNvGrpSpPr/>
                <p:nvPr/>
              </p:nvGrpSpPr>
              <p:grpSpPr>
                <a:xfrm>
                  <a:off x="4107758" y="3741373"/>
                  <a:ext cx="724944" cy="965157"/>
                  <a:chOff x="4018506" y="3927719"/>
                  <a:chExt cx="724944" cy="965157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3B7E2266-93A5-4413-88A5-F8E7453D829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69305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41306E55-6BF2-4461-B47C-650E2155580F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4523544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18EA376D-F30E-4670-844C-F754A05162F9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506" y="3927719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2D7CB53C-8B4D-4F5C-8A79-9E71DD8C21FF}"/>
                    </a:ext>
                  </a:extLst>
                </p:cNvPr>
                <p:cNvGrpSpPr/>
                <p:nvPr/>
              </p:nvGrpSpPr>
              <p:grpSpPr>
                <a:xfrm>
                  <a:off x="4105021" y="2542606"/>
                  <a:ext cx="732761" cy="1387521"/>
                  <a:chOff x="4015769" y="2728952"/>
                  <a:chExt cx="732761" cy="1387521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2066D0E6-954D-4A97-828C-F99B7F2EA921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11647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5DCE3DC9-0DF5-4B9C-9A4F-5A544EDCCFD0}"/>
                      </a:ext>
                    </a:extLst>
                  </p:cNvPr>
                  <p:cNvSpPr txBox="1"/>
                  <p:nvPr/>
                </p:nvSpPr>
                <p:spPr>
                  <a:xfrm>
                    <a:off x="4015769" y="3347525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D43A4276-6E85-4444-8418-0D04B5D005BC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354329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67DFE244-4F15-48DA-B4CC-49093251A9D7}"/>
                      </a:ext>
                    </a:extLst>
                  </p:cNvPr>
                  <p:cNvCxnSpPr/>
                  <p:nvPr/>
                </p:nvCxnSpPr>
                <p:spPr>
                  <a:xfrm>
                    <a:off x="4579582" y="2930541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2B0E3164-1716-45A2-A394-994EE731313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2728952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7127" y="3735234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423" y="3750138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74417" y="1996439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53838" y="1988560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8394" y="1995866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9887712" y="1935553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8693113" y="3679884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15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9327CD-9C46-40AA-A2B5-21321D2DF199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5423913" y="5910551"/>
            <a:ext cx="662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4218C22-1E20-47D5-A67D-7E4217A52E2B}"/>
              </a:ext>
            </a:extLst>
          </p:cNvPr>
          <p:cNvGrpSpPr/>
          <p:nvPr/>
        </p:nvGrpSpPr>
        <p:grpSpPr>
          <a:xfrm>
            <a:off x="6137233" y="1375177"/>
            <a:ext cx="5250198" cy="4536779"/>
            <a:chOff x="6137233" y="1375177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0091" y="3754983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8EFFF07-0BAE-4937-ACE5-753E7A7D8E48}"/>
                </a:ext>
              </a:extLst>
            </p:cNvPr>
            <p:cNvGrpSpPr/>
            <p:nvPr/>
          </p:nvGrpSpPr>
          <p:grpSpPr>
            <a:xfrm>
              <a:off x="6877197" y="2420330"/>
              <a:ext cx="4510234" cy="3491626"/>
              <a:chOff x="4749487" y="3161179"/>
              <a:chExt cx="4510234" cy="3491626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45312DC-A427-444D-BAD4-C5AB84FE2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9487" y="6237192"/>
                <a:ext cx="4104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17C5E36-815D-4A7A-B79F-18F30F96D7B4}"/>
                  </a:ext>
                </a:extLst>
              </p:cNvPr>
              <p:cNvSpPr txBox="1"/>
              <p:nvPr/>
            </p:nvSpPr>
            <p:spPr>
              <a:xfrm>
                <a:off x="8590731" y="6264449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5758E071-7039-4982-ACC8-E108CEAEF45F}"/>
                  </a:ext>
                </a:extLst>
              </p:cNvPr>
              <p:cNvGrpSpPr/>
              <p:nvPr/>
            </p:nvGrpSpPr>
            <p:grpSpPr>
              <a:xfrm>
                <a:off x="5105996" y="3161179"/>
                <a:ext cx="2733501" cy="3489160"/>
                <a:chOff x="5016744" y="3347525"/>
                <a:chExt cx="2733501" cy="3489160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7F104BCB-1469-47AE-919A-3F0A72AFF451}"/>
                    </a:ext>
                  </a:extLst>
                </p:cNvPr>
                <p:cNvCxnSpPr/>
                <p:nvPr/>
              </p:nvCxnSpPr>
              <p:spPr>
                <a:xfrm>
                  <a:off x="523684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3017AA16-53D3-4D5F-885D-2B6CFD378BF8}"/>
                    </a:ext>
                  </a:extLst>
                </p:cNvPr>
                <p:cNvSpPr txBox="1"/>
                <p:nvPr/>
              </p:nvSpPr>
              <p:spPr>
                <a:xfrm>
                  <a:off x="5016744" y="6467353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EBED86D3-EFB7-4ED6-A87F-50D41A9EF7F1}"/>
                    </a:ext>
                  </a:extLst>
                </p:cNvPr>
                <p:cNvSpPr txBox="1"/>
                <p:nvPr/>
              </p:nvSpPr>
              <p:spPr>
                <a:xfrm>
                  <a:off x="5322168" y="5176527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797E39D1-E02C-48D0-BDA8-497D04222FB7}"/>
                    </a:ext>
                  </a:extLst>
                </p:cNvPr>
                <p:cNvSpPr txBox="1"/>
                <p:nvPr/>
              </p:nvSpPr>
              <p:spPr>
                <a:xfrm>
                  <a:off x="7177317" y="3347525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</a:t>
                  </a:r>
                  <a:endParaRPr lang="en-US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5D53B54-501C-44A4-A375-85A425C54A4A}"/>
                  </a:ext>
                </a:extLst>
              </p:cNvPr>
              <p:cNvGrpSpPr/>
              <p:nvPr/>
            </p:nvGrpSpPr>
            <p:grpSpPr>
              <a:xfrm>
                <a:off x="5663406" y="6154556"/>
                <a:ext cx="440170" cy="494496"/>
                <a:chOff x="5574154" y="6340902"/>
                <a:chExt cx="440170" cy="494496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5E9F0DF2-F223-4A1F-87E2-E3009B9766E5}"/>
                    </a:ext>
                  </a:extLst>
                </p:cNvPr>
                <p:cNvCxnSpPr/>
                <p:nvPr/>
              </p:nvCxnSpPr>
              <p:spPr>
                <a:xfrm>
                  <a:off x="581596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A5E9DF0-96B6-4DF9-BD9C-BE757FC227BF}"/>
                    </a:ext>
                  </a:extLst>
                </p:cNvPr>
                <p:cNvSpPr txBox="1"/>
                <p:nvPr/>
              </p:nvSpPr>
              <p:spPr>
                <a:xfrm>
                  <a:off x="5574154" y="6466066"/>
                  <a:ext cx="4401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1550BD87-9B7C-44F0-AA9D-3BC715CA67F7}"/>
                  </a:ext>
                </a:extLst>
              </p:cNvPr>
              <p:cNvGrpSpPr/>
              <p:nvPr/>
            </p:nvGrpSpPr>
            <p:grpSpPr>
              <a:xfrm>
                <a:off x="6273578" y="6154556"/>
                <a:ext cx="1135576" cy="496844"/>
                <a:chOff x="6184326" y="6340902"/>
                <a:chExt cx="1135576" cy="496844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5E00BAAC-A99F-4A8C-B277-21C7811EAAD4}"/>
                    </a:ext>
                  </a:extLst>
                </p:cNvPr>
                <p:cNvCxnSpPr/>
                <p:nvPr/>
              </p:nvCxnSpPr>
              <p:spPr>
                <a:xfrm>
                  <a:off x="639127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4AF6F112-0BFD-41E8-AD1B-2EB05C755D41}"/>
                    </a:ext>
                  </a:extLst>
                </p:cNvPr>
                <p:cNvSpPr txBox="1"/>
                <p:nvPr/>
              </p:nvSpPr>
              <p:spPr>
                <a:xfrm>
                  <a:off x="6184326" y="6468414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C90906F-D6FC-4872-88C7-2EBA33728B35}"/>
                    </a:ext>
                  </a:extLst>
                </p:cNvPr>
                <p:cNvSpPr txBox="1"/>
                <p:nvPr/>
              </p:nvSpPr>
              <p:spPr>
                <a:xfrm>
                  <a:off x="6746974" y="6463152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78CF642-20C0-4A06-817D-11234ADF632B}"/>
                  </a:ext>
                </a:extLst>
              </p:cNvPr>
              <p:cNvGrpSpPr/>
              <p:nvPr/>
            </p:nvGrpSpPr>
            <p:grpSpPr>
              <a:xfrm>
                <a:off x="7057742" y="6154556"/>
                <a:ext cx="1405161" cy="498249"/>
                <a:chOff x="6968490" y="6340902"/>
                <a:chExt cx="1405161" cy="498249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FEBE825-DD9A-422D-B351-93E007E3377B}"/>
                    </a:ext>
                  </a:extLst>
                </p:cNvPr>
                <p:cNvCxnSpPr/>
                <p:nvPr/>
              </p:nvCxnSpPr>
              <p:spPr>
                <a:xfrm>
                  <a:off x="69684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B72EE496-ACA7-4B39-B0AE-5CD29ADF71B4}"/>
                    </a:ext>
                  </a:extLst>
                </p:cNvPr>
                <p:cNvSpPr txBox="1"/>
                <p:nvPr/>
              </p:nvSpPr>
              <p:spPr>
                <a:xfrm>
                  <a:off x="7340823" y="6467353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5660666C-08D4-4485-AB53-E7F373CF989A}"/>
                    </a:ext>
                  </a:extLst>
                </p:cNvPr>
                <p:cNvCxnSpPr/>
                <p:nvPr/>
              </p:nvCxnSpPr>
              <p:spPr>
                <a:xfrm>
                  <a:off x="75438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9D972135-9A4D-4A67-8198-6BE3570EA35A}"/>
                    </a:ext>
                  </a:extLst>
                </p:cNvPr>
                <p:cNvCxnSpPr/>
                <p:nvPr/>
              </p:nvCxnSpPr>
              <p:spPr>
                <a:xfrm>
                  <a:off x="8117205" y="634598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D13A91E9-FBCF-4567-877B-BC0C229B2F55}"/>
                    </a:ext>
                  </a:extLst>
                </p:cNvPr>
                <p:cNvSpPr txBox="1"/>
                <p:nvPr/>
              </p:nvSpPr>
              <p:spPr>
                <a:xfrm>
                  <a:off x="7924392" y="6469819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1BCDACC-0664-466C-9AB0-DB8B297E2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7197" y="1535950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8192511-281D-4197-B029-0F5F3F931CB6}"/>
                </a:ext>
              </a:extLst>
            </p:cNvPr>
            <p:cNvSpPr/>
            <p:nvPr/>
          </p:nvSpPr>
          <p:spPr>
            <a:xfrm>
              <a:off x="6836683" y="5452529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09080C5-56A7-476C-9251-805D296E885D}"/>
                </a:ext>
              </a:extLst>
            </p:cNvPr>
            <p:cNvSpPr txBox="1"/>
            <p:nvPr/>
          </p:nvSpPr>
          <p:spPr>
            <a:xfrm>
              <a:off x="6519689" y="5413707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130DCF-51EA-43AE-BFFB-A220263AB992}"/>
                </a:ext>
              </a:extLst>
            </p:cNvPr>
            <p:cNvSpPr txBox="1"/>
            <p:nvPr/>
          </p:nvSpPr>
          <p:spPr>
            <a:xfrm>
              <a:off x="6137233" y="1375177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AD6E25B-1698-4298-8A3F-1F294A66046D}"/>
                </a:ext>
              </a:extLst>
            </p:cNvPr>
            <p:cNvGrpSpPr/>
            <p:nvPr/>
          </p:nvGrpSpPr>
          <p:grpSpPr>
            <a:xfrm>
              <a:off x="6241583" y="4728073"/>
              <a:ext cx="718829" cy="369332"/>
              <a:chOff x="4024621" y="5655268"/>
              <a:chExt cx="718829" cy="369332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F3141D1-6583-4598-BBFD-AD26E1C60E79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8B75218-87AA-4744-8E05-03528B12F4A9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E7D59E5-9667-4F8C-B43C-535EE034A8F4}"/>
                </a:ext>
              </a:extLst>
            </p:cNvPr>
            <p:cNvGrpSpPr/>
            <p:nvPr/>
          </p:nvGrpSpPr>
          <p:grpSpPr>
            <a:xfrm>
              <a:off x="6235902" y="4151237"/>
              <a:ext cx="724510" cy="369332"/>
              <a:chOff x="4018940" y="5078432"/>
              <a:chExt cx="724510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A9AFA0A-C234-464C-B690-CBB6543FCF93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A3B60AF-8AC1-457C-8147-CFE59132007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7E2266-93A5-4413-88A5-F8E7453D8299}"/>
                </a:ext>
              </a:extLst>
            </p:cNvPr>
            <p:cNvCxnSpPr/>
            <p:nvPr/>
          </p:nvCxnSpPr>
          <p:spPr>
            <a:xfrm>
              <a:off x="6791464" y="376585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1306E55-6BF2-4461-B47C-650E2155580F}"/>
                </a:ext>
              </a:extLst>
            </p:cNvPr>
            <p:cNvSpPr txBox="1"/>
            <p:nvPr/>
          </p:nvSpPr>
          <p:spPr>
            <a:xfrm>
              <a:off x="6241583" y="359634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8EA376D-F30E-4670-844C-F754A05162F9}"/>
                </a:ext>
              </a:extLst>
            </p:cNvPr>
            <p:cNvSpPr txBox="1"/>
            <p:nvPr/>
          </p:nvSpPr>
          <p:spPr>
            <a:xfrm>
              <a:off x="6235468" y="300052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D7CB53C-8B4D-4F5C-8A79-9E71DD8C21FF}"/>
                </a:ext>
              </a:extLst>
            </p:cNvPr>
            <p:cNvGrpSpPr/>
            <p:nvPr/>
          </p:nvGrpSpPr>
          <p:grpSpPr>
            <a:xfrm>
              <a:off x="6232731" y="1801757"/>
              <a:ext cx="732761" cy="1387521"/>
              <a:chOff x="4015769" y="2728952"/>
              <a:chExt cx="732761" cy="1387521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066D0E6-954D-4A97-828C-F99B7F2EA921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CE3DC9-0DF5-4B9C-9A4F-5A544EDCCFD0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43A4276-6E85-4444-8418-0D04B5D005BC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67DFE244-4F15-48DA-B4CC-49093251A9D7}"/>
                  </a:ext>
                </a:extLst>
              </p:cNvPr>
              <p:cNvCxnSpPr/>
              <p:nvPr/>
            </p:nvCxnSpPr>
            <p:spPr>
              <a:xfrm>
                <a:off x="4579582" y="2970546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B0E3164-1716-45A2-A394-994EE7313139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5452" y="3750020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1748" y="3764924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32262" y="2011225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2163" y="2041446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6719" y="2046622"/>
              <a:ext cx="1145543" cy="167614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10252062" y="1983969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9081438" y="3694670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7A80C-00C9-47B3-8C0A-806320B0D2D2}"/>
              </a:ext>
            </a:extLst>
          </p:cNvPr>
          <p:cNvCxnSpPr>
            <a:cxnSpLocks/>
          </p:cNvCxnSpPr>
          <p:nvPr/>
        </p:nvCxnSpPr>
        <p:spPr>
          <a:xfrm flipH="1" flipV="1">
            <a:off x="9760762" y="2879985"/>
            <a:ext cx="1" cy="2464771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CFA80B4-43D4-4A57-97B5-C8F6E09A0386}"/>
              </a:ext>
            </a:extLst>
          </p:cNvPr>
          <p:cNvCxnSpPr>
            <a:cxnSpLocks/>
          </p:cNvCxnSpPr>
          <p:nvPr/>
        </p:nvCxnSpPr>
        <p:spPr>
          <a:xfrm flipH="1" flipV="1">
            <a:off x="6871516" y="2891736"/>
            <a:ext cx="2858872" cy="1862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A1CB2E56-99F7-4AD7-A4DC-3232D6CFC06E}"/>
              </a:ext>
            </a:extLst>
          </p:cNvPr>
          <p:cNvSpPr/>
          <p:nvPr/>
        </p:nvSpPr>
        <p:spPr>
          <a:xfrm>
            <a:off x="9664307" y="2828961"/>
            <a:ext cx="153625" cy="1536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D8D7806-FBDE-4050-9E09-378AB8303A0B}"/>
              </a:ext>
            </a:extLst>
          </p:cNvPr>
          <p:cNvSpPr txBox="1"/>
          <p:nvPr/>
        </p:nvSpPr>
        <p:spPr>
          <a:xfrm>
            <a:off x="433397" y="1143475"/>
            <a:ext cx="4835700" cy="1988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AutoNum type="alphaLcParenR"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3C9675-DD8F-444F-8AB2-F8CB1C5784EA}"/>
              </a:ext>
            </a:extLst>
          </p:cNvPr>
          <p:cNvGrpSpPr/>
          <p:nvPr/>
        </p:nvGrpSpPr>
        <p:grpSpPr>
          <a:xfrm>
            <a:off x="5423914" y="2511771"/>
            <a:ext cx="751648" cy="724520"/>
            <a:chOff x="5423914" y="2511771"/>
            <a:chExt cx="751648" cy="72452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9A1C0B1-D4AC-4522-87FB-A789EE56D557}"/>
                </a:ext>
              </a:extLst>
            </p:cNvPr>
            <p:cNvSpPr txBox="1"/>
            <p:nvPr/>
          </p:nvSpPr>
          <p:spPr>
            <a:xfrm>
              <a:off x="5534267" y="2707070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675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3C94853-8663-4EA7-B766-106B5D1B4CAC}"/>
                </a:ext>
              </a:extLst>
            </p:cNvPr>
            <p:cNvSpPr/>
            <p:nvPr/>
          </p:nvSpPr>
          <p:spPr>
            <a:xfrm>
              <a:off x="5423914" y="2511771"/>
              <a:ext cx="724520" cy="7245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DAA3A-7A01-4492-B964-F06FCCF50AC4}"/>
              </a:ext>
            </a:extLst>
          </p:cNvPr>
          <p:cNvCxnSpPr>
            <a:cxnSpLocks/>
          </p:cNvCxnSpPr>
          <p:nvPr/>
        </p:nvCxnSpPr>
        <p:spPr>
          <a:xfrm flipH="1" flipV="1">
            <a:off x="6138496" y="2882394"/>
            <a:ext cx="731602" cy="6838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8DEB797F-D62D-4327-91DC-1B16AF0F13DD}"/>
              </a:ext>
            </a:extLst>
          </p:cNvPr>
          <p:cNvSpPr txBox="1"/>
          <p:nvPr/>
        </p:nvSpPr>
        <p:spPr>
          <a:xfrm>
            <a:off x="9826843" y="2846930"/>
            <a:ext cx="41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FC141BA-CC30-472D-B0B4-4304B9E9DCA9}"/>
              </a:ext>
            </a:extLst>
          </p:cNvPr>
          <p:cNvSpPr txBox="1"/>
          <p:nvPr/>
        </p:nvSpPr>
        <p:spPr>
          <a:xfrm>
            <a:off x="934740" y="3255213"/>
            <a:ext cx="4387663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6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10" grpId="0" animBg="1"/>
      <p:bldP spid="68" grpId="0"/>
      <p:bldP spid="113" grpId="0"/>
      <p:bldP spid="1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>
            <a:extLst>
              <a:ext uri="{FF2B5EF4-FFF2-40B4-BE49-F238E27FC236}">
                <a16:creationId xmlns:a16="http://schemas.microsoft.com/office/drawing/2014/main" id="{EEBD6200-BB76-4841-A943-788EDABBAF32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52516EC1-42BA-4491-905F-788F965473D8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0234F6-5F4E-452B-8CE6-FBAE6BFD6F8C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669807-15B0-4B8B-BCD8-CB634131130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2C9CF1DE-4ABF-4C90-AA4C-C16D119D1D0E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5B92ADEB-C3EA-4EA2-887A-5496ACDF8ED7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4D1E24-E61D-4538-B16B-E6421B824A60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E63A37-D758-4058-BC7C-B6C044557E87}"/>
              </a:ext>
            </a:extLst>
          </p:cNvPr>
          <p:cNvCxnSpPr>
            <a:cxnSpLocks/>
          </p:cNvCxnSpPr>
          <p:nvPr/>
        </p:nvCxnSpPr>
        <p:spPr>
          <a:xfrm flipV="1">
            <a:off x="6953770" y="3798800"/>
            <a:ext cx="2309680" cy="17360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5B63D5C-51C5-4C14-A8FE-22D1C36021EC}"/>
              </a:ext>
            </a:extLst>
          </p:cNvPr>
          <p:cNvCxnSpPr>
            <a:cxnSpLocks/>
          </p:cNvCxnSpPr>
          <p:nvPr/>
        </p:nvCxnSpPr>
        <p:spPr>
          <a:xfrm>
            <a:off x="6960876" y="5540160"/>
            <a:ext cx="41040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265A522-4D77-4BEA-A066-43EDE2077E64}"/>
              </a:ext>
            </a:extLst>
          </p:cNvPr>
          <p:cNvSpPr txBox="1"/>
          <p:nvPr/>
        </p:nvSpPr>
        <p:spPr>
          <a:xfrm>
            <a:off x="10802120" y="556741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A6207AE-8261-47E9-9A55-D851C463AB3A}"/>
              </a:ext>
            </a:extLst>
          </p:cNvPr>
          <p:cNvGrpSpPr/>
          <p:nvPr/>
        </p:nvGrpSpPr>
        <p:grpSpPr>
          <a:xfrm>
            <a:off x="7317385" y="2752172"/>
            <a:ext cx="2562621" cy="3201135"/>
            <a:chOff x="5016744" y="3635550"/>
            <a:chExt cx="2562621" cy="320113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BB46218-0F22-4951-B211-23510FC236F6}"/>
                </a:ext>
              </a:extLst>
            </p:cNvPr>
            <p:cNvCxnSpPr/>
            <p:nvPr/>
          </p:nvCxnSpPr>
          <p:spPr>
            <a:xfrm>
              <a:off x="523684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DBE9046-CB39-44E7-9378-498D6FBC9866}"/>
                </a:ext>
              </a:extLst>
            </p:cNvPr>
            <p:cNvSpPr txBox="1"/>
            <p:nvPr/>
          </p:nvSpPr>
          <p:spPr>
            <a:xfrm>
              <a:off x="5016744" y="6467353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08172FC-67B5-4B22-A473-64F6584619C0}"/>
                </a:ext>
              </a:extLst>
            </p:cNvPr>
            <p:cNvSpPr txBox="1"/>
            <p:nvPr/>
          </p:nvSpPr>
          <p:spPr>
            <a:xfrm>
              <a:off x="5322168" y="5176527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5D85BE5-36D9-43D0-B468-083A25C850A2}"/>
                </a:ext>
              </a:extLst>
            </p:cNvPr>
            <p:cNvSpPr txBox="1"/>
            <p:nvPr/>
          </p:nvSpPr>
          <p:spPr>
            <a:xfrm>
              <a:off x="7006437" y="3635550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8EB77C-456F-4773-AE59-F9E889E371F1}"/>
              </a:ext>
            </a:extLst>
          </p:cNvPr>
          <p:cNvGrpSpPr/>
          <p:nvPr/>
        </p:nvGrpSpPr>
        <p:grpSpPr>
          <a:xfrm>
            <a:off x="7874795" y="5457524"/>
            <a:ext cx="440170" cy="494496"/>
            <a:chOff x="5574154" y="6340902"/>
            <a:chExt cx="440170" cy="49449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16C984-B431-497D-80BA-6F146F002FA9}"/>
                </a:ext>
              </a:extLst>
            </p:cNvPr>
            <p:cNvCxnSpPr/>
            <p:nvPr/>
          </p:nvCxnSpPr>
          <p:spPr>
            <a:xfrm>
              <a:off x="581596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B237D92-8D4C-4A50-83D6-472E4FF832AF}"/>
                </a:ext>
              </a:extLst>
            </p:cNvPr>
            <p:cNvSpPr txBox="1"/>
            <p:nvPr/>
          </p:nvSpPr>
          <p:spPr>
            <a:xfrm>
              <a:off x="5574154" y="6466066"/>
              <a:ext cx="44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A5D30CE-715F-4840-8A36-297127DFDD72}"/>
              </a:ext>
            </a:extLst>
          </p:cNvPr>
          <p:cNvCxnSpPr/>
          <p:nvPr/>
        </p:nvCxnSpPr>
        <p:spPr>
          <a:xfrm>
            <a:off x="8691916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854B610-EE32-43B4-87BF-0C55A3B904A3}"/>
              </a:ext>
            </a:extLst>
          </p:cNvPr>
          <p:cNvSpPr txBox="1"/>
          <p:nvPr/>
        </p:nvSpPr>
        <p:spPr>
          <a:xfrm>
            <a:off x="8484967" y="5585036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3F9936-1983-4BD1-92A2-BA7910999719}"/>
              </a:ext>
            </a:extLst>
          </p:cNvPr>
          <p:cNvSpPr txBox="1"/>
          <p:nvPr/>
        </p:nvSpPr>
        <p:spPr>
          <a:xfrm>
            <a:off x="9047615" y="5579774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2AEAA3B-3887-4A0D-B1D9-E1AE0B497AF1}"/>
              </a:ext>
            </a:extLst>
          </p:cNvPr>
          <p:cNvCxnSpPr/>
          <p:nvPr/>
        </p:nvCxnSpPr>
        <p:spPr>
          <a:xfrm>
            <a:off x="926913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DF3A967-2B7E-46B8-86F3-C7AB5B76F90C}"/>
              </a:ext>
            </a:extLst>
          </p:cNvPr>
          <p:cNvSpPr txBox="1"/>
          <p:nvPr/>
        </p:nvSpPr>
        <p:spPr>
          <a:xfrm>
            <a:off x="9641464" y="5583975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8915F1F-B1A4-439B-BA7B-BAE1C956731D}"/>
              </a:ext>
            </a:extLst>
          </p:cNvPr>
          <p:cNvCxnSpPr/>
          <p:nvPr/>
        </p:nvCxnSpPr>
        <p:spPr>
          <a:xfrm>
            <a:off x="984444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38C90D-427E-43E5-AD0D-686A7597CF62}"/>
              </a:ext>
            </a:extLst>
          </p:cNvPr>
          <p:cNvCxnSpPr/>
          <p:nvPr/>
        </p:nvCxnSpPr>
        <p:spPr>
          <a:xfrm>
            <a:off x="10446421" y="546260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DD0CACE-E397-42B3-84A5-2CECC20B2AD4}"/>
              </a:ext>
            </a:extLst>
          </p:cNvPr>
          <p:cNvSpPr txBox="1"/>
          <p:nvPr/>
        </p:nvSpPr>
        <p:spPr>
          <a:xfrm>
            <a:off x="10225033" y="5586441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E79688-4158-4CF7-A257-B38E0DD4AE31}"/>
              </a:ext>
            </a:extLst>
          </p:cNvPr>
          <p:cNvCxnSpPr>
            <a:cxnSpLocks/>
          </p:cNvCxnSpPr>
          <p:nvPr/>
        </p:nvCxnSpPr>
        <p:spPr>
          <a:xfrm flipH="1">
            <a:off x="6960876" y="1579767"/>
            <a:ext cx="5681" cy="3960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755DADC-EE1C-4E0D-AB1E-E377AFF80F21}"/>
              </a:ext>
            </a:extLst>
          </p:cNvPr>
          <p:cNvSpPr/>
          <p:nvPr/>
        </p:nvSpPr>
        <p:spPr>
          <a:xfrm>
            <a:off x="6920362" y="5496346"/>
            <a:ext cx="87630" cy="876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DC4E4E-2453-44AF-AD7B-64152E567829}"/>
              </a:ext>
            </a:extLst>
          </p:cNvPr>
          <p:cNvSpPr txBox="1"/>
          <p:nvPr/>
        </p:nvSpPr>
        <p:spPr>
          <a:xfrm>
            <a:off x="6603368" y="5457524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C0951-80C5-43FE-B408-FC3934557970}"/>
              </a:ext>
            </a:extLst>
          </p:cNvPr>
          <p:cNvSpPr txBox="1"/>
          <p:nvPr/>
        </p:nvSpPr>
        <p:spPr>
          <a:xfrm>
            <a:off x="6220912" y="1418994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E709778-72FD-478F-8875-8515068AEBCA}"/>
              </a:ext>
            </a:extLst>
          </p:cNvPr>
          <p:cNvGrpSpPr/>
          <p:nvPr/>
        </p:nvGrpSpPr>
        <p:grpSpPr>
          <a:xfrm>
            <a:off x="6325262" y="4771890"/>
            <a:ext cx="718829" cy="369332"/>
            <a:chOff x="4024621" y="5655268"/>
            <a:chExt cx="718829" cy="369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CD09315-6F1B-4C91-A2AB-9CF6ED2D2BC4}"/>
                </a:ext>
              </a:extLst>
            </p:cNvPr>
            <p:cNvCxnSpPr/>
            <p:nvPr/>
          </p:nvCxnSpPr>
          <p:spPr>
            <a:xfrm>
              <a:off x="4574502" y="5843292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0F7DB23-C4CD-4D7D-8B22-12422BC5A4EA}"/>
                </a:ext>
              </a:extLst>
            </p:cNvPr>
            <p:cNvSpPr txBox="1"/>
            <p:nvPr/>
          </p:nvSpPr>
          <p:spPr>
            <a:xfrm>
              <a:off x="4024621" y="5655268"/>
              <a:ext cx="56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0293C5-45E6-4E29-A111-F014501AC678}"/>
              </a:ext>
            </a:extLst>
          </p:cNvPr>
          <p:cNvGrpSpPr/>
          <p:nvPr/>
        </p:nvGrpSpPr>
        <p:grpSpPr>
          <a:xfrm>
            <a:off x="6319581" y="4195054"/>
            <a:ext cx="724510" cy="369332"/>
            <a:chOff x="4018940" y="5078432"/>
            <a:chExt cx="724510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6F2DF9A-A92B-4F84-9398-35DD061CEF70}"/>
                </a:ext>
              </a:extLst>
            </p:cNvPr>
            <p:cNvCxnSpPr/>
            <p:nvPr/>
          </p:nvCxnSpPr>
          <p:spPr>
            <a:xfrm>
              <a:off x="4574502" y="527153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6E0CA3-33A6-430E-A8BC-4695650620C7}"/>
                </a:ext>
              </a:extLst>
            </p:cNvPr>
            <p:cNvSpPr txBox="1"/>
            <p:nvPr/>
          </p:nvSpPr>
          <p:spPr>
            <a:xfrm>
              <a:off x="4018940" y="5078432"/>
              <a:ext cx="652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05AF42-E12F-4EA8-90BB-40706BE24EAB}"/>
              </a:ext>
            </a:extLst>
          </p:cNvPr>
          <p:cNvGrpSpPr/>
          <p:nvPr/>
        </p:nvGrpSpPr>
        <p:grpSpPr>
          <a:xfrm>
            <a:off x="6319147" y="3044341"/>
            <a:ext cx="724944" cy="965157"/>
            <a:chOff x="4018506" y="3927719"/>
            <a:chExt cx="724944" cy="96515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312570-6A13-47C5-AE26-625AF22D36F2}"/>
                </a:ext>
              </a:extLst>
            </p:cNvPr>
            <p:cNvCxnSpPr/>
            <p:nvPr/>
          </p:nvCxnSpPr>
          <p:spPr>
            <a:xfrm>
              <a:off x="4574502" y="469305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716947-12FA-42E2-9C22-604FB38C9801}"/>
                </a:ext>
              </a:extLst>
            </p:cNvPr>
            <p:cNvSpPr txBox="1"/>
            <p:nvPr/>
          </p:nvSpPr>
          <p:spPr>
            <a:xfrm>
              <a:off x="4024621" y="452354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AF15E8-BF6A-4C98-9753-7A412A8CFA2D}"/>
                </a:ext>
              </a:extLst>
            </p:cNvPr>
            <p:cNvSpPr txBox="1"/>
            <p:nvPr/>
          </p:nvSpPr>
          <p:spPr>
            <a:xfrm>
              <a:off x="4018506" y="392771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5AAEE6-664B-4DE3-BE4C-38483E4EB3AC}"/>
              </a:ext>
            </a:extLst>
          </p:cNvPr>
          <p:cNvGrpSpPr/>
          <p:nvPr/>
        </p:nvGrpSpPr>
        <p:grpSpPr>
          <a:xfrm>
            <a:off x="6316410" y="1845574"/>
            <a:ext cx="732761" cy="1387521"/>
            <a:chOff x="4015769" y="2728952"/>
            <a:chExt cx="732761" cy="138752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F25D8E2-0E37-416C-97C4-954A302C101C}"/>
                </a:ext>
              </a:extLst>
            </p:cNvPr>
            <p:cNvCxnSpPr/>
            <p:nvPr/>
          </p:nvCxnSpPr>
          <p:spPr>
            <a:xfrm>
              <a:off x="4574502" y="411647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297188-A135-4EAF-A0CE-3B58AE57D8D2}"/>
                </a:ext>
              </a:extLst>
            </p:cNvPr>
            <p:cNvSpPr txBox="1"/>
            <p:nvPr/>
          </p:nvSpPr>
          <p:spPr>
            <a:xfrm>
              <a:off x="4015769" y="3347525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DACB6E-8AA9-40A6-A2E5-946F894B56CE}"/>
                </a:ext>
              </a:extLst>
            </p:cNvPr>
            <p:cNvCxnSpPr/>
            <p:nvPr/>
          </p:nvCxnSpPr>
          <p:spPr>
            <a:xfrm>
              <a:off x="4574502" y="354329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7D4B8BE-9938-455A-9D42-35CC55CF5FAC}"/>
                </a:ext>
              </a:extLst>
            </p:cNvPr>
            <p:cNvCxnSpPr/>
            <p:nvPr/>
          </p:nvCxnSpPr>
          <p:spPr>
            <a:xfrm>
              <a:off x="4579582" y="2930541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06839B-CA6E-4B26-BF81-0AD0B35CC308}"/>
                </a:ext>
              </a:extLst>
            </p:cNvPr>
            <p:cNvSpPr txBox="1"/>
            <p:nvPr/>
          </p:nvSpPr>
          <p:spPr>
            <a:xfrm>
              <a:off x="4024621" y="2728952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55C1B9-8F16-432B-894C-13C291D9F674}"/>
              </a:ext>
            </a:extLst>
          </p:cNvPr>
          <p:cNvCxnSpPr>
            <a:cxnSpLocks/>
          </p:cNvCxnSpPr>
          <p:nvPr/>
        </p:nvCxnSpPr>
        <p:spPr>
          <a:xfrm flipH="1" flipV="1">
            <a:off x="9269131" y="3793837"/>
            <a:ext cx="2535" cy="16560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040C80-EA42-4402-B5EA-529040ECBC80}"/>
              </a:ext>
            </a:extLst>
          </p:cNvPr>
          <p:cNvCxnSpPr>
            <a:cxnSpLocks/>
          </p:cNvCxnSpPr>
          <p:nvPr/>
        </p:nvCxnSpPr>
        <p:spPr>
          <a:xfrm flipH="1">
            <a:off x="7055427" y="3808741"/>
            <a:ext cx="2165557" cy="242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C2C0AC-4E58-466E-ABEA-565043864689}"/>
              </a:ext>
            </a:extLst>
          </p:cNvPr>
          <p:cNvCxnSpPr>
            <a:cxnSpLocks/>
          </p:cNvCxnSpPr>
          <p:nvPr/>
        </p:nvCxnSpPr>
        <p:spPr>
          <a:xfrm flipH="1" flipV="1">
            <a:off x="10446421" y="2055042"/>
            <a:ext cx="2737" cy="333020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2B0E31-C3D4-4148-AF00-E41B50E56604}"/>
              </a:ext>
            </a:extLst>
          </p:cNvPr>
          <p:cNvCxnSpPr>
            <a:cxnSpLocks/>
          </p:cNvCxnSpPr>
          <p:nvPr/>
        </p:nvCxnSpPr>
        <p:spPr>
          <a:xfrm flipH="1" flipV="1">
            <a:off x="7125842" y="2047163"/>
            <a:ext cx="3320579" cy="1650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08DC0F-D626-4D40-9F6D-B1FD6DBDECDC}"/>
              </a:ext>
            </a:extLst>
          </p:cNvPr>
          <p:cNvCxnSpPr>
            <a:cxnSpLocks/>
          </p:cNvCxnSpPr>
          <p:nvPr/>
        </p:nvCxnSpPr>
        <p:spPr>
          <a:xfrm flipV="1">
            <a:off x="9270398" y="2054469"/>
            <a:ext cx="1176023" cy="1712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4E1D5C77-66D8-48D3-82E4-3EE86EFFFC2F}"/>
              </a:ext>
            </a:extLst>
          </p:cNvPr>
          <p:cNvSpPr/>
          <p:nvPr/>
        </p:nvSpPr>
        <p:spPr>
          <a:xfrm>
            <a:off x="10359716" y="1994156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9D16FC-9411-46F7-BAE4-716619567014}"/>
              </a:ext>
            </a:extLst>
          </p:cNvPr>
          <p:cNvSpPr/>
          <p:nvPr/>
        </p:nvSpPr>
        <p:spPr>
          <a:xfrm>
            <a:off x="9165117" y="3738487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FA42E66-B562-47F6-BB88-2C046A221FDC}"/>
              </a:ext>
            </a:extLst>
          </p:cNvPr>
          <p:cNvSpPr txBox="1"/>
          <p:nvPr/>
        </p:nvSpPr>
        <p:spPr>
          <a:xfrm>
            <a:off x="5510152" y="6079104"/>
            <a:ext cx="657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của một ô tô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5D8758-BEAE-4464-9937-3B3D7EC97091}"/>
              </a:ext>
            </a:extLst>
          </p:cNvPr>
          <p:cNvSpPr txBox="1"/>
          <p:nvPr/>
        </p:nvSpPr>
        <p:spPr>
          <a:xfrm>
            <a:off x="394218" y="1407268"/>
            <a:ext cx="5488683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bên,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xe di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450m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20s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40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60).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94EB93-45CD-47B9-B28F-B8C194DB5663}"/>
              </a:ext>
            </a:extLst>
          </p:cNvPr>
          <p:cNvSpPr txBox="1"/>
          <p:nvPr/>
        </p:nvSpPr>
        <p:spPr>
          <a:xfrm>
            <a:off x="404480" y="3098696"/>
            <a:ext cx="5488683" cy="1279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khi tại đoạn đường thứ nhất xe di chuyển được 450m mà trong vòng 40s (từ khi xuất phát đến giây 40)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Striped Right 1">
            <a:extLst>
              <a:ext uri="{FF2B5EF4-FFF2-40B4-BE49-F238E27FC236}">
                <a16:creationId xmlns:a16="http://schemas.microsoft.com/office/drawing/2014/main" id="{F59DECF1-AA2E-46FE-9B9A-A924411598AC}"/>
              </a:ext>
            </a:extLst>
          </p:cNvPr>
          <p:cNvSpPr/>
          <p:nvPr/>
        </p:nvSpPr>
        <p:spPr>
          <a:xfrm>
            <a:off x="491556" y="5041146"/>
            <a:ext cx="1154364" cy="673869"/>
          </a:xfrm>
          <a:prstGeom prst="striped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5BB2025-0DC0-458E-83D2-263E464A55B8}"/>
              </a:ext>
            </a:extLst>
          </p:cNvPr>
          <p:cNvSpPr txBox="1"/>
          <p:nvPr/>
        </p:nvSpPr>
        <p:spPr>
          <a:xfrm>
            <a:off x="1758917" y="5041146"/>
            <a:ext cx="4281803" cy="873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thứ 2 </a:t>
            </a:r>
            <a:r>
              <a:rPr lang="vi-VN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chuyển động </a:t>
            </a: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hơn</a:t>
            </a:r>
          </a:p>
        </p:txBody>
      </p:sp>
    </p:spTree>
    <p:extLst>
      <p:ext uri="{BB962C8B-B14F-4D97-AF65-F5344CB8AC3E}">
        <p14:creationId xmlns:p14="http://schemas.microsoft.com/office/powerpoint/2010/main" val="416057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8" grpId="0"/>
      <p:bldP spid="59" grpId="0"/>
      <p:bldP spid="59" grpId="1"/>
      <p:bldP spid="59" grpId="2"/>
      <p:bldP spid="53" grpId="0"/>
      <p:bldP spid="56" grpId="0"/>
      <p:bldP spid="56" grpId="1"/>
      <p:bldP spid="27" grpId="0" animBg="1"/>
      <p:bldP spid="28" grpId="0"/>
      <p:bldP spid="28" grpId="1"/>
      <p:bldP spid="29" grpId="0"/>
      <p:bldP spid="22" grpId="0" animBg="1"/>
      <p:bldP spid="23" grpId="0" animBg="1"/>
      <p:bldP spid="66" grpId="0"/>
      <p:bldP spid="67" grpId="0"/>
      <p:bldP spid="68" grpId="0"/>
      <p:bldP spid="2" grpId="0" animBg="1"/>
      <p:bldP spid="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BA75FD78-7E2C-4933-8513-838CF4DC29DC}"/>
              </a:ext>
            </a:extLst>
          </p:cNvPr>
          <p:cNvGrpSpPr/>
          <p:nvPr/>
        </p:nvGrpSpPr>
        <p:grpSpPr>
          <a:xfrm>
            <a:off x="6373312" y="1185314"/>
            <a:ext cx="5250198" cy="5029442"/>
            <a:chOff x="6220912" y="1418994"/>
            <a:chExt cx="5250198" cy="5029442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58A2E686-A0D6-4EC0-8B66-6D2F64A73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70" y="3798800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2FC1904-E8DC-477E-8405-1AE85EFD3EBE}"/>
                </a:ext>
              </a:extLst>
            </p:cNvPr>
            <p:cNvCxnSpPr>
              <a:cxnSpLocks/>
            </p:cNvCxnSpPr>
            <p:nvPr/>
          </p:nvCxnSpPr>
          <p:spPr>
            <a:xfrm>
              <a:off x="6960876" y="5540160"/>
              <a:ext cx="4104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A2E883-B18B-4466-A552-8EEF6DFD4330}"/>
                </a:ext>
              </a:extLst>
            </p:cNvPr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3BC243-E36B-454A-B048-43AAC20D2169}"/>
                </a:ext>
              </a:extLst>
            </p:cNvPr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791E3FE-F086-48B4-A2DC-EBA4A050B42B}"/>
                  </a:ext>
                </a:extLst>
              </p:cNvPr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1EE6D9-E4A4-4C70-8911-70F0381A02DF}"/>
                  </a:ext>
                </a:extLst>
              </p:cNvPr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321F0E-735C-4CAE-9D8A-F7C2F8516EFC}"/>
                  </a:ext>
                </a:extLst>
              </p:cNvPr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A0C363-94DF-44F4-A047-7DD5F6A61E13}"/>
                  </a:ext>
                </a:extLst>
              </p:cNvPr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C45879-F30A-4322-97A0-43F80A1D0A71}"/>
                </a:ext>
              </a:extLst>
            </p:cNvPr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9E2FE7-4639-4BE3-B1E8-0CA2E4E6C119}"/>
                  </a:ext>
                </a:extLst>
              </p:cNvPr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E5A1ED-500F-42FB-B1C7-181A8E521DE0}"/>
                  </a:ext>
                </a:extLst>
              </p:cNvPr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0532F17-2F48-4E6D-9EE1-6D79687725D3}"/>
                </a:ext>
              </a:extLst>
            </p:cNvPr>
            <p:cNvCxnSpPr/>
            <p:nvPr/>
          </p:nvCxnSpPr>
          <p:spPr>
            <a:xfrm>
              <a:off x="8691916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29E2AE-148D-4B62-A714-0EAE5F2B753D}"/>
                </a:ext>
              </a:extLst>
            </p:cNvPr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D4D703-07AC-4B7F-BA77-B309D94FDCF6}"/>
                </a:ext>
              </a:extLst>
            </p:cNvPr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EB4F3A-21E2-405C-8AD4-585E7AE300B7}"/>
                </a:ext>
              </a:extLst>
            </p:cNvPr>
            <p:cNvCxnSpPr/>
            <p:nvPr/>
          </p:nvCxnSpPr>
          <p:spPr>
            <a:xfrm>
              <a:off x="926913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2B14C2-1ABD-4430-B029-26FDEFC6B2A3}"/>
                </a:ext>
              </a:extLst>
            </p:cNvPr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F1D010-166C-45E9-8E22-DD0E82B9FD98}"/>
                </a:ext>
              </a:extLst>
            </p:cNvPr>
            <p:cNvCxnSpPr/>
            <p:nvPr/>
          </p:nvCxnSpPr>
          <p:spPr>
            <a:xfrm>
              <a:off x="984444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8A34358-35DE-4FB8-B9C2-52037073E3BC}"/>
                </a:ext>
              </a:extLst>
            </p:cNvPr>
            <p:cNvCxnSpPr/>
            <p:nvPr/>
          </p:nvCxnSpPr>
          <p:spPr>
            <a:xfrm>
              <a:off x="10446421" y="546260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79538D-8B17-4B1B-8C8C-D056894DFB03}"/>
                </a:ext>
              </a:extLst>
            </p:cNvPr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7716B9-4847-45C8-BA37-D1233D8B2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0876" y="1579767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0200073-16DB-4A6A-A3AE-D74ABBC5D907}"/>
                </a:ext>
              </a:extLst>
            </p:cNvPr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BB57FB-03F3-482E-96A3-C9F1D6ACD983}"/>
                </a:ext>
              </a:extLst>
            </p:cNvPr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F9634B-3CB1-4A14-8C11-43EF1233FB2D}"/>
                </a:ext>
              </a:extLst>
            </p:cNvPr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C03939B-6457-4B71-A886-F3D29103D7A0}"/>
                </a:ext>
              </a:extLst>
            </p:cNvPr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8F891D3-DF34-460E-90D4-5198815E00AE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F18CE5-3C3F-485B-AD8A-F4B87C056A95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195204-C441-403C-B077-6E8DE5E742A9}"/>
                </a:ext>
              </a:extLst>
            </p:cNvPr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95B6CA5-9EBE-42D4-9EB8-8835DF9D6CCC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599CB9-3172-4296-AB41-1756E87FF49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20D1B14-5621-4281-9554-815C2A5A0934}"/>
                </a:ext>
              </a:extLst>
            </p:cNvPr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A560107-3C80-4FD9-9B86-F15F5CD149B2}"/>
                  </a:ext>
                </a:extLst>
              </p:cNvPr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950A394-3C97-4014-83FA-C21483AF38B7}"/>
                  </a:ext>
                </a:extLst>
              </p:cNvPr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616777F-FE5B-44DC-AA50-E60A52C9B5CE}"/>
                  </a:ext>
                </a:extLst>
              </p:cNvPr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991AB8-AD6E-422B-A098-142DD506F609}"/>
                </a:ext>
              </a:extLst>
            </p:cNvPr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FA8F42B-9B58-4015-B77C-E1E864F810EA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C4EAC7-51AD-4572-81F5-3E5DC0A6706C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493EE48-3D30-4286-B3AE-8923B265A7F9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193DFCA-C34A-4B9D-A621-72FBE6EA2DA4}"/>
                  </a:ext>
                </a:extLst>
              </p:cNvPr>
              <p:cNvCxnSpPr/>
              <p:nvPr/>
            </p:nvCxnSpPr>
            <p:spPr>
              <a:xfrm>
                <a:off x="4579582" y="2930541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2491E6-5689-47C7-8047-F16DBBE5228F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B70864-C244-458C-88C0-79CF5BCB39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9131" y="3793837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D3ABC64-D324-417B-841D-AEA7ABC8D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808741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0F7BE89-ED17-40A3-8373-726E53952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6421" y="2055042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1ECCC46-A001-46E1-B5C7-3EE1BB2E8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5842" y="2047163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857B929-34DF-4335-9676-459A950FF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0398" y="2054469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C09553C-215E-4B76-898A-8E2D120C7A03}"/>
                </a:ext>
              </a:extLst>
            </p:cNvPr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5D834BF-3B06-4923-B1C9-BB02C4D07CC0}"/>
                </a:ext>
              </a:extLst>
            </p:cNvPr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E2379F-B517-43DA-9892-7FDFD119273D}"/>
                </a:ext>
              </a:extLst>
            </p:cNvPr>
            <p:cNvSpPr txBox="1"/>
            <p:nvPr/>
          </p:nvSpPr>
          <p:spPr>
            <a:xfrm>
              <a:off x="6565431" y="6079104"/>
              <a:ext cx="4737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thị quãng đường – thời gian của một ô tô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DD065843-42EE-4BCA-A407-DDD3295977F2}"/>
              </a:ext>
            </a:extLst>
          </p:cNvPr>
          <p:cNvSpPr txBox="1"/>
          <p:nvPr/>
        </p:nvSpPr>
        <p:spPr>
          <a:xfrm>
            <a:off x="1568300" y="662094"/>
            <a:ext cx="533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1 là: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70E9DD-8E43-49E2-AC30-235E6347DFE2}"/>
              </a:ext>
            </a:extLst>
          </p:cNvPr>
          <p:cNvGrpSpPr/>
          <p:nvPr/>
        </p:nvGrpSpPr>
        <p:grpSpPr>
          <a:xfrm>
            <a:off x="916999" y="1829984"/>
            <a:ext cx="4546634" cy="947275"/>
            <a:chOff x="3498574" y="5682126"/>
            <a:chExt cx="4546634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2"/>
                  <a:stretch>
                    <a:fillRect l="-10048" t="-4032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3"/>
                  <a:stretch>
                    <a:fillRect l="-10000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11DFAC2-A5B3-493E-ADFB-E93CE8AED5E5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𝟏𝟏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𝟐𝟓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𝐦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𝐬</m:t>
                      </m:r>
                    </m:oMath>
                  </a14:m>
                  <a:endParaRPr lang="en-US" sz="2800" b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11DFAC2-A5B3-493E-ADFB-E93CE8AED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5571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9042AF0-A441-4024-AA2B-E86595738B6A}"/>
                </a:ext>
              </a:extLst>
            </p:cNvPr>
            <p:cNvSpPr/>
            <p:nvPr/>
          </p:nvSpPr>
          <p:spPr>
            <a:xfrm>
              <a:off x="3498574" y="5682126"/>
              <a:ext cx="4546634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49854D-9356-4431-8824-5CDEF75EFAF4}"/>
              </a:ext>
            </a:extLst>
          </p:cNvPr>
          <p:cNvSpPr txBox="1"/>
          <p:nvPr/>
        </p:nvSpPr>
        <p:spPr>
          <a:xfrm>
            <a:off x="575781" y="3298547"/>
            <a:ext cx="533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2 là: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05CE9C-8626-4CE7-B8D2-A67749FC5BE8}"/>
              </a:ext>
            </a:extLst>
          </p:cNvPr>
          <p:cNvGrpSpPr/>
          <p:nvPr/>
        </p:nvGrpSpPr>
        <p:grpSpPr>
          <a:xfrm>
            <a:off x="953538" y="427656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5"/>
                  <a:stretch>
                    <a:fillRect l="-10048" b="-56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6"/>
                  <a:stretch>
                    <a:fillRect l="-10000" r="-3810"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C46819F-6317-4560-832C-A975F1D607A7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𝟐𝟐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𝟓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𝐦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𝐬</m:t>
                      </m:r>
                    </m:oMath>
                  </a14:m>
                  <a:endParaRPr lang="en-US" sz="2800" b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C46819F-6317-4560-832C-A975F1D607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5571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1A1C5CF-C1B2-46C2-9AA7-0038A6B58AD2}"/>
                </a:ext>
              </a:extLst>
            </p:cNvPr>
            <p:cNvSpPr/>
            <p:nvPr/>
          </p:nvSpPr>
          <p:spPr>
            <a:xfrm>
              <a:off x="3498574" y="5682126"/>
              <a:ext cx="4446706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27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57150"/>
            <a:ext cx="12192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148" y="1907177"/>
            <a:ext cx="10450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HẸN GẶP LẠI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EM Ở BÀI HỌC </a:t>
            </a: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NHÉ</a:t>
            </a:r>
          </a:p>
        </p:txBody>
      </p:sp>
    </p:spTree>
    <p:extLst>
      <p:ext uri="{BB962C8B-B14F-4D97-AF65-F5344CB8AC3E}">
        <p14:creationId xmlns:p14="http://schemas.microsoft.com/office/powerpoint/2010/main" val="6879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099DE23-D6BE-4D86-A49E-62836CAB7253}"/>
              </a:ext>
            </a:extLst>
          </p:cNvPr>
          <p:cNvGrpSpPr/>
          <p:nvPr/>
        </p:nvGrpSpPr>
        <p:grpSpPr>
          <a:xfrm>
            <a:off x="1888602" y="0"/>
            <a:ext cx="9070131" cy="763929"/>
            <a:chOff x="1888602" y="115747"/>
            <a:chExt cx="8414795" cy="763929"/>
          </a:xfrm>
        </p:grpSpPr>
        <p:sp>
          <p:nvSpPr>
            <p:cNvPr id="3" name="Trapezoid 2">
              <a:extLst>
                <a:ext uri="{FF2B5EF4-FFF2-40B4-BE49-F238E27FC236}">
                  <a16:creationId xmlns:a16="http://schemas.microsoft.com/office/drawing/2014/main" id="{D05B9DCC-C54C-4F8D-AC79-64646DBE049C}"/>
                </a:ext>
              </a:extLst>
            </p:cNvPr>
            <p:cNvSpPr/>
            <p:nvPr/>
          </p:nvSpPr>
          <p:spPr>
            <a:xfrm flipV="1">
              <a:off x="1888602" y="115747"/>
              <a:ext cx="8414795" cy="763929"/>
            </a:xfrm>
            <a:prstGeom prst="trapezoid">
              <a:avLst>
                <a:gd name="adj" fmla="val 28486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865C56-B210-4235-AD26-248AA0A483F7}"/>
                </a:ext>
              </a:extLst>
            </p:cNvPr>
            <p:cNvSpPr txBox="1"/>
            <p:nvPr/>
          </p:nvSpPr>
          <p:spPr>
            <a:xfrm>
              <a:off x="2385210" y="236101"/>
              <a:ext cx="717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 ĐỒ THỊ QUÃNG ĐƯỜNG – THỜI GIAN</a:t>
              </a:r>
              <a:endPara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284ECC-EA85-44AF-97BB-439911EE2F15}"/>
              </a:ext>
            </a:extLst>
          </p:cNvPr>
          <p:cNvGrpSpPr/>
          <p:nvPr/>
        </p:nvGrpSpPr>
        <p:grpSpPr>
          <a:xfrm>
            <a:off x="0" y="866651"/>
            <a:ext cx="1687965" cy="824696"/>
            <a:chOff x="0" y="1702961"/>
            <a:chExt cx="1687965" cy="8246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A382A2-FB9B-4399-B187-DA9143565DAA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21B085-91A4-400D-B737-72EF715BE703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4554E2-E8FF-4C72-AA19-2FDAFB209E84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AA9748B-3206-4171-A520-3879FD5E5E3C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48CBCB6-4D2E-42D5-A5E6-24DAAD604F95}"/>
              </a:ext>
            </a:extLst>
          </p:cNvPr>
          <p:cNvSpPr txBox="1"/>
          <p:nvPr/>
        </p:nvSpPr>
        <p:spPr>
          <a:xfrm>
            <a:off x="359338" y="2698904"/>
            <a:ext cx="118326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8h00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918099"/>
              </p:ext>
            </p:extLst>
          </p:nvPr>
        </p:nvGraphicFramePr>
        <p:xfrm>
          <a:off x="863269" y="3787681"/>
          <a:ext cx="9715782" cy="161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703385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 (h)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 (km)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1558581" y="5587796"/>
            <a:ext cx="794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359338" y="1808603"/>
            <a:ext cx="114733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42" y="5030112"/>
            <a:ext cx="2685547" cy="18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2" y="1069390"/>
            <a:ext cx="67319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96850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1" grpId="0"/>
          <p:bldP spid="2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21" grpId="0"/>
          <p:bldP spid="27" grpId="0" animBg="1"/>
          <p:bldP spid="1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8" y="180087"/>
            <a:ext cx="1036651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64F92B-5E55-40F4-845C-E94F441944D1}"/>
              </a:ext>
            </a:extLst>
          </p:cNvPr>
          <p:cNvGrpSpPr/>
          <p:nvPr/>
        </p:nvGrpSpPr>
        <p:grpSpPr>
          <a:xfrm>
            <a:off x="5994400" y="2028907"/>
            <a:ext cx="1412616" cy="459504"/>
            <a:chOff x="5000676" y="619760"/>
            <a:chExt cx="1897580" cy="61152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2CB9E4B-36CD-4C1F-83F6-65892471BBD6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C078A8C-91B2-46A7-AC90-C71759963076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68E742-7076-4127-B2F9-6D20450F58FE}"/>
              </a:ext>
            </a:extLst>
          </p:cNvPr>
          <p:cNvSpPr txBox="1"/>
          <p:nvPr/>
        </p:nvSpPr>
        <p:spPr>
          <a:xfrm>
            <a:off x="383098" y="3102838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950377" y="4160259"/>
            <a:ext cx="10193757" cy="4985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8h – 6h = 2h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80AFEC-3A8D-4F67-BFA2-75C26CFC3444}"/>
              </a:ext>
            </a:extLst>
          </p:cNvPr>
          <p:cNvSpPr txBox="1"/>
          <p:nvPr/>
        </p:nvSpPr>
        <p:spPr>
          <a:xfrm>
            <a:off x="446439" y="4657130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348B5E-987E-4A83-9D27-E87013D098E7}"/>
              </a:ext>
            </a:extLst>
          </p:cNvPr>
          <p:cNvGrpSpPr/>
          <p:nvPr/>
        </p:nvGrpSpPr>
        <p:grpSpPr>
          <a:xfrm>
            <a:off x="3755715" y="4867231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blipFill>
                  <a:blip r:embed="rId3"/>
                  <a:stretch>
                    <a:fillRect l="-9524" t="-2752" b="-110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0318500-A3EF-4B05-B66D-C7DC55394762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4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318500-A3EF-4B05-B66D-C7DC55394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656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A1CD048-C943-4B0A-AD89-F5EA7AD5D636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4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C00000"/>
                          </a:solidFill>
                          <a:latin typeface="Cambria Math"/>
                          <a:sym typeface="Symbol" panose="05050102010706020507" pitchFamily="18" charset="2"/>
                        </a:rPr>
                        <m:t>𝟑𝟎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0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8A1CD048-C943-4B0A-AD89-F5EA7AD5D6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178" t="-9333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C72DCA-B392-48F3-829A-E5148038018B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3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68344"/>
              </p:ext>
            </p:extLst>
          </p:nvPr>
        </p:nvGraphicFramePr>
        <p:xfrm>
          <a:off x="1041535" y="2679522"/>
          <a:ext cx="971578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 (h)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 (km)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972563" y="4660252"/>
            <a:ext cx="793021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80AFEC-3A8D-4F67-BFA2-75C26CFC3444}"/>
              </a:ext>
            </a:extLst>
          </p:cNvPr>
          <p:cNvSpPr txBox="1"/>
          <p:nvPr/>
        </p:nvSpPr>
        <p:spPr>
          <a:xfrm>
            <a:off x="433138" y="5848975"/>
            <a:ext cx="52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741800" y="5814506"/>
            <a:ext cx="8160978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km.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km.</a:t>
            </a:r>
          </a:p>
        </p:txBody>
      </p:sp>
    </p:spTree>
    <p:extLst>
      <p:ext uri="{BB962C8B-B14F-4D97-AF65-F5344CB8AC3E}">
        <p14:creationId xmlns:p14="http://schemas.microsoft.com/office/powerpoint/2010/main" val="8880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  <p:bldP spid="13" grpId="0"/>
      <p:bldP spid="24" grpId="0"/>
      <p:bldP spid="2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D05B9DCC-C54C-4F8D-AC79-64646DBE049C}"/>
              </a:ext>
            </a:extLst>
          </p:cNvPr>
          <p:cNvSpPr/>
          <p:nvPr/>
        </p:nvSpPr>
        <p:spPr>
          <a:xfrm flipV="1">
            <a:off x="1888602" y="0"/>
            <a:ext cx="8414795" cy="763929"/>
          </a:xfrm>
          <a:prstGeom prst="trapezoid">
            <a:avLst>
              <a:gd name="adj" fmla="val 28486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284ECC-EA85-44AF-97BB-439911EE2F15}"/>
              </a:ext>
            </a:extLst>
          </p:cNvPr>
          <p:cNvGrpSpPr/>
          <p:nvPr/>
        </p:nvGrpSpPr>
        <p:grpSpPr>
          <a:xfrm>
            <a:off x="0" y="866651"/>
            <a:ext cx="1687965" cy="824696"/>
            <a:chOff x="0" y="1702961"/>
            <a:chExt cx="1687965" cy="8246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A382A2-FB9B-4399-B187-DA9143565DAA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21B085-91A4-400D-B737-72EF715BE703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14554E2-E8FF-4C72-AA19-2FDAFB209E84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AA9748B-3206-4171-A520-3879FD5E5E3C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1187532" y="4994191"/>
            <a:ext cx="82539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542056" y="2063586"/>
            <a:ext cx="10802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9">
            <a:extLst>
              <a:ext uri="{FF2B5EF4-FFF2-40B4-BE49-F238E27FC236}">
                <a16:creationId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7251"/>
              </p:ext>
            </p:extLst>
          </p:nvPr>
        </p:nvGraphicFramePr>
        <p:xfrm>
          <a:off x="716290" y="3346467"/>
          <a:ext cx="971578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:a16="http://schemas.microsoft.com/office/drawing/2014/main" val="1260492606"/>
                    </a:ext>
                  </a:extLst>
                </a:gridCol>
              </a:tblGrid>
              <a:tr h="453466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 (h)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64388"/>
                  </a:ext>
                </a:extLst>
              </a:tr>
              <a:tr h="943236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28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b="1" baseline="0" dirty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 (km)</a:t>
                      </a:r>
                      <a:endParaRPr lang="en-US" sz="28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4865C56-B210-4235-AD26-248AA0A483F7}"/>
              </a:ext>
            </a:extLst>
          </p:cNvPr>
          <p:cNvSpPr txBox="1"/>
          <p:nvPr/>
        </p:nvSpPr>
        <p:spPr>
          <a:xfrm>
            <a:off x="2423885" y="120354"/>
            <a:ext cx="773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ĐỒ THỊ QUÃNG ĐƯỜNG – THỜI GIAN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3" y="1069390"/>
            <a:ext cx="205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49476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7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7" grpId="0"/>
          <p:bldP spid="2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266361"/>
              </p:ext>
            </p:extLst>
          </p:nvPr>
        </p:nvGraphicFramePr>
        <p:xfrm>
          <a:off x="6976479" y="3092940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7349CB49-54A4-4CF7-BBCD-269DE9A4FC11}"/>
              </a:ext>
            </a:extLst>
          </p:cNvPr>
          <p:cNvGrpSpPr/>
          <p:nvPr/>
        </p:nvGrpSpPr>
        <p:grpSpPr>
          <a:xfrm>
            <a:off x="-33123" y="360834"/>
            <a:ext cx="1687965" cy="824696"/>
            <a:chOff x="0" y="1702961"/>
            <a:chExt cx="1687965" cy="82469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817CD05-9691-4CC1-B171-6966205108D5}"/>
                </a:ext>
              </a:extLst>
            </p:cNvPr>
            <p:cNvSpPr/>
            <p:nvPr/>
          </p:nvSpPr>
          <p:spPr>
            <a:xfrm>
              <a:off x="0" y="1828800"/>
              <a:ext cx="1038687" cy="573018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C8B102-A8C1-499D-9446-8512B852BBAA}"/>
                </a:ext>
              </a:extLst>
            </p:cNvPr>
            <p:cNvGrpSpPr/>
            <p:nvPr/>
          </p:nvGrpSpPr>
          <p:grpSpPr>
            <a:xfrm>
              <a:off x="863269" y="1702961"/>
              <a:ext cx="824696" cy="824696"/>
              <a:chOff x="1342663" y="2338086"/>
              <a:chExt cx="824696" cy="824696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DC0B520-09B2-461F-9D9F-535A0394D286}"/>
                  </a:ext>
                </a:extLst>
              </p:cNvPr>
              <p:cNvSpPr/>
              <p:nvPr/>
            </p:nvSpPr>
            <p:spPr>
              <a:xfrm>
                <a:off x="1342663" y="2338086"/>
                <a:ext cx="824696" cy="82469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256915C-D055-4A44-B00A-BCD44C03170F}"/>
                  </a:ext>
                </a:extLst>
              </p:cNvPr>
              <p:cNvSpPr/>
              <p:nvPr/>
            </p:nvSpPr>
            <p:spPr>
              <a:xfrm>
                <a:off x="1406395" y="2401818"/>
                <a:ext cx="697231" cy="697231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51000">
                    <a:srgbClr val="8F1D62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Diamond 10">
            <a:extLst>
              <a:ext uri="{FF2B5EF4-FFF2-40B4-BE49-F238E27FC236}">
                <a16:creationId xmlns:a16="http://schemas.microsoft.com/office/drawing/2014/main" id="{E487474B-425A-478E-8D1B-4A40D77BE919}"/>
              </a:ext>
            </a:extLst>
          </p:cNvPr>
          <p:cNvSpPr/>
          <p:nvPr/>
        </p:nvSpPr>
        <p:spPr>
          <a:xfrm>
            <a:off x="265980" y="1993190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B78CD1-A965-4D34-9D74-318249436AF3}"/>
              </a:ext>
            </a:extLst>
          </p:cNvPr>
          <p:cNvSpPr txBox="1"/>
          <p:nvPr/>
        </p:nvSpPr>
        <p:spPr>
          <a:xfrm>
            <a:off x="1324041" y="1839930"/>
            <a:ext cx="476439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6977738" y="2222695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6977738" y="5859303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81B8D36-18BB-491D-BDD7-E3938A0A7F29}"/>
              </a:ext>
            </a:extLst>
          </p:cNvPr>
          <p:cNvSpPr txBox="1"/>
          <p:nvPr/>
        </p:nvSpPr>
        <p:spPr>
          <a:xfrm>
            <a:off x="1090676" y="4962610"/>
            <a:ext cx="5035966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nằm ngang (trục hoành) Ot biểu diễn thời gian theo một tỉ lệ thích hợp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8B266-FFEF-4BB6-B389-629DD72A2F58}"/>
              </a:ext>
            </a:extLst>
          </p:cNvPr>
          <p:cNvSpPr txBox="1"/>
          <p:nvPr/>
        </p:nvSpPr>
        <p:spPr>
          <a:xfrm>
            <a:off x="571332" y="3473528"/>
            <a:ext cx="5231803" cy="1311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thẳng đứng (trục tung) Os biểu diễn độ dài quãng đường theo một tỉ lệ thích 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6937224" y="5815489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6620230" y="5776667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0525763" y="6004536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6088431" y="2212215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7413677" y="5776667"/>
            <a:ext cx="511308" cy="495783"/>
            <a:chOff x="5220818" y="6340902"/>
            <a:chExt cx="302255" cy="49578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8258140" y="5776667"/>
            <a:ext cx="302255" cy="495783"/>
            <a:chOff x="5940457" y="6340902"/>
            <a:chExt cx="302255" cy="49578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8802572" y="5776667"/>
            <a:ext cx="674387" cy="495783"/>
            <a:chOff x="6470641" y="6340902"/>
            <a:chExt cx="674387" cy="49578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9697778" y="5776667"/>
            <a:ext cx="302255" cy="495783"/>
            <a:chOff x="7379735" y="6340902"/>
            <a:chExt cx="302255" cy="49578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6385342" y="4971909"/>
            <a:ext cx="675611" cy="369332"/>
            <a:chOff x="4067839" y="5507242"/>
            <a:chExt cx="675611" cy="36933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6262064" y="4283750"/>
            <a:ext cx="798889" cy="369332"/>
            <a:chOff x="3944561" y="4787428"/>
            <a:chExt cx="798889" cy="3693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6253124" y="3595590"/>
            <a:ext cx="807829" cy="369332"/>
            <a:chOff x="3935621" y="4067614"/>
            <a:chExt cx="807829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6262064" y="2907430"/>
            <a:ext cx="798889" cy="369332"/>
            <a:chOff x="3944561" y="3347800"/>
            <a:chExt cx="798889" cy="36933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5DEE2335-2CC1-D759-4F52-506ABA3AE011}"/>
              </a:ext>
            </a:extLst>
          </p:cNvPr>
          <p:cNvSpPr/>
          <p:nvPr/>
        </p:nvSpPr>
        <p:spPr>
          <a:xfrm>
            <a:off x="8760368" y="6286907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888603" y="593903"/>
            <a:ext cx="205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7" grpId="0"/>
          <p:bldP spid="18" grpId="0" animBg="1"/>
          <p:bldP spid="19" grpId="0" animBg="1"/>
          <p:bldP spid="20" grpId="0"/>
          <p:bldP spid="21" grpId="0"/>
          <p:bldP spid="22" grpId="0"/>
          <p:bldP spid="127" grpId="0" animBg="1"/>
          <p:bldP spid="6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3" presetClass="entr" presetSubtype="3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2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/>
          <p:bldP spid="17" grpId="0"/>
          <p:bldP spid="18" grpId="0" animBg="1"/>
          <p:bldP spid="19" grpId="0" animBg="1"/>
          <p:bldP spid="20" grpId="0"/>
          <p:bldP spid="21" grpId="0"/>
          <p:bldP spid="22" grpId="0"/>
          <p:bldP spid="127" grpId="0" animBg="1"/>
          <p:bldP spid="6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59086"/>
              </p:ext>
            </p:extLst>
          </p:nvPr>
        </p:nvGraphicFramePr>
        <p:xfrm>
          <a:off x="1441413" y="2829398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1442672" y="5595761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9C79CB0-FB7F-FB75-4A36-A2148ACB5796}"/>
              </a:ext>
            </a:extLst>
          </p:cNvPr>
          <p:cNvCxnSpPr/>
          <p:nvPr/>
        </p:nvCxnSpPr>
        <p:spPr>
          <a:xfrm flipV="1">
            <a:off x="2155040" y="4949404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84D5D821-3968-D993-D6E1-6FE7C68A3E3A}"/>
              </a:ext>
            </a:extLst>
          </p:cNvPr>
          <p:cNvCxnSpPr/>
          <p:nvPr/>
        </p:nvCxnSpPr>
        <p:spPr>
          <a:xfrm flipH="1">
            <a:off x="1562314" y="4893033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6E563EEB-441D-4941-95B2-6646B3D3B868}"/>
              </a:ext>
            </a:extLst>
          </p:cNvPr>
          <p:cNvSpPr/>
          <p:nvPr/>
        </p:nvSpPr>
        <p:spPr>
          <a:xfrm>
            <a:off x="6544384" y="1047452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232956-4EA8-440A-A62E-FDB9D0C5B6F2}"/>
              </a:ext>
            </a:extLst>
          </p:cNvPr>
          <p:cNvSpPr txBox="1"/>
          <p:nvPr/>
        </p:nvSpPr>
        <p:spPr>
          <a:xfrm>
            <a:off x="6618224" y="2093414"/>
            <a:ext cx="497917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gốc O là điểm khởi hành, khi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đó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2588DF-1164-411E-8AF3-2A2BD9626AFE}"/>
              </a:ext>
            </a:extLst>
          </p:cNvPr>
          <p:cNvSpPr txBox="1"/>
          <p:nvPr/>
        </p:nvSpPr>
        <p:spPr>
          <a:xfrm>
            <a:off x="6618224" y="2930786"/>
            <a:ext cx="5101336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43D7812-ABE4-82FD-9E0A-CFBE72C50045}"/>
              </a:ext>
            </a:extLst>
          </p:cNvPr>
          <p:cNvSpPr txBox="1"/>
          <p:nvPr/>
        </p:nvSpPr>
        <p:spPr>
          <a:xfrm>
            <a:off x="7599358" y="3630413"/>
            <a:ext cx="4456897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(t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925EC69-E3F8-69D6-3ACA-FB1CB76B4E09}"/>
              </a:ext>
            </a:extLst>
          </p:cNvPr>
          <p:cNvSpPr txBox="1"/>
          <p:nvPr/>
        </p:nvSpPr>
        <p:spPr>
          <a:xfrm>
            <a:off x="7599358" y="4189649"/>
            <a:ext cx="3838890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2 (t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ọc">
            <a:extLst>
              <a:ext uri="{FF2B5EF4-FFF2-40B4-BE49-F238E27FC236}">
                <a16:creationId xmlns:a16="http://schemas.microsoft.com/office/drawing/2014/main" id="{ACE55E17-7DEC-A934-2DB7-2A5097B4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63" y="3619491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ọc">
            <a:extLst>
              <a:ext uri="{FF2B5EF4-FFF2-40B4-BE49-F238E27FC236}">
                <a16:creationId xmlns:a16="http://schemas.microsoft.com/office/drawing/2014/main" id="{8DCB9BD0-E80C-B5A3-E86F-C76B6170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63" y="4207000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93E7A859-8BF6-F897-AFE0-A5B08B128BA5}"/>
              </a:ext>
            </a:extLst>
          </p:cNvPr>
          <p:cNvSpPr txBox="1"/>
          <p:nvPr/>
        </p:nvSpPr>
        <p:spPr>
          <a:xfrm>
            <a:off x="7599358" y="4839283"/>
            <a:ext cx="3793291" cy="404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3 (t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" name="Picture 2" descr="Học">
            <a:extLst>
              <a:ext uri="{FF2B5EF4-FFF2-40B4-BE49-F238E27FC236}">
                <a16:creationId xmlns:a16="http://schemas.microsoft.com/office/drawing/2014/main" id="{C10972BF-BAA6-BC4D-7CCF-D66D9686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33" y="4839283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11C175A4-9A38-EAB7-6820-BFD84D53C6FA}"/>
              </a:ext>
            </a:extLst>
          </p:cNvPr>
          <p:cNvSpPr txBox="1"/>
          <p:nvPr/>
        </p:nvSpPr>
        <p:spPr>
          <a:xfrm>
            <a:off x="7533207" y="5458774"/>
            <a:ext cx="3664498" cy="4605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4 (t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Picture 2" descr="Học">
            <a:extLst>
              <a:ext uri="{FF2B5EF4-FFF2-40B4-BE49-F238E27FC236}">
                <a16:creationId xmlns:a16="http://schemas.microsoft.com/office/drawing/2014/main" id="{48B5C2BC-3A9B-5F38-A216-931A543D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33" y="5502692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1442672" y="1959153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1402158" y="5551947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1085164" y="5513125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4990697" y="5740994"/>
            <a:ext cx="668990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518161" y="1948673"/>
            <a:ext cx="858384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1878611" y="5513125"/>
            <a:ext cx="511308" cy="495783"/>
            <a:chOff x="5220818" y="6340902"/>
            <a:chExt cx="302255" cy="49578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2723074" y="5513125"/>
            <a:ext cx="302255" cy="495783"/>
            <a:chOff x="5940457" y="6340902"/>
            <a:chExt cx="302255" cy="49578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3267506" y="5513125"/>
            <a:ext cx="674387" cy="495783"/>
            <a:chOff x="6470641" y="6340902"/>
            <a:chExt cx="674387" cy="495783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4162712" y="5513125"/>
            <a:ext cx="302255" cy="495783"/>
            <a:chOff x="7379735" y="6340902"/>
            <a:chExt cx="302255" cy="495783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850276" y="4708367"/>
            <a:ext cx="675611" cy="369332"/>
            <a:chOff x="4067839" y="5507242"/>
            <a:chExt cx="675611" cy="369332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726998" y="4020208"/>
            <a:ext cx="798889" cy="369332"/>
            <a:chOff x="3944561" y="4787428"/>
            <a:chExt cx="798889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718058" y="3332048"/>
            <a:ext cx="807829" cy="369332"/>
            <a:chOff x="3935621" y="4067614"/>
            <a:chExt cx="807829" cy="369332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726998" y="2643888"/>
            <a:ext cx="798889" cy="369332"/>
            <a:chOff x="3944561" y="3347800"/>
            <a:chExt cx="798889" cy="3693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1" name="Rectangle: Rounded Corners 126">
            <a:extLst>
              <a:ext uri="{FF2B5EF4-FFF2-40B4-BE49-F238E27FC236}">
                <a16:creationId xmlns:a16="http://schemas.microsoft.com/office/drawing/2014/main" id="{5DEE2335-2CC1-D759-4F52-506ABA3AE011}"/>
              </a:ext>
            </a:extLst>
          </p:cNvPr>
          <p:cNvSpPr/>
          <p:nvPr/>
        </p:nvSpPr>
        <p:spPr>
          <a:xfrm>
            <a:off x="3225302" y="6023365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1345155" y="551312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063859" y="482521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1599728" y="4204874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2878617" y="4179960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789727" y="41225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05721" y="3516714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4313839" y="2827726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3520225" y="344280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24113" y="2827726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234683" y="2743252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689" y="4508999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364193" y="3775500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962467" y="2380636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144741" y="3048072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C667403C-6F11-D35D-4B6D-E1E27CBF297A}"/>
              </a:ext>
            </a:extLst>
          </p:cNvPr>
          <p:cNvSpPr txBox="1"/>
          <p:nvPr/>
        </p:nvSpPr>
        <p:spPr>
          <a:xfrm>
            <a:off x="7490233" y="975254"/>
            <a:ext cx="4510752" cy="872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9.1.</a:t>
            </a:r>
          </a:p>
        </p:txBody>
      </p:sp>
      <p:cxnSp>
        <p:nvCxnSpPr>
          <p:cNvPr id="64" name="Straight Connector 162">
            <a:extLst>
              <a:ext uri="{FF2B5EF4-FFF2-40B4-BE49-F238E27FC236}">
                <a16:creationId xmlns:a16="http://schemas.microsoft.com/office/drawing/2014/main" id="{04DBA117-9EA3-86CE-7736-8317305665B4}"/>
              </a:ext>
            </a:extLst>
          </p:cNvPr>
          <p:cNvCxnSpPr>
            <a:cxnSpLocks/>
          </p:cNvCxnSpPr>
          <p:nvPr/>
        </p:nvCxnSpPr>
        <p:spPr>
          <a:xfrm flipH="1">
            <a:off x="3604699" y="3619491"/>
            <a:ext cx="8256" cy="183928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116" grpId="0"/>
      <p:bldP spid="117" grpId="0"/>
      <p:bldP spid="119" grpId="0"/>
      <p:bldP spid="121" grpId="0"/>
      <p:bldP spid="123" grpId="0" animBg="1"/>
      <p:bldP spid="124" grpId="0"/>
      <p:bldP spid="125" grpId="0"/>
      <p:bldP spid="126" grpId="0"/>
      <p:bldP spid="151" grpId="0" animBg="1"/>
      <p:bldP spid="152" grpId="0" animBg="1"/>
      <p:bldP spid="159" grpId="0" animBg="1"/>
      <p:bldP spid="162" grpId="0" animBg="1"/>
      <p:bldP spid="165" grpId="0" animBg="1"/>
      <p:bldP spid="167" grpId="0" animBg="1"/>
      <p:bldP spid="6" grpId="0"/>
      <p:bldP spid="171" grpId="0"/>
      <p:bldP spid="172" grpId="0"/>
      <p:bldP spid="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27">
            <a:extLst>
              <a:ext uri="{FF2B5EF4-FFF2-40B4-BE49-F238E27FC236}">
                <a16:creationId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517285"/>
              </p:ext>
            </p:extLst>
          </p:nvPr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953B5A4-F779-66A8-8A55-B6EA7CEBE4C6}"/>
              </a:ext>
            </a:extLst>
          </p:cNvPr>
          <p:cNvCxnSpPr>
            <a:cxnSpLocks/>
            <a:endCxn id="164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9502433E-A301-455D-8F37-F5A76C68720E}"/>
              </a:ext>
            </a:extLst>
          </p:cNvPr>
          <p:cNvSpPr/>
          <p:nvPr/>
        </p:nvSpPr>
        <p:spPr>
          <a:xfrm>
            <a:off x="317014" y="586186"/>
            <a:ext cx="824696" cy="824696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170EB-AD75-4188-9662-463D8606A8B1}"/>
              </a:ext>
            </a:extLst>
          </p:cNvPr>
          <p:cNvSpPr txBox="1"/>
          <p:nvPr/>
        </p:nvSpPr>
        <p:spPr>
          <a:xfrm>
            <a:off x="1174703" y="625217"/>
            <a:ext cx="5129682" cy="87254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5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nhau và nhận xét về các đường nối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A491B7-F5DA-4939-AAF5-7034C42C1718}"/>
              </a:ext>
            </a:extLst>
          </p:cNvPr>
          <p:cNvSpPr txBox="1"/>
          <p:nvPr/>
        </p:nvSpPr>
        <p:spPr>
          <a:xfrm>
            <a:off x="600338" y="3451348"/>
            <a:ext cx="559432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  <a:p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A, B, C, D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CBA168C-A324-E506-6370-B5F41B9B48A6}"/>
              </a:ext>
            </a:extLst>
          </p:cNvPr>
          <p:cNvSpPr txBox="1"/>
          <p:nvPr/>
        </p:nvSpPr>
        <p:spPr>
          <a:xfrm>
            <a:off x="551301" y="1661276"/>
            <a:ext cx="5129683" cy="12816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nối 5 điểm 0,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trên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 gọi </a:t>
            </a:r>
            <a:r>
              <a:rPr 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đầu.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1884A7A5-B1EB-166A-D292-BE27CE682E6C}"/>
              </a:ext>
            </a:extLst>
          </p:cNvPr>
          <p:cNvSpPr/>
          <p:nvPr/>
        </p:nvSpPr>
        <p:spPr>
          <a:xfrm>
            <a:off x="8729807" y="6099991"/>
            <a:ext cx="1348774" cy="46166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9C79CB0-FB7F-FB75-4A36-A2148ACB5796}"/>
              </a:ext>
            </a:extLst>
          </p:cNvPr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4D5D821-3968-D993-D6E1-6FE7C68A3E3A}"/>
              </a:ext>
            </a:extLst>
          </p:cNvPr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1405564" y="5618209"/>
            <a:ext cx="66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6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6968232" y="1825888"/>
            <a:ext cx="823179" cy="3435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7265143" y="4585582"/>
            <a:ext cx="675611" cy="369332"/>
            <a:chOff x="4067839" y="5507242"/>
            <a:chExt cx="675611" cy="369332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06783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7141865" y="3897423"/>
            <a:ext cx="798889" cy="369332"/>
            <a:chOff x="3944561" y="4787428"/>
            <a:chExt cx="798889" cy="36933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39445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7132925" y="3209263"/>
            <a:ext cx="807829" cy="369332"/>
            <a:chOff x="3935621" y="4067614"/>
            <a:chExt cx="807829" cy="369332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393562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7141865" y="2521103"/>
            <a:ext cx="798889" cy="369332"/>
            <a:chOff x="3944561" y="3347800"/>
            <a:chExt cx="798889" cy="3693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394456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2" name="Straight Connector 159">
            <a:extLst>
              <a:ext uri="{FF2B5EF4-FFF2-40B4-BE49-F238E27FC236}">
                <a16:creationId xmlns:a16="http://schemas.microsoft.com/office/drawing/2014/main" id="{875041DB-3EA0-5EEA-497F-9A77CAC0595E}"/>
              </a:ext>
            </a:extLst>
          </p:cNvPr>
          <p:cNvCxnSpPr>
            <a:cxnSpLocks/>
          </p:cNvCxnSpPr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7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3" grpId="0"/>
      <p:bldP spid="125" grpId="0"/>
      <p:bldP spid="128" grpId="0" animBg="1"/>
      <p:bldP spid="130" grpId="0" animBg="1"/>
      <p:bldP spid="131" grpId="0"/>
      <p:bldP spid="132" grpId="0"/>
      <p:bldP spid="133" grpId="0"/>
      <p:bldP spid="155" grpId="0" animBg="1"/>
      <p:bldP spid="156" grpId="0" animBg="1"/>
      <p:bldP spid="159" grpId="0" animBg="1"/>
      <p:bldP spid="162" grpId="0" animBg="1"/>
      <p:bldP spid="164" grpId="0" animBg="1"/>
      <p:bldP spid="165" grpId="0"/>
      <p:bldP spid="166" grpId="0"/>
      <p:bldP spid="167" grpId="0"/>
      <p:bldP spid="1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A5812F-0CEF-49FC-B566-4B0D6C6131AF}"/>
              </a:ext>
            </a:extLst>
          </p:cNvPr>
          <p:cNvSpPr txBox="1"/>
          <p:nvPr/>
        </p:nvSpPr>
        <p:spPr>
          <a:xfrm>
            <a:off x="856035" y="262647"/>
            <a:ext cx="11102502" cy="88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48D8F2-E6C8-4E89-85D5-A38D06A6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18443"/>
              </p:ext>
            </p:extLst>
          </p:nvPr>
        </p:nvGraphicFramePr>
        <p:xfrm>
          <a:off x="2268607" y="1689092"/>
          <a:ext cx="812800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sz="2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F91785F-F91B-4E9B-8581-89A36DF08CC5}"/>
              </a:ext>
            </a:extLst>
          </p:cNvPr>
          <p:cNvSpPr txBox="1"/>
          <p:nvPr/>
        </p:nvSpPr>
        <p:spPr>
          <a:xfrm>
            <a:off x="3314178" y="1200297"/>
            <a:ext cx="833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thời gian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đi bộ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884FCE-5BCD-4478-8E24-B3C2F973EA02}"/>
              </a:ext>
            </a:extLst>
          </p:cNvPr>
          <p:cNvGrpSpPr/>
          <p:nvPr/>
        </p:nvGrpSpPr>
        <p:grpSpPr>
          <a:xfrm>
            <a:off x="5389692" y="2672665"/>
            <a:ext cx="1412616" cy="518029"/>
            <a:chOff x="5000676" y="619760"/>
            <a:chExt cx="1897580" cy="6115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EEA1E8A-BEBE-428E-B090-C6BB42027CBD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EEFD8AA-4D77-4BE2-AFE9-CA23E9C2C3DD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315A9A-83BD-4C3F-9CE4-F6CED691A73B}"/>
              </a:ext>
            </a:extLst>
          </p:cNvPr>
          <p:cNvGrpSpPr/>
          <p:nvPr/>
        </p:nvGrpSpPr>
        <p:grpSpPr>
          <a:xfrm>
            <a:off x="1276480" y="2890200"/>
            <a:ext cx="5001176" cy="3887051"/>
            <a:chOff x="3751323" y="2949634"/>
            <a:chExt cx="5001176" cy="388705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FA74A6-E42A-43E7-B448-FD07A35DBE72}"/>
                </a:ext>
              </a:extLst>
            </p:cNvPr>
            <p:cNvCxnSpPr/>
            <p:nvPr/>
          </p:nvCxnSpPr>
          <p:spPr>
            <a:xfrm>
              <a:off x="4660235" y="3127266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14A83F5-6C6B-44E7-9194-F12CDCB9A7DB}"/>
                </a:ext>
              </a:extLst>
            </p:cNvPr>
            <p:cNvCxnSpPr/>
            <p:nvPr/>
          </p:nvCxnSpPr>
          <p:spPr>
            <a:xfrm>
              <a:off x="4660235" y="6423538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E463060-9BEF-4ECB-8998-51B1FF5FF964}"/>
                </a:ext>
              </a:extLst>
            </p:cNvPr>
            <p:cNvSpPr/>
            <p:nvPr/>
          </p:nvSpPr>
          <p:spPr>
            <a:xfrm>
              <a:off x="4619721" y="6379724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424EEEB-E1B0-41FB-8603-810F9D40C5D9}"/>
                </a:ext>
              </a:extLst>
            </p:cNvPr>
            <p:cNvSpPr txBox="1"/>
            <p:nvPr/>
          </p:nvSpPr>
          <p:spPr>
            <a:xfrm>
              <a:off x="4302727" y="6340902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CE611FF-F9BC-4233-B199-3B5F60408F88}"/>
                </a:ext>
              </a:extLst>
            </p:cNvPr>
            <p:cNvSpPr txBox="1"/>
            <p:nvPr/>
          </p:nvSpPr>
          <p:spPr>
            <a:xfrm>
              <a:off x="8083509" y="6467353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584E69E-1716-470D-8F48-F9304ADE7FB5}"/>
                </a:ext>
              </a:extLst>
            </p:cNvPr>
            <p:cNvSpPr txBox="1"/>
            <p:nvPr/>
          </p:nvSpPr>
          <p:spPr>
            <a:xfrm>
              <a:off x="3751323" y="294963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F0E9F56-4DE4-48EA-B67A-56E3C3C579D6}"/>
                </a:ext>
              </a:extLst>
            </p:cNvPr>
            <p:cNvGrpSpPr/>
            <p:nvPr/>
          </p:nvGrpSpPr>
          <p:grpSpPr>
            <a:xfrm>
              <a:off x="5133027" y="6340902"/>
              <a:ext cx="572928" cy="495783"/>
              <a:chOff x="5133027" y="6340902"/>
              <a:chExt cx="572928" cy="49578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2FA5CEAA-1CD9-4B86-9B60-4BD0412421A4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2983B3B-960B-4890-A382-4A751C36B2BF}"/>
                  </a:ext>
                </a:extLst>
              </p:cNvPr>
              <p:cNvSpPr txBox="1"/>
              <p:nvPr/>
            </p:nvSpPr>
            <p:spPr>
              <a:xfrm>
                <a:off x="5133027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E99D5A7-4C1C-4150-8928-3ECC2BB216FD}"/>
                </a:ext>
              </a:extLst>
            </p:cNvPr>
            <p:cNvGrpSpPr/>
            <p:nvPr/>
          </p:nvGrpSpPr>
          <p:grpSpPr>
            <a:xfrm>
              <a:off x="5940457" y="6340902"/>
              <a:ext cx="302255" cy="495783"/>
              <a:chOff x="5940457" y="6340902"/>
              <a:chExt cx="302255" cy="495783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A39313A-AC43-4E2F-80BF-1DFDECE41BF3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ABD511C-13F7-401E-A2DC-B970557812AB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BD20287-A1D9-4D68-9BAE-2859B148E034}"/>
                </a:ext>
              </a:extLst>
            </p:cNvPr>
            <p:cNvGrpSpPr/>
            <p:nvPr/>
          </p:nvGrpSpPr>
          <p:grpSpPr>
            <a:xfrm>
              <a:off x="6572305" y="6340902"/>
              <a:ext cx="572928" cy="495783"/>
              <a:chOff x="6572305" y="6340902"/>
              <a:chExt cx="572928" cy="495783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0102BD1D-472B-4EB3-88B5-54BA4DC6F0C6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E0EEADF-0ACD-4C57-A1DF-C9938FE48674}"/>
                  </a:ext>
                </a:extLst>
              </p:cNvPr>
              <p:cNvSpPr txBox="1"/>
              <p:nvPr/>
            </p:nvSpPr>
            <p:spPr>
              <a:xfrm>
                <a:off x="6572305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BC6DA22-1DD3-4397-AEB9-B3DDC3F26C38}"/>
                </a:ext>
              </a:extLst>
            </p:cNvPr>
            <p:cNvGrpSpPr/>
            <p:nvPr/>
          </p:nvGrpSpPr>
          <p:grpSpPr>
            <a:xfrm>
              <a:off x="7379735" y="6340902"/>
              <a:ext cx="302255" cy="495783"/>
              <a:chOff x="7379735" y="6340902"/>
              <a:chExt cx="302255" cy="495783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E651238-4DFB-42B4-836D-EFB690591569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D6CA29C-E8D9-4062-B888-22C3F9DDA909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873228D-CDD1-4216-AFB2-8B2FD36DE236}"/>
                </a:ext>
              </a:extLst>
            </p:cNvPr>
            <p:cNvGrpSpPr/>
            <p:nvPr/>
          </p:nvGrpSpPr>
          <p:grpSpPr>
            <a:xfrm>
              <a:off x="4067839" y="5507242"/>
              <a:ext cx="675611" cy="369332"/>
              <a:chOff x="4067839" y="5507242"/>
              <a:chExt cx="675611" cy="369332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24EFF6F-4CF4-4C0C-88D8-803ED5AC9031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700AD77-CF9A-4587-AA63-3663D02B6E8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5971B57-8223-4E6B-AA0E-B89D3DDA3A17}"/>
                </a:ext>
              </a:extLst>
            </p:cNvPr>
            <p:cNvGrpSpPr/>
            <p:nvPr/>
          </p:nvGrpSpPr>
          <p:grpSpPr>
            <a:xfrm>
              <a:off x="4155994" y="4786600"/>
              <a:ext cx="587456" cy="369332"/>
              <a:chOff x="4155994" y="4786600"/>
              <a:chExt cx="587456" cy="369332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F6917F6-A214-4755-A0B6-EC493C430ABC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11FEB35-3D96-4866-875B-9B68A07F323C}"/>
                  </a:ext>
                </a:extLst>
              </p:cNvPr>
              <p:cNvSpPr txBox="1"/>
              <p:nvPr/>
            </p:nvSpPr>
            <p:spPr>
              <a:xfrm>
                <a:off x="4155994" y="47866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561B98C-830F-4D5E-822B-8011D252B9D4}"/>
                </a:ext>
              </a:extLst>
            </p:cNvPr>
            <p:cNvGrpSpPr/>
            <p:nvPr/>
          </p:nvGrpSpPr>
          <p:grpSpPr>
            <a:xfrm>
              <a:off x="4049959" y="4067614"/>
              <a:ext cx="693491" cy="369332"/>
              <a:chOff x="4049959" y="4067614"/>
              <a:chExt cx="693491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E31FBAD-300B-4B34-8AD7-6430A8F75546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B0AC5CB-0626-48EF-8AE0-C756D2C22AFA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6FE2E2A-ACBE-43D5-8BD8-EB707D93C395}"/>
                </a:ext>
              </a:extLst>
            </p:cNvPr>
            <p:cNvGrpSpPr/>
            <p:nvPr/>
          </p:nvGrpSpPr>
          <p:grpSpPr>
            <a:xfrm>
              <a:off x="4085116" y="3347525"/>
              <a:ext cx="658334" cy="369332"/>
              <a:chOff x="4085116" y="3347525"/>
              <a:chExt cx="658334" cy="369332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C817AA7-BAF6-4514-B23B-D2745FE90791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107AD61-EFBF-481A-A819-9A5F79F43EB9}"/>
                  </a:ext>
                </a:extLst>
              </p:cNvPr>
              <p:cNvSpPr txBox="1"/>
              <p:nvPr/>
            </p:nvSpPr>
            <p:spPr>
              <a:xfrm>
                <a:off x="4085116" y="3347525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8B123083-7B5B-4526-B5C0-2C749DA7BE28}"/>
              </a:ext>
            </a:extLst>
          </p:cNvPr>
          <p:cNvSpPr txBox="1"/>
          <p:nvPr/>
        </p:nvSpPr>
        <p:spPr>
          <a:xfrm>
            <a:off x="6096000" y="3529946"/>
            <a:ext cx="6008309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 0,5h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2,5km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0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4230</TotalTime>
  <Words>2249</Words>
  <Application>Microsoft Office PowerPoint</Application>
  <PresentationFormat>Widescreen</PresentationFormat>
  <Paragraphs>420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 Math</vt:lpstr>
      <vt:lpstr>Century Gothic</vt:lpstr>
      <vt:lpstr>Merriweather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HQV</dc:creator>
  <cp:lastModifiedBy>Vật Lí Thầy Luân</cp:lastModifiedBy>
  <cp:revision>122</cp:revision>
  <dcterms:created xsi:type="dcterms:W3CDTF">2022-04-17T09:30:56Z</dcterms:created>
  <dcterms:modified xsi:type="dcterms:W3CDTF">2024-06-10T01:28:23Z</dcterms:modified>
</cp:coreProperties>
</file>