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7" r:id="rId1"/>
    <p:sldMasterId id="2147483715" r:id="rId2"/>
    <p:sldMasterId id="2147483743" r:id="rId3"/>
    <p:sldMasterId id="2147483842" r:id="rId4"/>
    <p:sldMasterId id="2147483866" r:id="rId5"/>
    <p:sldMasterId id="2147483891" r:id="rId6"/>
  </p:sldMasterIdLst>
  <p:notesMasterIdLst>
    <p:notesMasterId r:id="rId45"/>
  </p:notesMasterIdLst>
  <p:sldIdLst>
    <p:sldId id="571" r:id="rId7"/>
    <p:sldId id="572" r:id="rId8"/>
    <p:sldId id="573" r:id="rId9"/>
    <p:sldId id="577" r:id="rId10"/>
    <p:sldId id="576" r:id="rId11"/>
    <p:sldId id="578" r:id="rId12"/>
    <p:sldId id="579" r:id="rId13"/>
    <p:sldId id="580" r:id="rId14"/>
    <p:sldId id="581" r:id="rId15"/>
    <p:sldId id="582" r:id="rId16"/>
    <p:sldId id="322" r:id="rId17"/>
    <p:sldId id="323" r:id="rId18"/>
    <p:sldId id="552" r:id="rId19"/>
    <p:sldId id="444" r:id="rId20"/>
    <p:sldId id="553" r:id="rId21"/>
    <p:sldId id="554" r:id="rId22"/>
    <p:sldId id="329" r:id="rId23"/>
    <p:sldId id="514" r:id="rId24"/>
    <p:sldId id="555" r:id="rId25"/>
    <p:sldId id="556" r:id="rId26"/>
    <p:sldId id="557" r:id="rId27"/>
    <p:sldId id="558" r:id="rId28"/>
    <p:sldId id="500" r:id="rId29"/>
    <p:sldId id="560" r:id="rId30"/>
    <p:sldId id="583" r:id="rId31"/>
    <p:sldId id="502" r:id="rId32"/>
    <p:sldId id="561" r:id="rId33"/>
    <p:sldId id="584" r:id="rId34"/>
    <p:sldId id="490" r:id="rId35"/>
    <p:sldId id="570" r:id="rId36"/>
    <p:sldId id="528" r:id="rId37"/>
    <p:sldId id="585" r:id="rId38"/>
    <p:sldId id="586" r:id="rId39"/>
    <p:sldId id="587" r:id="rId40"/>
    <p:sldId id="593" r:id="rId41"/>
    <p:sldId id="588" r:id="rId42"/>
    <p:sldId id="369" r:id="rId43"/>
    <p:sldId id="351" r:id="rId44"/>
  </p:sldIdLst>
  <p:sldSz cx="9144000" cy="5143500" type="screen16x9"/>
  <p:notesSz cx="6858000" cy="9144000"/>
  <p:embeddedFontLst>
    <p:embeddedFont>
      <p:font typeface="Cambria Math" panose="02040503050406030204" pitchFamily="18" charset="0"/>
      <p:regular r:id="rId46"/>
    </p:embeddedFont>
    <p:embeddedFont>
      <p:font typeface="Nunito Light" panose="020B0604020202020204" charset="0"/>
      <p:regular r:id="rId47"/>
      <p:italic r:id="rId48"/>
    </p:embeddedFont>
    <p:embeddedFont>
      <p:font typeface="Raleway" panose="020B0604020202020204" charset="0"/>
      <p:regular r:id="rId49"/>
    </p:embeddedFont>
    <p:embeddedFont>
      <p:font typeface="Lalezar" panose="020B0604020202020204" charset="-78"/>
      <p:regular r:id="rId50"/>
    </p:embeddedFont>
    <p:embeddedFont>
      <p:font typeface="Calibri" panose="020F0502020204030204" pitchFamily="34" charset="0"/>
      <p:regular r:id="rId51"/>
      <p:bold r:id="rId52"/>
      <p:italic r:id="rId53"/>
      <p:boldItalic r:id="rId54"/>
    </p:embeddedFont>
    <p:embeddedFont>
      <p:font typeface="Roboto Condensed Light" panose="020B0604020202020204" charset="0"/>
      <p:regular r:id="rId55"/>
      <p:italic r:id="rId56"/>
    </p:embeddedFont>
    <p:embeddedFont>
      <p:font typeface="Bebas Neue" panose="020B0604020202020204" charset="0"/>
      <p:regular r:id="rId57"/>
    </p:embeddedFont>
    <p:embeddedFont>
      <p:font typeface="Lato" panose="020B0604020202020204" charset="0"/>
      <p:regular r:id="rId58"/>
    </p:embeddedFont>
    <p:embeddedFont>
      <p:font typeface="Arimo" panose="020B0604020202020204" charset="0"/>
      <p:regular r:id="rId59"/>
    </p:embeddedFont>
    <p:embeddedFont>
      <p:font typeface="DM Sans" panose="020B0604020202020204" charset="0"/>
      <p:regular r:id="rId60"/>
      <p:bold r:id="rId61"/>
      <p:italic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A648"/>
    <a:srgbClr val="B5E1E8"/>
    <a:srgbClr val="F9F9F9"/>
    <a:srgbClr val="FFF0B9"/>
    <a:srgbClr val="FFE580"/>
    <a:srgbClr val="ADD7DE"/>
    <a:srgbClr val="FF6E00"/>
    <a:srgbClr val="7BACCD"/>
    <a:srgbClr val="F1F1F1"/>
    <a:srgbClr val="83C1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252817A-FB4C-49D8-BB9D-AC2AD50A9D49}">
  <a:tblStyle styleId="{3252817A-FB4C-49D8-BB9D-AC2AD50A9D4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959" autoAdjust="0"/>
    <p:restoredTop sz="93883" autoAdjust="0"/>
  </p:normalViewPr>
  <p:slideViewPr>
    <p:cSldViewPr snapToGrid="0">
      <p:cViewPr varScale="1">
        <p:scale>
          <a:sx n="84" d="100"/>
          <a:sy n="84" d="100"/>
        </p:scale>
        <p:origin x="34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openxmlformats.org/officeDocument/2006/relationships/font" Target="fonts/font18.fntdata"/><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font" Target="fonts/font13.fntdata"/><Relationship Id="rId66"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font" Target="fonts/font16.fntdata"/><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font" Target="fonts/font6.fntdata"/><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font" Target="fonts/font1.fntdata"/><Relationship Id="rId59" Type="http://schemas.openxmlformats.org/officeDocument/2006/relationships/font" Target="fonts/font14.fntdata"/><Relationship Id="rId67"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font" Target="fonts/font9.fntdata"/><Relationship Id="rId62"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font" Target="fonts/font7.fntdata"/><Relationship Id="rId60" Type="http://schemas.openxmlformats.org/officeDocument/2006/relationships/font" Target="fonts/font15.fntdata"/><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20f41e1924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 name="Google Shape;541;g20f41e1924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3105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d1bf8d60a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d1bf8d60a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3589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d1bf8d60a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d1bf8d60a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6794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d1bf8d60a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d1bf8d60a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7279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d1bf8d60a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d1bf8d60a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2735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d1bf8d60a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d1bf8d60a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19523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d1bf8d60a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d1bf8d60a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7426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d1bf8d60a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d1bf8d60a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38301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20f41e19245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3" name="Google Shape;643;g20f41e19245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62820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d1bf8d60a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d1bf8d60a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2770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d1bf8d60a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d1bf8d60a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547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20f41e19245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3" name="Google Shape;643;g20f41e19245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83489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d1bf8d60a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d1bf8d60a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50628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d1bf8d60a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d1bf8d60a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78584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d1bf8d60a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d1bf8d60a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84132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d1bf8d60a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d1bf8d60a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54189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8"/>
        <p:cNvGrpSpPr/>
        <p:nvPr/>
      </p:nvGrpSpPr>
      <p:grpSpPr>
        <a:xfrm>
          <a:off x="0" y="0"/>
          <a:ext cx="0" cy="0"/>
          <a:chOff x="0" y="0"/>
          <a:chExt cx="0" cy="0"/>
        </a:xfrm>
      </p:grpSpPr>
      <p:sp>
        <p:nvSpPr>
          <p:cNvPr id="2159" name="Google Shape;2159;g291bfba4dfb_0_16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0" name="Google Shape;2160;g291bfba4dfb_0_16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1976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20f41e19245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3" name="Google Shape;643;g20f41e19245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6978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764973-C1CC-4543-8D5B-AD6508613D62}"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9135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764973-C1CC-4543-8D5B-AD6508613D62}"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996407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764973-C1CC-4543-8D5B-AD6508613D62}"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705049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764973-C1CC-4543-8D5B-AD6508613D62}"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724418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764973-C1CC-4543-8D5B-AD6508613D62}"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4159801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d1bf8d60a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d1bf8d60a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9166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5.xml"/><Relationship Id="rId4" Type="http://schemas.openxmlformats.org/officeDocument/2006/relationships/hyperlink" Target="http://bit.ly/2TtBDfr" TargetMode="Externa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p:nvPr/>
        </p:nvSpPr>
        <p:spPr>
          <a:xfrm>
            <a:off x="294000" y="291350"/>
            <a:ext cx="8556000" cy="4545600"/>
          </a:xfrm>
          <a:prstGeom prst="roundRect">
            <a:avLst>
              <a:gd name="adj" fmla="val 4315"/>
            </a:avLst>
          </a:prstGeom>
          <a:solidFill>
            <a:schemeClr val="accent6"/>
          </a:solidFill>
          <a:ln>
            <a:noFill/>
          </a:ln>
          <a:effectLst>
            <a:outerShdw blurRad="85725" dist="19050" dir="5400000" algn="bl" rotWithShape="0">
              <a:srgbClr val="000000">
                <a:alpha val="31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a:ln>
                  <a:noFill/>
                </a:ln>
                <a:solidFill>
                  <a:srgbClr val="000000"/>
                </a:solidFill>
                <a:effectLst/>
                <a:uLnTx/>
                <a:uFillTx/>
                <a:latin typeface="Molengo"/>
                <a:ea typeface="Molengo"/>
                <a:cs typeface="Molengo"/>
                <a:sym typeface="Molengo"/>
              </a:rPr>
              <a:t> </a:t>
            </a:r>
            <a:endParaRPr kumimoji="0" sz="1400" b="0" i="0" u="none" strike="noStrike" kern="0" cap="none" spc="0" normalizeH="0" baseline="0" noProof="0">
              <a:ln>
                <a:noFill/>
              </a:ln>
              <a:solidFill>
                <a:srgbClr val="000000"/>
              </a:solidFill>
              <a:effectLst/>
              <a:uLnTx/>
              <a:uFillTx/>
              <a:latin typeface="Molengo"/>
              <a:ea typeface="Molengo"/>
              <a:cs typeface="Molengo"/>
              <a:sym typeface="Molengo"/>
            </a:endParaRPr>
          </a:p>
        </p:txBody>
      </p:sp>
      <p:sp>
        <p:nvSpPr>
          <p:cNvPr id="14" name="Google Shape;14;p3"/>
          <p:cNvSpPr txBox="1">
            <a:spLocks noGrp="1"/>
          </p:cNvSpPr>
          <p:nvPr>
            <p:ph type="title"/>
          </p:nvPr>
        </p:nvSpPr>
        <p:spPr>
          <a:xfrm>
            <a:off x="4472600" y="2076825"/>
            <a:ext cx="3958200" cy="1453800"/>
          </a:xfrm>
          <a:prstGeom prst="rect">
            <a:avLst/>
          </a:prstGeom>
        </p:spPr>
        <p:txBody>
          <a:bodyPr spcFirstLastPara="1" wrap="square" lIns="91425" tIns="91425" rIns="91425" bIns="91425" anchor="b" anchorCtr="0">
            <a:noAutofit/>
          </a:bodyPr>
          <a:lstStyle>
            <a:lvl1pPr lvl="0" algn="r">
              <a:spcBef>
                <a:spcPts val="0"/>
              </a:spcBef>
              <a:spcAft>
                <a:spcPts val="0"/>
              </a:spcAft>
              <a:buSzPts val="3600"/>
              <a:buNone/>
              <a:defRPr sz="4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title" idx="2" hasCustomPrompt="1"/>
          </p:nvPr>
        </p:nvSpPr>
        <p:spPr>
          <a:xfrm>
            <a:off x="6728275" y="988465"/>
            <a:ext cx="1702500" cy="1009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6000"/>
              <a:buNone/>
              <a:defRPr sz="6000" b="1">
                <a:solidFill>
                  <a:schemeClr val="dk2"/>
                </a:solidFill>
                <a:latin typeface="Montserrat Alternates"/>
                <a:ea typeface="Montserrat Alternates"/>
                <a:cs typeface="Montserrat Alternates"/>
                <a:sym typeface="Montserrat Alternates"/>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6" name="Google Shape;16;p3"/>
          <p:cNvSpPr txBox="1">
            <a:spLocks noGrp="1"/>
          </p:cNvSpPr>
          <p:nvPr>
            <p:ph type="subTitle" idx="1"/>
          </p:nvPr>
        </p:nvSpPr>
        <p:spPr>
          <a:xfrm>
            <a:off x="4472600" y="3697225"/>
            <a:ext cx="3958200" cy="457800"/>
          </a:xfrm>
          <a:prstGeom prst="rect">
            <a:avLst/>
          </a:prstGeom>
        </p:spPr>
        <p:txBody>
          <a:bodyPr spcFirstLastPara="1" wrap="square" lIns="91425" tIns="91425" rIns="91425" bIns="91425" anchor="t" anchorCtr="0">
            <a:noAutofit/>
          </a:bodyPr>
          <a:lstStyle>
            <a:lvl1pPr lvl="0" algn="r"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507169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45"/>
        <p:cNvGrpSpPr/>
        <p:nvPr/>
      </p:nvGrpSpPr>
      <p:grpSpPr>
        <a:xfrm>
          <a:off x="0" y="0"/>
          <a:ext cx="0" cy="0"/>
          <a:chOff x="0" y="0"/>
          <a:chExt cx="0" cy="0"/>
        </a:xfrm>
      </p:grpSpPr>
    </p:spTree>
    <p:extLst>
      <p:ext uri="{BB962C8B-B14F-4D97-AF65-F5344CB8AC3E}">
        <p14:creationId xmlns:p14="http://schemas.microsoft.com/office/powerpoint/2010/main" val="1728435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61"/>
        <p:cNvGrpSpPr/>
        <p:nvPr/>
      </p:nvGrpSpPr>
      <p:grpSpPr>
        <a:xfrm>
          <a:off x="0" y="0"/>
          <a:ext cx="0" cy="0"/>
          <a:chOff x="0" y="0"/>
          <a:chExt cx="0" cy="0"/>
        </a:xfrm>
      </p:grpSpPr>
      <p:sp>
        <p:nvSpPr>
          <p:cNvPr id="162" name="Google Shape;162;p14"/>
          <p:cNvSpPr/>
          <p:nvPr/>
        </p:nvSpPr>
        <p:spPr>
          <a:xfrm>
            <a:off x="294000" y="291350"/>
            <a:ext cx="8556000" cy="4545600"/>
          </a:xfrm>
          <a:prstGeom prst="roundRect">
            <a:avLst>
              <a:gd name="adj" fmla="val 4315"/>
            </a:avLst>
          </a:prstGeom>
          <a:solidFill>
            <a:schemeClr val="accent6"/>
          </a:solidFill>
          <a:ln>
            <a:noFill/>
          </a:ln>
          <a:effectLst>
            <a:outerShdw blurRad="85725" dist="19050" dir="5400000" algn="bl" rotWithShape="0">
              <a:srgbClr val="000000">
                <a:alpha val="31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olengo"/>
              <a:ea typeface="Molengo"/>
              <a:cs typeface="Molengo"/>
              <a:sym typeface="Molengo"/>
            </a:endParaRPr>
          </a:p>
        </p:txBody>
      </p:sp>
      <p:sp>
        <p:nvSpPr>
          <p:cNvPr id="163" name="Google Shape;163;p14"/>
          <p:cNvSpPr/>
          <p:nvPr/>
        </p:nvSpPr>
        <p:spPr>
          <a:xfrm rot="10475227">
            <a:off x="8422500" y="3922221"/>
            <a:ext cx="356188" cy="356487"/>
          </a:xfrm>
          <a:prstGeom prst="star4">
            <a:avLst>
              <a:gd name="adj" fmla="val 10083"/>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olengo"/>
              <a:ea typeface="Molengo"/>
              <a:cs typeface="Molengo"/>
              <a:sym typeface="Molengo"/>
            </a:endParaRPr>
          </a:p>
        </p:txBody>
      </p:sp>
      <p:sp>
        <p:nvSpPr>
          <p:cNvPr id="164" name="Google Shape;164;p14"/>
          <p:cNvSpPr txBox="1">
            <a:spLocks noGrp="1"/>
          </p:cNvSpPr>
          <p:nvPr>
            <p:ph type="title"/>
          </p:nvPr>
        </p:nvSpPr>
        <p:spPr>
          <a:xfrm>
            <a:off x="3230225" y="3193600"/>
            <a:ext cx="5073900" cy="531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2000">
                <a:solidFill>
                  <a:schemeClr val="dk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65" name="Google Shape;165;p14"/>
          <p:cNvSpPr txBox="1">
            <a:spLocks noGrp="1"/>
          </p:cNvSpPr>
          <p:nvPr>
            <p:ph type="subTitle" idx="1"/>
          </p:nvPr>
        </p:nvSpPr>
        <p:spPr>
          <a:xfrm>
            <a:off x="3230225" y="1402800"/>
            <a:ext cx="5073900" cy="1680300"/>
          </a:xfrm>
          <a:prstGeom prst="rect">
            <a:avLst/>
          </a:prstGeom>
        </p:spPr>
        <p:txBody>
          <a:bodyPr spcFirstLastPara="1" wrap="square" lIns="91425" tIns="91425" rIns="91425" bIns="91425" anchor="b" anchorCtr="0">
            <a:noAutofit/>
          </a:bodyPr>
          <a:lstStyle>
            <a:lvl1pPr lvl="0" algn="r" rtl="0">
              <a:lnSpc>
                <a:spcPct val="115000"/>
              </a:lnSpc>
              <a:spcBef>
                <a:spcPts val="0"/>
              </a:spcBef>
              <a:spcAft>
                <a:spcPts val="0"/>
              </a:spcAft>
              <a:buSzPts val="3000"/>
              <a:buNone/>
              <a:defRPr sz="2400"/>
            </a:lvl1pPr>
            <a:lvl2pPr lvl="1" algn="ctr" rtl="0">
              <a:lnSpc>
                <a:spcPct val="115000"/>
              </a:lnSpc>
              <a:spcBef>
                <a:spcPts val="0"/>
              </a:spcBef>
              <a:spcAft>
                <a:spcPts val="0"/>
              </a:spcAft>
              <a:buSzPts val="3000"/>
              <a:buNone/>
              <a:defRPr sz="3000"/>
            </a:lvl2pPr>
            <a:lvl3pPr lvl="2" algn="ctr" rtl="0">
              <a:lnSpc>
                <a:spcPct val="115000"/>
              </a:lnSpc>
              <a:spcBef>
                <a:spcPts val="0"/>
              </a:spcBef>
              <a:spcAft>
                <a:spcPts val="0"/>
              </a:spcAft>
              <a:buSzPts val="3000"/>
              <a:buNone/>
              <a:defRPr sz="3000"/>
            </a:lvl3pPr>
            <a:lvl4pPr lvl="3" algn="ctr" rtl="0">
              <a:lnSpc>
                <a:spcPct val="115000"/>
              </a:lnSpc>
              <a:spcBef>
                <a:spcPts val="0"/>
              </a:spcBef>
              <a:spcAft>
                <a:spcPts val="0"/>
              </a:spcAft>
              <a:buSzPts val="3000"/>
              <a:buNone/>
              <a:defRPr sz="3000"/>
            </a:lvl4pPr>
            <a:lvl5pPr lvl="4" algn="ctr" rtl="0">
              <a:lnSpc>
                <a:spcPct val="115000"/>
              </a:lnSpc>
              <a:spcBef>
                <a:spcPts val="0"/>
              </a:spcBef>
              <a:spcAft>
                <a:spcPts val="0"/>
              </a:spcAft>
              <a:buSzPts val="3000"/>
              <a:buNone/>
              <a:defRPr sz="3000"/>
            </a:lvl5pPr>
            <a:lvl6pPr lvl="5" algn="ctr" rtl="0">
              <a:lnSpc>
                <a:spcPct val="115000"/>
              </a:lnSpc>
              <a:spcBef>
                <a:spcPts val="0"/>
              </a:spcBef>
              <a:spcAft>
                <a:spcPts val="0"/>
              </a:spcAft>
              <a:buSzPts val="3000"/>
              <a:buNone/>
              <a:defRPr sz="3000"/>
            </a:lvl6pPr>
            <a:lvl7pPr lvl="6" algn="ctr" rtl="0">
              <a:lnSpc>
                <a:spcPct val="115000"/>
              </a:lnSpc>
              <a:spcBef>
                <a:spcPts val="0"/>
              </a:spcBef>
              <a:spcAft>
                <a:spcPts val="0"/>
              </a:spcAft>
              <a:buSzPts val="3000"/>
              <a:buNone/>
              <a:defRPr sz="3000"/>
            </a:lvl7pPr>
            <a:lvl8pPr lvl="7" algn="ctr" rtl="0">
              <a:lnSpc>
                <a:spcPct val="115000"/>
              </a:lnSpc>
              <a:spcBef>
                <a:spcPts val="0"/>
              </a:spcBef>
              <a:spcAft>
                <a:spcPts val="0"/>
              </a:spcAft>
              <a:buSzPts val="3000"/>
              <a:buNone/>
              <a:defRPr sz="3000"/>
            </a:lvl8pPr>
            <a:lvl9pPr lvl="8" algn="ctr" rtl="0">
              <a:lnSpc>
                <a:spcPct val="115000"/>
              </a:lnSpc>
              <a:spcBef>
                <a:spcPts val="0"/>
              </a:spcBef>
              <a:spcAft>
                <a:spcPts val="0"/>
              </a:spcAft>
              <a:buSzPts val="3000"/>
              <a:buNone/>
              <a:defRPr sz="3000"/>
            </a:lvl9pPr>
          </a:lstStyle>
          <a:p>
            <a:endParaRPr/>
          </a:p>
        </p:txBody>
      </p:sp>
    </p:spTree>
    <p:extLst>
      <p:ext uri="{BB962C8B-B14F-4D97-AF65-F5344CB8AC3E}">
        <p14:creationId xmlns:p14="http://schemas.microsoft.com/office/powerpoint/2010/main" val="27598137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75"/>
        <p:cNvGrpSpPr/>
        <p:nvPr/>
      </p:nvGrpSpPr>
      <p:grpSpPr>
        <a:xfrm>
          <a:off x="0" y="0"/>
          <a:ext cx="0" cy="0"/>
          <a:chOff x="0" y="0"/>
          <a:chExt cx="0" cy="0"/>
        </a:xfrm>
      </p:grpSpPr>
      <p:sp>
        <p:nvSpPr>
          <p:cNvPr id="176" name="Google Shape;176;p17"/>
          <p:cNvSpPr/>
          <p:nvPr/>
        </p:nvSpPr>
        <p:spPr>
          <a:xfrm>
            <a:off x="294000" y="291350"/>
            <a:ext cx="8556000" cy="4545600"/>
          </a:xfrm>
          <a:prstGeom prst="roundRect">
            <a:avLst>
              <a:gd name="adj" fmla="val 4315"/>
            </a:avLst>
          </a:prstGeom>
          <a:solidFill>
            <a:schemeClr val="accent6"/>
          </a:solidFill>
          <a:ln>
            <a:noFill/>
          </a:ln>
          <a:effectLst>
            <a:outerShdw blurRad="85725" dist="19050" dir="5400000" algn="bl" rotWithShape="0">
              <a:srgbClr val="000000">
                <a:alpha val="31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olengo"/>
              <a:ea typeface="Molengo"/>
              <a:cs typeface="Molengo"/>
              <a:sym typeface="Molengo"/>
            </a:endParaRPr>
          </a:p>
        </p:txBody>
      </p:sp>
      <p:sp>
        <p:nvSpPr>
          <p:cNvPr id="177" name="Google Shape;177;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78" name="Google Shape;178;p17"/>
          <p:cNvSpPr txBox="1">
            <a:spLocks noGrp="1"/>
          </p:cNvSpPr>
          <p:nvPr>
            <p:ph type="body" idx="1"/>
          </p:nvPr>
        </p:nvSpPr>
        <p:spPr>
          <a:xfrm>
            <a:off x="720000" y="1020151"/>
            <a:ext cx="7704000" cy="372600"/>
          </a:xfrm>
          <a:prstGeom prst="rect">
            <a:avLst/>
          </a:prstGeom>
        </p:spPr>
        <p:txBody>
          <a:bodyPr spcFirstLastPara="1" wrap="square" lIns="91425" tIns="91425" rIns="91425" bIns="91425" anchor="t" anchorCtr="0">
            <a:noAutofit/>
          </a:bodyPr>
          <a:lstStyle>
            <a:lvl1pPr marL="457200" lvl="0" indent="-317500" algn="ctr" rtl="0">
              <a:lnSpc>
                <a:spcPct val="115000"/>
              </a:lnSpc>
              <a:spcBef>
                <a:spcPts val="0"/>
              </a:spcBef>
              <a:spcAft>
                <a:spcPts val="0"/>
              </a:spcAft>
              <a:buClr>
                <a:srgbClr val="434343"/>
              </a:buClr>
              <a:buSzPts val="1400"/>
              <a:buAutoNum type="arabicPeriod"/>
              <a:defRPr/>
            </a:lvl1pPr>
            <a:lvl2pPr marL="914400" lvl="1" indent="-317500" rtl="0">
              <a:lnSpc>
                <a:spcPct val="115000"/>
              </a:lnSpc>
              <a:spcBef>
                <a:spcPts val="0"/>
              </a:spcBef>
              <a:spcAft>
                <a:spcPts val="0"/>
              </a:spcAft>
              <a:buClr>
                <a:srgbClr val="434343"/>
              </a:buClr>
              <a:buSzPts val="1400"/>
              <a:buFont typeface="Roboto Condensed Light"/>
              <a:buAutoNum type="alphaLcPeriod"/>
              <a:defRPr>
                <a:solidFill>
                  <a:srgbClr val="434343"/>
                </a:solidFill>
              </a:defRPr>
            </a:lvl2pPr>
            <a:lvl3pPr marL="1371600" lvl="2" indent="-317500" rtl="0">
              <a:lnSpc>
                <a:spcPct val="115000"/>
              </a:lnSpc>
              <a:spcBef>
                <a:spcPts val="0"/>
              </a:spcBef>
              <a:spcAft>
                <a:spcPts val="0"/>
              </a:spcAft>
              <a:buClr>
                <a:srgbClr val="434343"/>
              </a:buClr>
              <a:buSzPts val="1400"/>
              <a:buFont typeface="Roboto Condensed Light"/>
              <a:buAutoNum type="romanLcPeriod"/>
              <a:defRPr>
                <a:solidFill>
                  <a:srgbClr val="434343"/>
                </a:solidFill>
              </a:defRPr>
            </a:lvl3pPr>
            <a:lvl4pPr marL="1828800" lvl="3" indent="-317500" rtl="0">
              <a:lnSpc>
                <a:spcPct val="115000"/>
              </a:lnSpc>
              <a:spcBef>
                <a:spcPts val="0"/>
              </a:spcBef>
              <a:spcAft>
                <a:spcPts val="0"/>
              </a:spcAft>
              <a:buClr>
                <a:srgbClr val="434343"/>
              </a:buClr>
              <a:buSzPts val="1400"/>
              <a:buFont typeface="Roboto Condensed Light"/>
              <a:buAutoNum type="arabicPeriod"/>
              <a:defRPr>
                <a:solidFill>
                  <a:srgbClr val="434343"/>
                </a:solidFill>
              </a:defRPr>
            </a:lvl4pPr>
            <a:lvl5pPr marL="2286000" lvl="4" indent="-317500" rtl="0">
              <a:lnSpc>
                <a:spcPct val="115000"/>
              </a:lnSpc>
              <a:spcBef>
                <a:spcPts val="0"/>
              </a:spcBef>
              <a:spcAft>
                <a:spcPts val="0"/>
              </a:spcAft>
              <a:buClr>
                <a:srgbClr val="434343"/>
              </a:buClr>
              <a:buSzPts val="1400"/>
              <a:buFont typeface="Roboto Condensed Light"/>
              <a:buAutoNum type="alphaLcPeriod"/>
              <a:defRPr>
                <a:solidFill>
                  <a:srgbClr val="434343"/>
                </a:solidFill>
              </a:defRPr>
            </a:lvl5pPr>
            <a:lvl6pPr marL="2743200" lvl="5" indent="-317500" rtl="0">
              <a:lnSpc>
                <a:spcPct val="115000"/>
              </a:lnSpc>
              <a:spcBef>
                <a:spcPts val="0"/>
              </a:spcBef>
              <a:spcAft>
                <a:spcPts val="0"/>
              </a:spcAft>
              <a:buClr>
                <a:srgbClr val="434343"/>
              </a:buClr>
              <a:buSzPts val="1400"/>
              <a:buFont typeface="Roboto Condensed Light"/>
              <a:buAutoNum type="romanLcPeriod"/>
              <a:defRPr>
                <a:solidFill>
                  <a:srgbClr val="434343"/>
                </a:solidFill>
              </a:defRPr>
            </a:lvl6pPr>
            <a:lvl7pPr marL="3200400" lvl="6" indent="-317500" rtl="0">
              <a:lnSpc>
                <a:spcPct val="115000"/>
              </a:lnSpc>
              <a:spcBef>
                <a:spcPts val="0"/>
              </a:spcBef>
              <a:spcAft>
                <a:spcPts val="0"/>
              </a:spcAft>
              <a:buClr>
                <a:srgbClr val="434343"/>
              </a:buClr>
              <a:buSzPts val="1400"/>
              <a:buFont typeface="Roboto Condensed Light"/>
              <a:buAutoNum type="arabicPeriod"/>
              <a:defRPr>
                <a:solidFill>
                  <a:srgbClr val="434343"/>
                </a:solidFill>
              </a:defRPr>
            </a:lvl7pPr>
            <a:lvl8pPr marL="3657600" lvl="7" indent="-317500" rtl="0">
              <a:lnSpc>
                <a:spcPct val="115000"/>
              </a:lnSpc>
              <a:spcBef>
                <a:spcPts val="0"/>
              </a:spcBef>
              <a:spcAft>
                <a:spcPts val="0"/>
              </a:spcAft>
              <a:buClr>
                <a:srgbClr val="434343"/>
              </a:buClr>
              <a:buSzPts val="1400"/>
              <a:buFont typeface="Roboto Condensed Light"/>
              <a:buAutoNum type="alphaLcPeriod"/>
              <a:defRPr>
                <a:solidFill>
                  <a:srgbClr val="434343"/>
                </a:solidFill>
              </a:defRPr>
            </a:lvl8pPr>
            <a:lvl9pPr marL="4114800" lvl="8" indent="-317500" rtl="0">
              <a:lnSpc>
                <a:spcPct val="115000"/>
              </a:lnSpc>
              <a:spcBef>
                <a:spcPts val="0"/>
              </a:spcBef>
              <a:spcAft>
                <a:spcPts val="0"/>
              </a:spcAft>
              <a:buClr>
                <a:srgbClr val="434343"/>
              </a:buClr>
              <a:buSzPts val="1400"/>
              <a:buFont typeface="Roboto Condensed Light"/>
              <a:buAutoNum type="romanLcPeriod"/>
              <a:defRPr>
                <a:solidFill>
                  <a:srgbClr val="434343"/>
                </a:solidFill>
              </a:defRPr>
            </a:lvl9pPr>
          </a:lstStyle>
          <a:p>
            <a:endParaRPr/>
          </a:p>
        </p:txBody>
      </p:sp>
      <p:sp>
        <p:nvSpPr>
          <p:cNvPr id="179" name="Google Shape;179;p17"/>
          <p:cNvSpPr txBox="1">
            <a:spLocks noGrp="1"/>
          </p:cNvSpPr>
          <p:nvPr>
            <p:ph type="subTitle" idx="2"/>
          </p:nvPr>
        </p:nvSpPr>
        <p:spPr>
          <a:xfrm>
            <a:off x="720000" y="1438275"/>
            <a:ext cx="3550500" cy="1085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180" name="Google Shape;180;p17"/>
          <p:cNvSpPr txBox="1">
            <a:spLocks noGrp="1"/>
          </p:cNvSpPr>
          <p:nvPr>
            <p:ph type="subTitle" idx="3"/>
          </p:nvPr>
        </p:nvSpPr>
        <p:spPr>
          <a:xfrm>
            <a:off x="4873500" y="1438275"/>
            <a:ext cx="3550500" cy="1085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181" name="Google Shape;181;p17"/>
          <p:cNvSpPr/>
          <p:nvPr/>
        </p:nvSpPr>
        <p:spPr>
          <a:xfrm rot="10510487">
            <a:off x="114854" y="2542622"/>
            <a:ext cx="463643" cy="463694"/>
          </a:xfrm>
          <a:prstGeom prst="star4">
            <a:avLst>
              <a:gd name="adj" fmla="val 10083"/>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olengo"/>
              <a:ea typeface="Molengo"/>
              <a:cs typeface="Molengo"/>
              <a:sym typeface="Molengo"/>
            </a:endParaRPr>
          </a:p>
        </p:txBody>
      </p:sp>
      <p:sp>
        <p:nvSpPr>
          <p:cNvPr id="182" name="Google Shape;182;p17"/>
          <p:cNvSpPr/>
          <p:nvPr/>
        </p:nvSpPr>
        <p:spPr>
          <a:xfrm rot="10509608">
            <a:off x="8540525" y="1775211"/>
            <a:ext cx="280902" cy="280927"/>
          </a:xfrm>
          <a:prstGeom prst="star4">
            <a:avLst>
              <a:gd name="adj" fmla="val 10083"/>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olengo"/>
              <a:ea typeface="Molengo"/>
              <a:cs typeface="Molengo"/>
              <a:sym typeface="Molengo"/>
            </a:endParaRPr>
          </a:p>
        </p:txBody>
      </p:sp>
    </p:spTree>
    <p:extLst>
      <p:ext uri="{BB962C8B-B14F-4D97-AF65-F5344CB8AC3E}">
        <p14:creationId xmlns:p14="http://schemas.microsoft.com/office/powerpoint/2010/main" val="3604814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98"/>
        <p:cNvGrpSpPr/>
        <p:nvPr/>
      </p:nvGrpSpPr>
      <p:grpSpPr>
        <a:xfrm>
          <a:off x="0" y="0"/>
          <a:ext cx="0" cy="0"/>
          <a:chOff x="0" y="0"/>
          <a:chExt cx="0" cy="0"/>
        </a:xfrm>
      </p:grpSpPr>
      <p:sp>
        <p:nvSpPr>
          <p:cNvPr id="199" name="Google Shape;199;p20"/>
          <p:cNvSpPr/>
          <p:nvPr/>
        </p:nvSpPr>
        <p:spPr>
          <a:xfrm>
            <a:off x="294000" y="291350"/>
            <a:ext cx="8556000" cy="4545600"/>
          </a:xfrm>
          <a:prstGeom prst="roundRect">
            <a:avLst>
              <a:gd name="adj" fmla="val 4315"/>
            </a:avLst>
          </a:prstGeom>
          <a:solidFill>
            <a:schemeClr val="accent6"/>
          </a:solidFill>
          <a:ln>
            <a:noFill/>
          </a:ln>
          <a:effectLst>
            <a:outerShdw blurRad="85725" dist="19050" dir="5400000" algn="bl" rotWithShape="0">
              <a:srgbClr val="000000">
                <a:alpha val="31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olengo"/>
              <a:ea typeface="Molengo"/>
              <a:cs typeface="Molengo"/>
              <a:sym typeface="Molengo"/>
            </a:endParaRPr>
          </a:p>
        </p:txBody>
      </p:sp>
      <p:sp>
        <p:nvSpPr>
          <p:cNvPr id="200" name="Google Shape;200;p20"/>
          <p:cNvSpPr/>
          <p:nvPr/>
        </p:nvSpPr>
        <p:spPr>
          <a:xfrm rot="1187492">
            <a:off x="8480069" y="789761"/>
            <a:ext cx="352630" cy="352630"/>
          </a:xfrm>
          <a:prstGeom prst="star4">
            <a:avLst>
              <a:gd name="adj" fmla="val 10083"/>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olengo"/>
              <a:ea typeface="Molengo"/>
              <a:cs typeface="Molengo"/>
              <a:sym typeface="Molengo"/>
            </a:endParaRPr>
          </a:p>
        </p:txBody>
      </p:sp>
      <p:sp>
        <p:nvSpPr>
          <p:cNvPr id="201" name="Google Shape;201;p2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02" name="Google Shape;202;p20"/>
          <p:cNvSpPr txBox="1">
            <a:spLocks noGrp="1"/>
          </p:cNvSpPr>
          <p:nvPr>
            <p:ph type="subTitle" idx="1"/>
          </p:nvPr>
        </p:nvSpPr>
        <p:spPr>
          <a:xfrm>
            <a:off x="3383463" y="2793075"/>
            <a:ext cx="2370300" cy="10638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2800"/>
              <a:buNone/>
              <a:defRPr sz="1400" b="0"/>
            </a:lvl1pPr>
            <a:lvl2pPr lvl="1" algn="ctr" rtl="0">
              <a:lnSpc>
                <a:spcPct val="115000"/>
              </a:lnSpc>
              <a:spcBef>
                <a:spcPts val="0"/>
              </a:spcBef>
              <a:spcAft>
                <a:spcPts val="0"/>
              </a:spcAft>
              <a:buSzPts val="2800"/>
              <a:buNone/>
              <a:defRPr sz="2800"/>
            </a:lvl2pPr>
            <a:lvl3pPr lvl="2" algn="ctr" rtl="0">
              <a:lnSpc>
                <a:spcPct val="115000"/>
              </a:lnSpc>
              <a:spcBef>
                <a:spcPts val="0"/>
              </a:spcBef>
              <a:spcAft>
                <a:spcPts val="0"/>
              </a:spcAft>
              <a:buSzPts val="2800"/>
              <a:buNone/>
              <a:defRPr sz="2800"/>
            </a:lvl3pPr>
            <a:lvl4pPr lvl="3" algn="ctr" rtl="0">
              <a:lnSpc>
                <a:spcPct val="115000"/>
              </a:lnSpc>
              <a:spcBef>
                <a:spcPts val="0"/>
              </a:spcBef>
              <a:spcAft>
                <a:spcPts val="0"/>
              </a:spcAft>
              <a:buSzPts val="2800"/>
              <a:buNone/>
              <a:defRPr sz="2800"/>
            </a:lvl4pPr>
            <a:lvl5pPr lvl="4" algn="ctr" rtl="0">
              <a:lnSpc>
                <a:spcPct val="115000"/>
              </a:lnSpc>
              <a:spcBef>
                <a:spcPts val="0"/>
              </a:spcBef>
              <a:spcAft>
                <a:spcPts val="0"/>
              </a:spcAft>
              <a:buSzPts val="2800"/>
              <a:buNone/>
              <a:defRPr sz="2800"/>
            </a:lvl5pPr>
            <a:lvl6pPr lvl="5" algn="ctr" rtl="0">
              <a:lnSpc>
                <a:spcPct val="115000"/>
              </a:lnSpc>
              <a:spcBef>
                <a:spcPts val="0"/>
              </a:spcBef>
              <a:spcAft>
                <a:spcPts val="0"/>
              </a:spcAft>
              <a:buSzPts val="2800"/>
              <a:buNone/>
              <a:defRPr sz="2800"/>
            </a:lvl6pPr>
            <a:lvl7pPr lvl="6" algn="ctr" rtl="0">
              <a:lnSpc>
                <a:spcPct val="115000"/>
              </a:lnSpc>
              <a:spcBef>
                <a:spcPts val="0"/>
              </a:spcBef>
              <a:spcAft>
                <a:spcPts val="0"/>
              </a:spcAft>
              <a:buSzPts val="2800"/>
              <a:buNone/>
              <a:defRPr sz="2800"/>
            </a:lvl7pPr>
            <a:lvl8pPr lvl="7" algn="ctr" rtl="0">
              <a:lnSpc>
                <a:spcPct val="115000"/>
              </a:lnSpc>
              <a:spcBef>
                <a:spcPts val="0"/>
              </a:spcBef>
              <a:spcAft>
                <a:spcPts val="0"/>
              </a:spcAft>
              <a:buSzPts val="2800"/>
              <a:buNone/>
              <a:defRPr sz="2800"/>
            </a:lvl8pPr>
            <a:lvl9pPr lvl="8" algn="ctr" rtl="0">
              <a:lnSpc>
                <a:spcPct val="115000"/>
              </a:lnSpc>
              <a:spcBef>
                <a:spcPts val="0"/>
              </a:spcBef>
              <a:spcAft>
                <a:spcPts val="0"/>
              </a:spcAft>
              <a:buSzPts val="2800"/>
              <a:buNone/>
              <a:defRPr sz="2800"/>
            </a:lvl9pPr>
          </a:lstStyle>
          <a:p>
            <a:endParaRPr/>
          </a:p>
        </p:txBody>
      </p:sp>
      <p:sp>
        <p:nvSpPr>
          <p:cNvPr id="203" name="Google Shape;203;p20"/>
          <p:cNvSpPr txBox="1">
            <a:spLocks noGrp="1"/>
          </p:cNvSpPr>
          <p:nvPr>
            <p:ph type="subTitle" idx="2"/>
          </p:nvPr>
        </p:nvSpPr>
        <p:spPr>
          <a:xfrm>
            <a:off x="713225" y="2793075"/>
            <a:ext cx="2370300" cy="10638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2800"/>
              <a:buNone/>
              <a:defRPr sz="1400" b="0"/>
            </a:lvl1pPr>
            <a:lvl2pPr lvl="1" algn="ctr" rtl="0">
              <a:lnSpc>
                <a:spcPct val="115000"/>
              </a:lnSpc>
              <a:spcBef>
                <a:spcPts val="0"/>
              </a:spcBef>
              <a:spcAft>
                <a:spcPts val="0"/>
              </a:spcAft>
              <a:buSzPts val="2800"/>
              <a:buNone/>
              <a:defRPr sz="2800"/>
            </a:lvl2pPr>
            <a:lvl3pPr lvl="2" algn="ctr" rtl="0">
              <a:lnSpc>
                <a:spcPct val="115000"/>
              </a:lnSpc>
              <a:spcBef>
                <a:spcPts val="0"/>
              </a:spcBef>
              <a:spcAft>
                <a:spcPts val="0"/>
              </a:spcAft>
              <a:buSzPts val="2800"/>
              <a:buNone/>
              <a:defRPr sz="2800"/>
            </a:lvl3pPr>
            <a:lvl4pPr lvl="3" algn="ctr" rtl="0">
              <a:lnSpc>
                <a:spcPct val="115000"/>
              </a:lnSpc>
              <a:spcBef>
                <a:spcPts val="0"/>
              </a:spcBef>
              <a:spcAft>
                <a:spcPts val="0"/>
              </a:spcAft>
              <a:buSzPts val="2800"/>
              <a:buNone/>
              <a:defRPr sz="2800"/>
            </a:lvl4pPr>
            <a:lvl5pPr lvl="4" algn="ctr" rtl="0">
              <a:lnSpc>
                <a:spcPct val="115000"/>
              </a:lnSpc>
              <a:spcBef>
                <a:spcPts val="0"/>
              </a:spcBef>
              <a:spcAft>
                <a:spcPts val="0"/>
              </a:spcAft>
              <a:buSzPts val="2800"/>
              <a:buNone/>
              <a:defRPr sz="2800"/>
            </a:lvl5pPr>
            <a:lvl6pPr lvl="5" algn="ctr" rtl="0">
              <a:lnSpc>
                <a:spcPct val="115000"/>
              </a:lnSpc>
              <a:spcBef>
                <a:spcPts val="0"/>
              </a:spcBef>
              <a:spcAft>
                <a:spcPts val="0"/>
              </a:spcAft>
              <a:buSzPts val="2800"/>
              <a:buNone/>
              <a:defRPr sz="2800"/>
            </a:lvl6pPr>
            <a:lvl7pPr lvl="6" algn="ctr" rtl="0">
              <a:lnSpc>
                <a:spcPct val="115000"/>
              </a:lnSpc>
              <a:spcBef>
                <a:spcPts val="0"/>
              </a:spcBef>
              <a:spcAft>
                <a:spcPts val="0"/>
              </a:spcAft>
              <a:buSzPts val="2800"/>
              <a:buNone/>
              <a:defRPr sz="2800"/>
            </a:lvl7pPr>
            <a:lvl8pPr lvl="7" algn="ctr" rtl="0">
              <a:lnSpc>
                <a:spcPct val="115000"/>
              </a:lnSpc>
              <a:spcBef>
                <a:spcPts val="0"/>
              </a:spcBef>
              <a:spcAft>
                <a:spcPts val="0"/>
              </a:spcAft>
              <a:buSzPts val="2800"/>
              <a:buNone/>
              <a:defRPr sz="2800"/>
            </a:lvl8pPr>
            <a:lvl9pPr lvl="8" algn="ctr" rtl="0">
              <a:lnSpc>
                <a:spcPct val="115000"/>
              </a:lnSpc>
              <a:spcBef>
                <a:spcPts val="0"/>
              </a:spcBef>
              <a:spcAft>
                <a:spcPts val="0"/>
              </a:spcAft>
              <a:buSzPts val="2800"/>
              <a:buNone/>
              <a:defRPr sz="2800"/>
            </a:lvl9pPr>
          </a:lstStyle>
          <a:p>
            <a:endParaRPr/>
          </a:p>
        </p:txBody>
      </p:sp>
      <p:sp>
        <p:nvSpPr>
          <p:cNvPr id="204" name="Google Shape;204;p20"/>
          <p:cNvSpPr txBox="1">
            <a:spLocks noGrp="1"/>
          </p:cNvSpPr>
          <p:nvPr>
            <p:ph type="subTitle" idx="3"/>
          </p:nvPr>
        </p:nvSpPr>
        <p:spPr>
          <a:xfrm>
            <a:off x="3383463" y="2398275"/>
            <a:ext cx="2370300" cy="414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DM Sans"/>
              <a:buNone/>
              <a:defRPr sz="2000">
                <a:latin typeface="Montserrat Alternates Medium"/>
                <a:ea typeface="Montserrat Alternates Medium"/>
                <a:cs typeface="Montserrat Alternates Medium"/>
                <a:sym typeface="Montserrat Alternates Medium"/>
              </a:defRPr>
            </a:lvl1pPr>
            <a:lvl2pPr lvl="1" algn="ctr" rtl="0">
              <a:lnSpc>
                <a:spcPct val="115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15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15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15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15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15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15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15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205" name="Google Shape;205;p20"/>
          <p:cNvSpPr txBox="1">
            <a:spLocks noGrp="1"/>
          </p:cNvSpPr>
          <p:nvPr>
            <p:ph type="subTitle" idx="4"/>
          </p:nvPr>
        </p:nvSpPr>
        <p:spPr>
          <a:xfrm>
            <a:off x="713225" y="2398275"/>
            <a:ext cx="2370300" cy="414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DM Sans"/>
              <a:buNone/>
              <a:defRPr sz="2000">
                <a:latin typeface="Montserrat Alternates Medium"/>
                <a:ea typeface="Montserrat Alternates Medium"/>
                <a:cs typeface="Montserrat Alternates Medium"/>
                <a:sym typeface="Montserrat Alternates Medium"/>
              </a:defRPr>
            </a:lvl1pPr>
            <a:lvl2pPr lvl="1" algn="ctr" rtl="0">
              <a:lnSpc>
                <a:spcPct val="115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15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15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15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15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15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15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15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206" name="Google Shape;206;p20"/>
          <p:cNvSpPr txBox="1">
            <a:spLocks noGrp="1"/>
          </p:cNvSpPr>
          <p:nvPr>
            <p:ph type="subTitle" idx="5"/>
          </p:nvPr>
        </p:nvSpPr>
        <p:spPr>
          <a:xfrm>
            <a:off x="6053700" y="2793075"/>
            <a:ext cx="2370300" cy="10638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2800"/>
              <a:buNone/>
              <a:defRPr sz="1400" b="0"/>
            </a:lvl1pPr>
            <a:lvl2pPr lvl="1" algn="ctr" rtl="0">
              <a:lnSpc>
                <a:spcPct val="115000"/>
              </a:lnSpc>
              <a:spcBef>
                <a:spcPts val="0"/>
              </a:spcBef>
              <a:spcAft>
                <a:spcPts val="0"/>
              </a:spcAft>
              <a:buSzPts val="2800"/>
              <a:buNone/>
              <a:defRPr sz="2800"/>
            </a:lvl2pPr>
            <a:lvl3pPr lvl="2" algn="ctr" rtl="0">
              <a:lnSpc>
                <a:spcPct val="115000"/>
              </a:lnSpc>
              <a:spcBef>
                <a:spcPts val="0"/>
              </a:spcBef>
              <a:spcAft>
                <a:spcPts val="0"/>
              </a:spcAft>
              <a:buSzPts val="2800"/>
              <a:buNone/>
              <a:defRPr sz="2800"/>
            </a:lvl3pPr>
            <a:lvl4pPr lvl="3" algn="ctr" rtl="0">
              <a:lnSpc>
                <a:spcPct val="115000"/>
              </a:lnSpc>
              <a:spcBef>
                <a:spcPts val="0"/>
              </a:spcBef>
              <a:spcAft>
                <a:spcPts val="0"/>
              </a:spcAft>
              <a:buSzPts val="2800"/>
              <a:buNone/>
              <a:defRPr sz="2800"/>
            </a:lvl4pPr>
            <a:lvl5pPr lvl="4" algn="ctr" rtl="0">
              <a:lnSpc>
                <a:spcPct val="115000"/>
              </a:lnSpc>
              <a:spcBef>
                <a:spcPts val="0"/>
              </a:spcBef>
              <a:spcAft>
                <a:spcPts val="0"/>
              </a:spcAft>
              <a:buSzPts val="2800"/>
              <a:buNone/>
              <a:defRPr sz="2800"/>
            </a:lvl5pPr>
            <a:lvl6pPr lvl="5" algn="ctr" rtl="0">
              <a:lnSpc>
                <a:spcPct val="115000"/>
              </a:lnSpc>
              <a:spcBef>
                <a:spcPts val="0"/>
              </a:spcBef>
              <a:spcAft>
                <a:spcPts val="0"/>
              </a:spcAft>
              <a:buSzPts val="2800"/>
              <a:buNone/>
              <a:defRPr sz="2800"/>
            </a:lvl6pPr>
            <a:lvl7pPr lvl="6" algn="ctr" rtl="0">
              <a:lnSpc>
                <a:spcPct val="115000"/>
              </a:lnSpc>
              <a:spcBef>
                <a:spcPts val="0"/>
              </a:spcBef>
              <a:spcAft>
                <a:spcPts val="0"/>
              </a:spcAft>
              <a:buSzPts val="2800"/>
              <a:buNone/>
              <a:defRPr sz="2800"/>
            </a:lvl7pPr>
            <a:lvl8pPr lvl="7" algn="ctr" rtl="0">
              <a:lnSpc>
                <a:spcPct val="115000"/>
              </a:lnSpc>
              <a:spcBef>
                <a:spcPts val="0"/>
              </a:spcBef>
              <a:spcAft>
                <a:spcPts val="0"/>
              </a:spcAft>
              <a:buSzPts val="2800"/>
              <a:buNone/>
              <a:defRPr sz="2800"/>
            </a:lvl8pPr>
            <a:lvl9pPr lvl="8" algn="ctr" rtl="0">
              <a:lnSpc>
                <a:spcPct val="115000"/>
              </a:lnSpc>
              <a:spcBef>
                <a:spcPts val="0"/>
              </a:spcBef>
              <a:spcAft>
                <a:spcPts val="0"/>
              </a:spcAft>
              <a:buSzPts val="2800"/>
              <a:buNone/>
              <a:defRPr sz="2800"/>
            </a:lvl9pPr>
          </a:lstStyle>
          <a:p>
            <a:endParaRPr/>
          </a:p>
        </p:txBody>
      </p:sp>
      <p:sp>
        <p:nvSpPr>
          <p:cNvPr id="207" name="Google Shape;207;p20"/>
          <p:cNvSpPr txBox="1">
            <a:spLocks noGrp="1"/>
          </p:cNvSpPr>
          <p:nvPr>
            <p:ph type="subTitle" idx="6"/>
          </p:nvPr>
        </p:nvSpPr>
        <p:spPr>
          <a:xfrm>
            <a:off x="6053701" y="2398275"/>
            <a:ext cx="2370300" cy="414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DM Sans"/>
              <a:buNone/>
              <a:defRPr sz="2000">
                <a:latin typeface="Montserrat Alternates Medium"/>
                <a:ea typeface="Montserrat Alternates Medium"/>
                <a:cs typeface="Montserrat Alternates Medium"/>
                <a:sym typeface="Montserrat Alternates Medium"/>
              </a:defRPr>
            </a:lvl1pPr>
            <a:lvl2pPr lvl="1" algn="ctr" rtl="0">
              <a:lnSpc>
                <a:spcPct val="115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15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15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15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15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15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15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15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208" name="Google Shape;208;p20"/>
          <p:cNvSpPr/>
          <p:nvPr/>
        </p:nvSpPr>
        <p:spPr>
          <a:xfrm rot="-918831">
            <a:off x="238516" y="1339879"/>
            <a:ext cx="385073" cy="385073"/>
          </a:xfrm>
          <a:prstGeom prst="star4">
            <a:avLst>
              <a:gd name="adj" fmla="val 10083"/>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olengo"/>
              <a:ea typeface="Molengo"/>
              <a:cs typeface="Molengo"/>
              <a:sym typeface="Molengo"/>
            </a:endParaRPr>
          </a:p>
        </p:txBody>
      </p:sp>
    </p:spTree>
    <p:extLst>
      <p:ext uri="{BB962C8B-B14F-4D97-AF65-F5344CB8AC3E}">
        <p14:creationId xmlns:p14="http://schemas.microsoft.com/office/powerpoint/2010/main" val="17749740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220"/>
        <p:cNvGrpSpPr/>
        <p:nvPr/>
      </p:nvGrpSpPr>
      <p:grpSpPr>
        <a:xfrm>
          <a:off x="0" y="0"/>
          <a:ext cx="0" cy="0"/>
          <a:chOff x="0" y="0"/>
          <a:chExt cx="0" cy="0"/>
        </a:xfrm>
      </p:grpSpPr>
      <p:sp>
        <p:nvSpPr>
          <p:cNvPr id="221" name="Google Shape;221;p22"/>
          <p:cNvSpPr/>
          <p:nvPr/>
        </p:nvSpPr>
        <p:spPr>
          <a:xfrm>
            <a:off x="294000" y="291350"/>
            <a:ext cx="8556000" cy="4545600"/>
          </a:xfrm>
          <a:prstGeom prst="roundRect">
            <a:avLst>
              <a:gd name="adj" fmla="val 4315"/>
            </a:avLst>
          </a:prstGeom>
          <a:solidFill>
            <a:schemeClr val="accent6"/>
          </a:solidFill>
          <a:ln>
            <a:noFill/>
          </a:ln>
          <a:effectLst>
            <a:outerShdw blurRad="85725" dist="19050" dir="5400000" algn="bl" rotWithShape="0">
              <a:srgbClr val="000000">
                <a:alpha val="31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olengo"/>
              <a:ea typeface="Molengo"/>
              <a:cs typeface="Molengo"/>
              <a:sym typeface="Molengo"/>
            </a:endParaRPr>
          </a:p>
        </p:txBody>
      </p:sp>
      <p:sp>
        <p:nvSpPr>
          <p:cNvPr id="222" name="Google Shape;222;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23" name="Google Shape;223;p22"/>
          <p:cNvSpPr txBox="1">
            <a:spLocks noGrp="1"/>
          </p:cNvSpPr>
          <p:nvPr>
            <p:ph type="subTitle" idx="1"/>
          </p:nvPr>
        </p:nvSpPr>
        <p:spPr>
          <a:xfrm>
            <a:off x="4685904" y="1964850"/>
            <a:ext cx="2192100" cy="8043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2800"/>
              <a:buNone/>
              <a:defRPr sz="1400" b="0"/>
            </a:lvl1pPr>
            <a:lvl2pPr lvl="1" algn="ctr" rtl="0">
              <a:lnSpc>
                <a:spcPct val="115000"/>
              </a:lnSpc>
              <a:spcBef>
                <a:spcPts val="0"/>
              </a:spcBef>
              <a:spcAft>
                <a:spcPts val="0"/>
              </a:spcAft>
              <a:buSzPts val="2800"/>
              <a:buNone/>
              <a:defRPr sz="2800"/>
            </a:lvl2pPr>
            <a:lvl3pPr lvl="2" algn="ctr" rtl="0">
              <a:lnSpc>
                <a:spcPct val="115000"/>
              </a:lnSpc>
              <a:spcBef>
                <a:spcPts val="0"/>
              </a:spcBef>
              <a:spcAft>
                <a:spcPts val="0"/>
              </a:spcAft>
              <a:buSzPts val="2800"/>
              <a:buNone/>
              <a:defRPr sz="2800"/>
            </a:lvl3pPr>
            <a:lvl4pPr lvl="3" algn="ctr" rtl="0">
              <a:lnSpc>
                <a:spcPct val="115000"/>
              </a:lnSpc>
              <a:spcBef>
                <a:spcPts val="0"/>
              </a:spcBef>
              <a:spcAft>
                <a:spcPts val="0"/>
              </a:spcAft>
              <a:buSzPts val="2800"/>
              <a:buNone/>
              <a:defRPr sz="2800"/>
            </a:lvl4pPr>
            <a:lvl5pPr lvl="4" algn="ctr" rtl="0">
              <a:lnSpc>
                <a:spcPct val="115000"/>
              </a:lnSpc>
              <a:spcBef>
                <a:spcPts val="0"/>
              </a:spcBef>
              <a:spcAft>
                <a:spcPts val="0"/>
              </a:spcAft>
              <a:buSzPts val="2800"/>
              <a:buNone/>
              <a:defRPr sz="2800"/>
            </a:lvl5pPr>
            <a:lvl6pPr lvl="5" algn="ctr" rtl="0">
              <a:lnSpc>
                <a:spcPct val="115000"/>
              </a:lnSpc>
              <a:spcBef>
                <a:spcPts val="0"/>
              </a:spcBef>
              <a:spcAft>
                <a:spcPts val="0"/>
              </a:spcAft>
              <a:buSzPts val="2800"/>
              <a:buNone/>
              <a:defRPr sz="2800"/>
            </a:lvl6pPr>
            <a:lvl7pPr lvl="6" algn="ctr" rtl="0">
              <a:lnSpc>
                <a:spcPct val="115000"/>
              </a:lnSpc>
              <a:spcBef>
                <a:spcPts val="0"/>
              </a:spcBef>
              <a:spcAft>
                <a:spcPts val="0"/>
              </a:spcAft>
              <a:buSzPts val="2800"/>
              <a:buNone/>
              <a:defRPr sz="2800"/>
            </a:lvl7pPr>
            <a:lvl8pPr lvl="7" algn="ctr" rtl="0">
              <a:lnSpc>
                <a:spcPct val="115000"/>
              </a:lnSpc>
              <a:spcBef>
                <a:spcPts val="0"/>
              </a:spcBef>
              <a:spcAft>
                <a:spcPts val="0"/>
              </a:spcAft>
              <a:buSzPts val="2800"/>
              <a:buNone/>
              <a:defRPr sz="2800"/>
            </a:lvl8pPr>
            <a:lvl9pPr lvl="8" algn="ctr" rtl="0">
              <a:lnSpc>
                <a:spcPct val="115000"/>
              </a:lnSpc>
              <a:spcBef>
                <a:spcPts val="0"/>
              </a:spcBef>
              <a:spcAft>
                <a:spcPts val="0"/>
              </a:spcAft>
              <a:buSzPts val="2800"/>
              <a:buNone/>
              <a:defRPr sz="2800"/>
            </a:lvl9pPr>
          </a:lstStyle>
          <a:p>
            <a:endParaRPr/>
          </a:p>
        </p:txBody>
      </p:sp>
      <p:sp>
        <p:nvSpPr>
          <p:cNvPr id="224" name="Google Shape;224;p22"/>
          <p:cNvSpPr txBox="1">
            <a:spLocks noGrp="1"/>
          </p:cNvSpPr>
          <p:nvPr>
            <p:ph type="subTitle" idx="2"/>
          </p:nvPr>
        </p:nvSpPr>
        <p:spPr>
          <a:xfrm>
            <a:off x="2265975" y="1964850"/>
            <a:ext cx="2192100" cy="8043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2800"/>
              <a:buNone/>
              <a:defRPr sz="1400" b="0">
                <a:solidFill>
                  <a:schemeClr val="hlink"/>
                </a:solidFill>
                <a:latin typeface="Lato"/>
                <a:ea typeface="Lato"/>
                <a:cs typeface="Lato"/>
                <a:sym typeface="Lato"/>
              </a:defRPr>
            </a:lvl1pPr>
            <a:lvl2pPr lvl="1" algn="ctr" rtl="0">
              <a:lnSpc>
                <a:spcPct val="115000"/>
              </a:lnSpc>
              <a:spcBef>
                <a:spcPts val="0"/>
              </a:spcBef>
              <a:spcAft>
                <a:spcPts val="0"/>
              </a:spcAft>
              <a:buSzPts val="2800"/>
              <a:buNone/>
              <a:defRPr sz="2800"/>
            </a:lvl2pPr>
            <a:lvl3pPr lvl="2" algn="ctr" rtl="0">
              <a:lnSpc>
                <a:spcPct val="115000"/>
              </a:lnSpc>
              <a:spcBef>
                <a:spcPts val="0"/>
              </a:spcBef>
              <a:spcAft>
                <a:spcPts val="0"/>
              </a:spcAft>
              <a:buSzPts val="2800"/>
              <a:buNone/>
              <a:defRPr sz="2800"/>
            </a:lvl3pPr>
            <a:lvl4pPr lvl="3" algn="ctr" rtl="0">
              <a:lnSpc>
                <a:spcPct val="115000"/>
              </a:lnSpc>
              <a:spcBef>
                <a:spcPts val="0"/>
              </a:spcBef>
              <a:spcAft>
                <a:spcPts val="0"/>
              </a:spcAft>
              <a:buSzPts val="2800"/>
              <a:buNone/>
              <a:defRPr sz="2800"/>
            </a:lvl4pPr>
            <a:lvl5pPr lvl="4" algn="ctr" rtl="0">
              <a:lnSpc>
                <a:spcPct val="115000"/>
              </a:lnSpc>
              <a:spcBef>
                <a:spcPts val="0"/>
              </a:spcBef>
              <a:spcAft>
                <a:spcPts val="0"/>
              </a:spcAft>
              <a:buSzPts val="2800"/>
              <a:buNone/>
              <a:defRPr sz="2800"/>
            </a:lvl5pPr>
            <a:lvl6pPr lvl="5" algn="ctr" rtl="0">
              <a:lnSpc>
                <a:spcPct val="115000"/>
              </a:lnSpc>
              <a:spcBef>
                <a:spcPts val="0"/>
              </a:spcBef>
              <a:spcAft>
                <a:spcPts val="0"/>
              </a:spcAft>
              <a:buSzPts val="2800"/>
              <a:buNone/>
              <a:defRPr sz="2800"/>
            </a:lvl6pPr>
            <a:lvl7pPr lvl="6" algn="ctr" rtl="0">
              <a:lnSpc>
                <a:spcPct val="115000"/>
              </a:lnSpc>
              <a:spcBef>
                <a:spcPts val="0"/>
              </a:spcBef>
              <a:spcAft>
                <a:spcPts val="0"/>
              </a:spcAft>
              <a:buSzPts val="2800"/>
              <a:buNone/>
              <a:defRPr sz="2800"/>
            </a:lvl7pPr>
            <a:lvl8pPr lvl="7" algn="ctr" rtl="0">
              <a:lnSpc>
                <a:spcPct val="115000"/>
              </a:lnSpc>
              <a:spcBef>
                <a:spcPts val="0"/>
              </a:spcBef>
              <a:spcAft>
                <a:spcPts val="0"/>
              </a:spcAft>
              <a:buSzPts val="2800"/>
              <a:buNone/>
              <a:defRPr sz="2800"/>
            </a:lvl8pPr>
            <a:lvl9pPr lvl="8" algn="ctr" rtl="0">
              <a:lnSpc>
                <a:spcPct val="115000"/>
              </a:lnSpc>
              <a:spcBef>
                <a:spcPts val="0"/>
              </a:spcBef>
              <a:spcAft>
                <a:spcPts val="0"/>
              </a:spcAft>
              <a:buSzPts val="2800"/>
              <a:buNone/>
              <a:defRPr sz="2800"/>
            </a:lvl9pPr>
          </a:lstStyle>
          <a:p>
            <a:endParaRPr/>
          </a:p>
        </p:txBody>
      </p:sp>
      <p:sp>
        <p:nvSpPr>
          <p:cNvPr id="225" name="Google Shape;225;p22"/>
          <p:cNvSpPr txBox="1">
            <a:spLocks noGrp="1"/>
          </p:cNvSpPr>
          <p:nvPr>
            <p:ph type="subTitle" idx="3"/>
          </p:nvPr>
        </p:nvSpPr>
        <p:spPr>
          <a:xfrm>
            <a:off x="4685904" y="1570050"/>
            <a:ext cx="2192100" cy="414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DM Sans"/>
              <a:buNone/>
              <a:defRPr sz="2000">
                <a:latin typeface="Montserrat Alternates Medium"/>
                <a:ea typeface="Montserrat Alternates Medium"/>
                <a:cs typeface="Montserrat Alternates Medium"/>
                <a:sym typeface="Montserrat Alternates Medium"/>
              </a:defRPr>
            </a:lvl1pPr>
            <a:lvl2pPr lvl="1" algn="ctr" rtl="0">
              <a:lnSpc>
                <a:spcPct val="115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15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15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15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15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15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15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15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226" name="Google Shape;226;p22"/>
          <p:cNvSpPr txBox="1">
            <a:spLocks noGrp="1"/>
          </p:cNvSpPr>
          <p:nvPr>
            <p:ph type="subTitle" idx="4"/>
          </p:nvPr>
        </p:nvSpPr>
        <p:spPr>
          <a:xfrm>
            <a:off x="2265975" y="1570050"/>
            <a:ext cx="2192100" cy="414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DM Sans"/>
              <a:buNone/>
              <a:defRPr sz="2000">
                <a:latin typeface="Montserrat Alternates Medium"/>
                <a:ea typeface="Montserrat Alternates Medium"/>
                <a:cs typeface="Montserrat Alternates Medium"/>
                <a:sym typeface="Montserrat Alternates Medium"/>
              </a:defRPr>
            </a:lvl1pPr>
            <a:lvl2pPr lvl="1" algn="ctr" rtl="0">
              <a:lnSpc>
                <a:spcPct val="115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15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15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15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15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15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15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15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227" name="Google Shape;227;p22"/>
          <p:cNvSpPr txBox="1">
            <a:spLocks noGrp="1"/>
          </p:cNvSpPr>
          <p:nvPr>
            <p:ph type="subTitle" idx="5"/>
          </p:nvPr>
        </p:nvSpPr>
        <p:spPr>
          <a:xfrm>
            <a:off x="4685904" y="3450200"/>
            <a:ext cx="2192100" cy="8043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2800"/>
              <a:buNone/>
              <a:defRPr sz="1400" b="0"/>
            </a:lvl1pPr>
            <a:lvl2pPr lvl="1" algn="ctr" rtl="0">
              <a:lnSpc>
                <a:spcPct val="115000"/>
              </a:lnSpc>
              <a:spcBef>
                <a:spcPts val="0"/>
              </a:spcBef>
              <a:spcAft>
                <a:spcPts val="0"/>
              </a:spcAft>
              <a:buSzPts val="2800"/>
              <a:buNone/>
              <a:defRPr sz="2800"/>
            </a:lvl2pPr>
            <a:lvl3pPr lvl="2" algn="ctr" rtl="0">
              <a:lnSpc>
                <a:spcPct val="115000"/>
              </a:lnSpc>
              <a:spcBef>
                <a:spcPts val="0"/>
              </a:spcBef>
              <a:spcAft>
                <a:spcPts val="0"/>
              </a:spcAft>
              <a:buSzPts val="2800"/>
              <a:buNone/>
              <a:defRPr sz="2800"/>
            </a:lvl3pPr>
            <a:lvl4pPr lvl="3" algn="ctr" rtl="0">
              <a:lnSpc>
                <a:spcPct val="115000"/>
              </a:lnSpc>
              <a:spcBef>
                <a:spcPts val="0"/>
              </a:spcBef>
              <a:spcAft>
                <a:spcPts val="0"/>
              </a:spcAft>
              <a:buSzPts val="2800"/>
              <a:buNone/>
              <a:defRPr sz="2800"/>
            </a:lvl4pPr>
            <a:lvl5pPr lvl="4" algn="ctr" rtl="0">
              <a:lnSpc>
                <a:spcPct val="115000"/>
              </a:lnSpc>
              <a:spcBef>
                <a:spcPts val="0"/>
              </a:spcBef>
              <a:spcAft>
                <a:spcPts val="0"/>
              </a:spcAft>
              <a:buSzPts val="2800"/>
              <a:buNone/>
              <a:defRPr sz="2800"/>
            </a:lvl5pPr>
            <a:lvl6pPr lvl="5" algn="ctr" rtl="0">
              <a:lnSpc>
                <a:spcPct val="115000"/>
              </a:lnSpc>
              <a:spcBef>
                <a:spcPts val="0"/>
              </a:spcBef>
              <a:spcAft>
                <a:spcPts val="0"/>
              </a:spcAft>
              <a:buSzPts val="2800"/>
              <a:buNone/>
              <a:defRPr sz="2800"/>
            </a:lvl6pPr>
            <a:lvl7pPr lvl="6" algn="ctr" rtl="0">
              <a:lnSpc>
                <a:spcPct val="115000"/>
              </a:lnSpc>
              <a:spcBef>
                <a:spcPts val="0"/>
              </a:spcBef>
              <a:spcAft>
                <a:spcPts val="0"/>
              </a:spcAft>
              <a:buSzPts val="2800"/>
              <a:buNone/>
              <a:defRPr sz="2800"/>
            </a:lvl7pPr>
            <a:lvl8pPr lvl="7" algn="ctr" rtl="0">
              <a:lnSpc>
                <a:spcPct val="115000"/>
              </a:lnSpc>
              <a:spcBef>
                <a:spcPts val="0"/>
              </a:spcBef>
              <a:spcAft>
                <a:spcPts val="0"/>
              </a:spcAft>
              <a:buSzPts val="2800"/>
              <a:buNone/>
              <a:defRPr sz="2800"/>
            </a:lvl8pPr>
            <a:lvl9pPr lvl="8" algn="ctr" rtl="0">
              <a:lnSpc>
                <a:spcPct val="115000"/>
              </a:lnSpc>
              <a:spcBef>
                <a:spcPts val="0"/>
              </a:spcBef>
              <a:spcAft>
                <a:spcPts val="0"/>
              </a:spcAft>
              <a:buSzPts val="2800"/>
              <a:buNone/>
              <a:defRPr sz="2800"/>
            </a:lvl9pPr>
          </a:lstStyle>
          <a:p>
            <a:endParaRPr/>
          </a:p>
        </p:txBody>
      </p:sp>
      <p:sp>
        <p:nvSpPr>
          <p:cNvPr id="228" name="Google Shape;228;p22"/>
          <p:cNvSpPr txBox="1">
            <a:spLocks noGrp="1"/>
          </p:cNvSpPr>
          <p:nvPr>
            <p:ph type="subTitle" idx="6"/>
          </p:nvPr>
        </p:nvSpPr>
        <p:spPr>
          <a:xfrm>
            <a:off x="2265975" y="3450200"/>
            <a:ext cx="2192100" cy="8043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2800"/>
              <a:buNone/>
              <a:defRPr sz="1400" b="0"/>
            </a:lvl1pPr>
            <a:lvl2pPr lvl="1" algn="ctr" rtl="0">
              <a:lnSpc>
                <a:spcPct val="115000"/>
              </a:lnSpc>
              <a:spcBef>
                <a:spcPts val="0"/>
              </a:spcBef>
              <a:spcAft>
                <a:spcPts val="0"/>
              </a:spcAft>
              <a:buSzPts val="2800"/>
              <a:buNone/>
              <a:defRPr sz="2800"/>
            </a:lvl2pPr>
            <a:lvl3pPr lvl="2" algn="ctr" rtl="0">
              <a:lnSpc>
                <a:spcPct val="115000"/>
              </a:lnSpc>
              <a:spcBef>
                <a:spcPts val="0"/>
              </a:spcBef>
              <a:spcAft>
                <a:spcPts val="0"/>
              </a:spcAft>
              <a:buSzPts val="2800"/>
              <a:buNone/>
              <a:defRPr sz="2800"/>
            </a:lvl3pPr>
            <a:lvl4pPr lvl="3" algn="ctr" rtl="0">
              <a:lnSpc>
                <a:spcPct val="115000"/>
              </a:lnSpc>
              <a:spcBef>
                <a:spcPts val="0"/>
              </a:spcBef>
              <a:spcAft>
                <a:spcPts val="0"/>
              </a:spcAft>
              <a:buSzPts val="2800"/>
              <a:buNone/>
              <a:defRPr sz="2800"/>
            </a:lvl4pPr>
            <a:lvl5pPr lvl="4" algn="ctr" rtl="0">
              <a:lnSpc>
                <a:spcPct val="115000"/>
              </a:lnSpc>
              <a:spcBef>
                <a:spcPts val="0"/>
              </a:spcBef>
              <a:spcAft>
                <a:spcPts val="0"/>
              </a:spcAft>
              <a:buSzPts val="2800"/>
              <a:buNone/>
              <a:defRPr sz="2800"/>
            </a:lvl5pPr>
            <a:lvl6pPr lvl="5" algn="ctr" rtl="0">
              <a:lnSpc>
                <a:spcPct val="115000"/>
              </a:lnSpc>
              <a:spcBef>
                <a:spcPts val="0"/>
              </a:spcBef>
              <a:spcAft>
                <a:spcPts val="0"/>
              </a:spcAft>
              <a:buSzPts val="2800"/>
              <a:buNone/>
              <a:defRPr sz="2800"/>
            </a:lvl6pPr>
            <a:lvl7pPr lvl="6" algn="ctr" rtl="0">
              <a:lnSpc>
                <a:spcPct val="115000"/>
              </a:lnSpc>
              <a:spcBef>
                <a:spcPts val="0"/>
              </a:spcBef>
              <a:spcAft>
                <a:spcPts val="0"/>
              </a:spcAft>
              <a:buSzPts val="2800"/>
              <a:buNone/>
              <a:defRPr sz="2800"/>
            </a:lvl7pPr>
            <a:lvl8pPr lvl="7" algn="ctr" rtl="0">
              <a:lnSpc>
                <a:spcPct val="115000"/>
              </a:lnSpc>
              <a:spcBef>
                <a:spcPts val="0"/>
              </a:spcBef>
              <a:spcAft>
                <a:spcPts val="0"/>
              </a:spcAft>
              <a:buSzPts val="2800"/>
              <a:buNone/>
              <a:defRPr sz="2800"/>
            </a:lvl8pPr>
            <a:lvl9pPr lvl="8" algn="ctr" rtl="0">
              <a:lnSpc>
                <a:spcPct val="115000"/>
              </a:lnSpc>
              <a:spcBef>
                <a:spcPts val="0"/>
              </a:spcBef>
              <a:spcAft>
                <a:spcPts val="0"/>
              </a:spcAft>
              <a:buSzPts val="2800"/>
              <a:buNone/>
              <a:defRPr sz="2800"/>
            </a:lvl9pPr>
          </a:lstStyle>
          <a:p>
            <a:endParaRPr/>
          </a:p>
        </p:txBody>
      </p:sp>
      <p:sp>
        <p:nvSpPr>
          <p:cNvPr id="229" name="Google Shape;229;p22"/>
          <p:cNvSpPr txBox="1">
            <a:spLocks noGrp="1"/>
          </p:cNvSpPr>
          <p:nvPr>
            <p:ph type="subTitle" idx="7"/>
          </p:nvPr>
        </p:nvSpPr>
        <p:spPr>
          <a:xfrm>
            <a:off x="4685904" y="3055400"/>
            <a:ext cx="2192100" cy="414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DM Sans"/>
              <a:buNone/>
              <a:defRPr sz="2000">
                <a:latin typeface="Montserrat Alternates Medium"/>
                <a:ea typeface="Montserrat Alternates Medium"/>
                <a:cs typeface="Montserrat Alternates Medium"/>
                <a:sym typeface="Montserrat Alternates Medium"/>
              </a:defRPr>
            </a:lvl1pPr>
            <a:lvl2pPr lvl="1" algn="ctr" rtl="0">
              <a:lnSpc>
                <a:spcPct val="115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15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15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15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15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15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15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15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230" name="Google Shape;230;p22"/>
          <p:cNvSpPr txBox="1">
            <a:spLocks noGrp="1"/>
          </p:cNvSpPr>
          <p:nvPr>
            <p:ph type="subTitle" idx="8"/>
          </p:nvPr>
        </p:nvSpPr>
        <p:spPr>
          <a:xfrm>
            <a:off x="2265975" y="3055400"/>
            <a:ext cx="2192100" cy="414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DM Sans"/>
              <a:buNone/>
              <a:defRPr sz="2000">
                <a:latin typeface="Montserrat Alternates Medium"/>
                <a:ea typeface="Montserrat Alternates Medium"/>
                <a:cs typeface="Montserrat Alternates Medium"/>
                <a:sym typeface="Montserrat Alternates Medium"/>
              </a:defRPr>
            </a:lvl1pPr>
            <a:lvl2pPr lvl="1" algn="ctr" rtl="0">
              <a:lnSpc>
                <a:spcPct val="115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15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15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15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15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15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15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15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231" name="Google Shape;231;p22"/>
          <p:cNvSpPr/>
          <p:nvPr/>
        </p:nvSpPr>
        <p:spPr>
          <a:xfrm rot="1025297">
            <a:off x="8548792" y="4294207"/>
            <a:ext cx="262383" cy="262383"/>
          </a:xfrm>
          <a:prstGeom prst="star4">
            <a:avLst>
              <a:gd name="adj" fmla="val 10083"/>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olengo"/>
              <a:ea typeface="Molengo"/>
              <a:cs typeface="Molengo"/>
              <a:sym typeface="Molengo"/>
            </a:endParaRPr>
          </a:p>
        </p:txBody>
      </p:sp>
    </p:spTree>
    <p:extLst>
      <p:ext uri="{BB962C8B-B14F-4D97-AF65-F5344CB8AC3E}">
        <p14:creationId xmlns:p14="http://schemas.microsoft.com/office/powerpoint/2010/main" val="21858392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73"/>
        <p:cNvGrpSpPr/>
        <p:nvPr/>
      </p:nvGrpSpPr>
      <p:grpSpPr>
        <a:xfrm>
          <a:off x="0" y="0"/>
          <a:ext cx="0" cy="0"/>
          <a:chOff x="0" y="0"/>
          <a:chExt cx="0" cy="0"/>
        </a:xfrm>
      </p:grpSpPr>
      <p:sp>
        <p:nvSpPr>
          <p:cNvPr id="274" name="Google Shape;274;p28"/>
          <p:cNvSpPr/>
          <p:nvPr/>
        </p:nvSpPr>
        <p:spPr>
          <a:xfrm>
            <a:off x="294000" y="291350"/>
            <a:ext cx="8556000" cy="4545600"/>
          </a:xfrm>
          <a:prstGeom prst="roundRect">
            <a:avLst>
              <a:gd name="adj" fmla="val 4315"/>
            </a:avLst>
          </a:prstGeom>
          <a:solidFill>
            <a:schemeClr val="accent6"/>
          </a:solidFill>
          <a:ln>
            <a:noFill/>
          </a:ln>
          <a:effectLst>
            <a:outerShdw blurRad="85725" dist="19050" dir="5400000" algn="bl" rotWithShape="0">
              <a:srgbClr val="000000">
                <a:alpha val="31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olengo"/>
              <a:ea typeface="Molengo"/>
              <a:cs typeface="Molengo"/>
              <a:sym typeface="Molengo"/>
            </a:endParaRPr>
          </a:p>
        </p:txBody>
      </p:sp>
      <p:grpSp>
        <p:nvGrpSpPr>
          <p:cNvPr id="275" name="Google Shape;275;p28"/>
          <p:cNvGrpSpPr/>
          <p:nvPr/>
        </p:nvGrpSpPr>
        <p:grpSpPr>
          <a:xfrm rot="609176">
            <a:off x="8445526" y="1457906"/>
            <a:ext cx="1075778" cy="1075778"/>
            <a:chOff x="7174069" y="3047744"/>
            <a:chExt cx="1555652" cy="1555652"/>
          </a:xfrm>
        </p:grpSpPr>
        <p:sp>
          <p:nvSpPr>
            <p:cNvPr id="276" name="Google Shape;276;p28"/>
            <p:cNvSpPr/>
            <p:nvPr/>
          </p:nvSpPr>
          <p:spPr>
            <a:xfrm>
              <a:off x="7174069" y="3047744"/>
              <a:ext cx="1555652" cy="1555652"/>
            </a:xfrm>
            <a:custGeom>
              <a:avLst/>
              <a:gdLst/>
              <a:ahLst/>
              <a:cxnLst/>
              <a:rect l="l" t="t" r="r" b="b"/>
              <a:pathLst>
                <a:path w="1987" h="1987" extrusionOk="0">
                  <a:moveTo>
                    <a:pt x="993" y="1987"/>
                  </a:moveTo>
                  <a:cubicBezTo>
                    <a:pt x="942" y="1987"/>
                    <a:pt x="890" y="1983"/>
                    <a:pt x="839" y="1975"/>
                  </a:cubicBezTo>
                  <a:cubicBezTo>
                    <a:pt x="735" y="1959"/>
                    <a:pt x="635" y="1927"/>
                    <a:pt x="541" y="1878"/>
                  </a:cubicBezTo>
                  <a:cubicBezTo>
                    <a:pt x="380" y="1796"/>
                    <a:pt x="245" y="1672"/>
                    <a:pt x="150" y="1519"/>
                  </a:cubicBezTo>
                  <a:cubicBezTo>
                    <a:pt x="51" y="1362"/>
                    <a:pt x="0" y="1180"/>
                    <a:pt x="0" y="994"/>
                  </a:cubicBezTo>
                  <a:cubicBezTo>
                    <a:pt x="0" y="866"/>
                    <a:pt x="23" y="743"/>
                    <a:pt x="70" y="625"/>
                  </a:cubicBezTo>
                  <a:cubicBezTo>
                    <a:pt x="160" y="400"/>
                    <a:pt x="329" y="215"/>
                    <a:pt x="546" y="106"/>
                  </a:cubicBezTo>
                  <a:cubicBezTo>
                    <a:pt x="686" y="36"/>
                    <a:pt x="836" y="0"/>
                    <a:pt x="993" y="0"/>
                  </a:cubicBezTo>
                  <a:cubicBezTo>
                    <a:pt x="1164" y="0"/>
                    <a:pt x="1333" y="44"/>
                    <a:pt x="1481" y="128"/>
                  </a:cubicBezTo>
                  <a:cubicBezTo>
                    <a:pt x="1625" y="209"/>
                    <a:pt x="1747" y="326"/>
                    <a:pt x="1835" y="466"/>
                  </a:cubicBezTo>
                  <a:cubicBezTo>
                    <a:pt x="1896" y="563"/>
                    <a:pt x="1939" y="669"/>
                    <a:pt x="1964" y="780"/>
                  </a:cubicBezTo>
                  <a:cubicBezTo>
                    <a:pt x="1964" y="782"/>
                    <a:pt x="1965" y="784"/>
                    <a:pt x="1965" y="785"/>
                  </a:cubicBezTo>
                  <a:cubicBezTo>
                    <a:pt x="1971" y="813"/>
                    <a:pt x="1975" y="841"/>
                    <a:pt x="1979" y="869"/>
                  </a:cubicBezTo>
                  <a:cubicBezTo>
                    <a:pt x="1981" y="884"/>
                    <a:pt x="1982" y="898"/>
                    <a:pt x="1984" y="913"/>
                  </a:cubicBezTo>
                  <a:cubicBezTo>
                    <a:pt x="1986" y="939"/>
                    <a:pt x="1987" y="966"/>
                    <a:pt x="1987" y="993"/>
                  </a:cubicBezTo>
                  <a:cubicBezTo>
                    <a:pt x="1987" y="1177"/>
                    <a:pt x="1936" y="1357"/>
                    <a:pt x="1841" y="1512"/>
                  </a:cubicBezTo>
                  <a:lnTo>
                    <a:pt x="1839" y="1515"/>
                  </a:lnTo>
                  <a:cubicBezTo>
                    <a:pt x="1822" y="1542"/>
                    <a:pt x="1804" y="1569"/>
                    <a:pt x="1785" y="1594"/>
                  </a:cubicBezTo>
                  <a:cubicBezTo>
                    <a:pt x="1694" y="1713"/>
                    <a:pt x="1576" y="1812"/>
                    <a:pt x="1442" y="1880"/>
                  </a:cubicBezTo>
                  <a:cubicBezTo>
                    <a:pt x="1303" y="1951"/>
                    <a:pt x="1151" y="1987"/>
                    <a:pt x="993" y="1987"/>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77" name="Google Shape;277;p28"/>
            <p:cNvSpPr/>
            <p:nvPr/>
          </p:nvSpPr>
          <p:spPr>
            <a:xfrm>
              <a:off x="7203820" y="3077495"/>
              <a:ext cx="1496151" cy="1496151"/>
            </a:xfrm>
            <a:custGeom>
              <a:avLst/>
              <a:gdLst/>
              <a:ahLst/>
              <a:cxnLst/>
              <a:rect l="l" t="t" r="r" b="b"/>
              <a:pathLst>
                <a:path w="1911" h="1911" extrusionOk="0">
                  <a:moveTo>
                    <a:pt x="1911" y="955"/>
                  </a:moveTo>
                  <a:cubicBezTo>
                    <a:pt x="1911" y="1123"/>
                    <a:pt x="1867" y="1288"/>
                    <a:pt x="1783" y="1433"/>
                  </a:cubicBezTo>
                  <a:cubicBezTo>
                    <a:pt x="1699" y="1578"/>
                    <a:pt x="1578" y="1699"/>
                    <a:pt x="1433" y="1783"/>
                  </a:cubicBezTo>
                  <a:cubicBezTo>
                    <a:pt x="1288" y="1867"/>
                    <a:pt x="1122" y="1911"/>
                    <a:pt x="955" y="1911"/>
                  </a:cubicBezTo>
                  <a:cubicBezTo>
                    <a:pt x="787" y="1911"/>
                    <a:pt x="623" y="1867"/>
                    <a:pt x="478" y="1783"/>
                  </a:cubicBezTo>
                  <a:cubicBezTo>
                    <a:pt x="332" y="1699"/>
                    <a:pt x="212" y="1578"/>
                    <a:pt x="128" y="1433"/>
                  </a:cubicBezTo>
                  <a:cubicBezTo>
                    <a:pt x="44" y="1288"/>
                    <a:pt x="0" y="1123"/>
                    <a:pt x="0" y="955"/>
                  </a:cubicBezTo>
                  <a:cubicBezTo>
                    <a:pt x="0" y="788"/>
                    <a:pt x="44" y="623"/>
                    <a:pt x="128" y="478"/>
                  </a:cubicBezTo>
                  <a:cubicBezTo>
                    <a:pt x="212" y="333"/>
                    <a:pt x="332" y="212"/>
                    <a:pt x="478" y="128"/>
                  </a:cubicBezTo>
                  <a:cubicBezTo>
                    <a:pt x="623" y="44"/>
                    <a:pt x="788" y="0"/>
                    <a:pt x="955" y="0"/>
                  </a:cubicBezTo>
                  <a:cubicBezTo>
                    <a:pt x="1123" y="0"/>
                    <a:pt x="1288" y="44"/>
                    <a:pt x="1433" y="128"/>
                  </a:cubicBezTo>
                  <a:cubicBezTo>
                    <a:pt x="1578" y="212"/>
                    <a:pt x="1699" y="333"/>
                    <a:pt x="1783" y="478"/>
                  </a:cubicBezTo>
                  <a:cubicBezTo>
                    <a:pt x="1867" y="623"/>
                    <a:pt x="1911" y="788"/>
                    <a:pt x="1911" y="955"/>
                  </a:cubicBezTo>
                  <a:close/>
                </a:path>
              </a:pathLst>
            </a:custGeom>
            <a:solidFill>
              <a:schemeClr val="accent3"/>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78" name="Google Shape;278;p28"/>
            <p:cNvSpPr/>
            <p:nvPr/>
          </p:nvSpPr>
          <p:spPr>
            <a:xfrm>
              <a:off x="7501327" y="4163396"/>
              <a:ext cx="746118" cy="139359"/>
            </a:xfrm>
            <a:custGeom>
              <a:avLst/>
              <a:gdLst/>
              <a:ahLst/>
              <a:cxnLst/>
              <a:rect l="l" t="t" r="r" b="b"/>
              <a:pathLst>
                <a:path w="953" h="178" extrusionOk="0">
                  <a:moveTo>
                    <a:pt x="953" y="178"/>
                  </a:moveTo>
                  <a:lnTo>
                    <a:pt x="0" y="178"/>
                  </a:lnTo>
                  <a:cubicBezTo>
                    <a:pt x="32" y="151"/>
                    <a:pt x="75" y="137"/>
                    <a:pt x="117" y="141"/>
                  </a:cubicBezTo>
                  <a:cubicBezTo>
                    <a:pt x="141" y="144"/>
                    <a:pt x="164" y="152"/>
                    <a:pt x="188" y="155"/>
                  </a:cubicBezTo>
                  <a:cubicBezTo>
                    <a:pt x="212" y="158"/>
                    <a:pt x="239" y="155"/>
                    <a:pt x="256" y="139"/>
                  </a:cubicBezTo>
                  <a:cubicBezTo>
                    <a:pt x="266" y="129"/>
                    <a:pt x="273" y="117"/>
                    <a:pt x="281" y="105"/>
                  </a:cubicBezTo>
                  <a:cubicBezTo>
                    <a:pt x="293" y="88"/>
                    <a:pt x="310" y="75"/>
                    <a:pt x="329" y="63"/>
                  </a:cubicBezTo>
                  <a:cubicBezTo>
                    <a:pt x="428" y="-1"/>
                    <a:pt x="554" y="-15"/>
                    <a:pt x="668" y="13"/>
                  </a:cubicBezTo>
                  <a:cubicBezTo>
                    <a:pt x="769" y="37"/>
                    <a:pt x="873" y="105"/>
                    <a:pt x="953" y="178"/>
                  </a:cubicBezTo>
                  <a:close/>
                </a:path>
              </a:pathLst>
            </a:custGeom>
            <a:solidFill>
              <a:schemeClr val="accent6"/>
            </a:solidFill>
            <a:ln>
              <a:noFill/>
            </a:ln>
          </p:spPr>
          <p:txBody>
            <a:bodyPr spcFirstLastPara="1" wrap="square" lIns="90000" tIns="19075" rIns="90000" bIns="1907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79" name="Google Shape;279;p28"/>
            <p:cNvSpPr/>
            <p:nvPr/>
          </p:nvSpPr>
          <p:spPr>
            <a:xfrm>
              <a:off x="7889652" y="3721833"/>
              <a:ext cx="746118" cy="138576"/>
            </a:xfrm>
            <a:custGeom>
              <a:avLst/>
              <a:gdLst/>
              <a:ahLst/>
              <a:cxnLst/>
              <a:rect l="l" t="t" r="r" b="b"/>
              <a:pathLst>
                <a:path w="953" h="177" extrusionOk="0">
                  <a:moveTo>
                    <a:pt x="953" y="177"/>
                  </a:moveTo>
                  <a:lnTo>
                    <a:pt x="0" y="177"/>
                  </a:lnTo>
                  <a:cubicBezTo>
                    <a:pt x="32" y="150"/>
                    <a:pt x="75" y="136"/>
                    <a:pt x="117" y="141"/>
                  </a:cubicBezTo>
                  <a:cubicBezTo>
                    <a:pt x="141" y="143"/>
                    <a:pt x="164" y="152"/>
                    <a:pt x="188" y="155"/>
                  </a:cubicBezTo>
                  <a:cubicBezTo>
                    <a:pt x="212" y="158"/>
                    <a:pt x="239" y="155"/>
                    <a:pt x="256" y="138"/>
                  </a:cubicBezTo>
                  <a:cubicBezTo>
                    <a:pt x="266" y="129"/>
                    <a:pt x="272" y="116"/>
                    <a:pt x="280" y="105"/>
                  </a:cubicBezTo>
                  <a:cubicBezTo>
                    <a:pt x="293" y="88"/>
                    <a:pt x="310" y="74"/>
                    <a:pt x="328" y="63"/>
                  </a:cubicBezTo>
                  <a:cubicBezTo>
                    <a:pt x="427" y="-1"/>
                    <a:pt x="554" y="-15"/>
                    <a:pt x="668" y="13"/>
                  </a:cubicBezTo>
                  <a:cubicBezTo>
                    <a:pt x="769" y="37"/>
                    <a:pt x="873" y="105"/>
                    <a:pt x="953" y="177"/>
                  </a:cubicBezTo>
                  <a:close/>
                </a:path>
              </a:pathLst>
            </a:custGeom>
            <a:solidFill>
              <a:schemeClr val="accent6"/>
            </a:solidFill>
            <a:ln>
              <a:noFill/>
            </a:ln>
          </p:spPr>
          <p:txBody>
            <a:bodyPr spcFirstLastPara="1" wrap="square" lIns="90000" tIns="18700" rIns="90000" bIns="187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80" name="Google Shape;280;p28"/>
            <p:cNvSpPr/>
            <p:nvPr/>
          </p:nvSpPr>
          <p:spPr>
            <a:xfrm>
              <a:off x="7261755" y="3593435"/>
              <a:ext cx="746118" cy="138576"/>
            </a:xfrm>
            <a:custGeom>
              <a:avLst/>
              <a:gdLst/>
              <a:ahLst/>
              <a:cxnLst/>
              <a:rect l="l" t="t" r="r" b="b"/>
              <a:pathLst>
                <a:path w="953" h="177" extrusionOk="0">
                  <a:moveTo>
                    <a:pt x="953" y="177"/>
                  </a:moveTo>
                  <a:lnTo>
                    <a:pt x="0" y="177"/>
                  </a:lnTo>
                  <a:cubicBezTo>
                    <a:pt x="32" y="150"/>
                    <a:pt x="76" y="136"/>
                    <a:pt x="117" y="141"/>
                  </a:cubicBezTo>
                  <a:cubicBezTo>
                    <a:pt x="141" y="143"/>
                    <a:pt x="164" y="151"/>
                    <a:pt x="188" y="155"/>
                  </a:cubicBezTo>
                  <a:cubicBezTo>
                    <a:pt x="212" y="158"/>
                    <a:pt x="239" y="155"/>
                    <a:pt x="256" y="138"/>
                  </a:cubicBezTo>
                  <a:cubicBezTo>
                    <a:pt x="267" y="129"/>
                    <a:pt x="273" y="116"/>
                    <a:pt x="281" y="105"/>
                  </a:cubicBezTo>
                  <a:cubicBezTo>
                    <a:pt x="293" y="88"/>
                    <a:pt x="311" y="74"/>
                    <a:pt x="329" y="63"/>
                  </a:cubicBezTo>
                  <a:cubicBezTo>
                    <a:pt x="428" y="-1"/>
                    <a:pt x="554" y="-15"/>
                    <a:pt x="669" y="13"/>
                  </a:cubicBezTo>
                  <a:cubicBezTo>
                    <a:pt x="769" y="37"/>
                    <a:pt x="873" y="104"/>
                    <a:pt x="953" y="177"/>
                  </a:cubicBezTo>
                  <a:close/>
                </a:path>
              </a:pathLst>
            </a:custGeom>
            <a:solidFill>
              <a:schemeClr val="accent6"/>
            </a:solidFill>
            <a:ln>
              <a:noFill/>
            </a:ln>
          </p:spPr>
          <p:txBody>
            <a:bodyPr spcFirstLastPara="1" wrap="square" lIns="90000" tIns="18700" rIns="90000" bIns="187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81" name="Google Shape;281;p28"/>
            <p:cNvSpPr/>
            <p:nvPr/>
          </p:nvSpPr>
          <p:spPr>
            <a:xfrm>
              <a:off x="7524814" y="3454076"/>
              <a:ext cx="836153" cy="938715"/>
            </a:xfrm>
            <a:custGeom>
              <a:avLst/>
              <a:gdLst/>
              <a:ahLst/>
              <a:cxnLst/>
              <a:rect l="l" t="t" r="r" b="b"/>
              <a:pathLst>
                <a:path w="1068" h="1199" extrusionOk="0">
                  <a:moveTo>
                    <a:pt x="1050" y="347"/>
                  </a:moveTo>
                  <a:cubicBezTo>
                    <a:pt x="973" y="85"/>
                    <a:pt x="680" y="-60"/>
                    <a:pt x="395" y="23"/>
                  </a:cubicBezTo>
                  <a:cubicBezTo>
                    <a:pt x="110" y="106"/>
                    <a:pt x="-58" y="386"/>
                    <a:pt x="19" y="649"/>
                  </a:cubicBezTo>
                  <a:cubicBezTo>
                    <a:pt x="76" y="844"/>
                    <a:pt x="252" y="974"/>
                    <a:pt x="455" y="994"/>
                  </a:cubicBezTo>
                  <a:cubicBezTo>
                    <a:pt x="458" y="994"/>
                    <a:pt x="461" y="997"/>
                    <a:pt x="461" y="1000"/>
                  </a:cubicBezTo>
                  <a:lnTo>
                    <a:pt x="473" y="1091"/>
                  </a:lnTo>
                  <a:cubicBezTo>
                    <a:pt x="482" y="1162"/>
                    <a:pt x="548" y="1210"/>
                    <a:pt x="617" y="1197"/>
                  </a:cubicBezTo>
                  <a:lnTo>
                    <a:pt x="617" y="1197"/>
                  </a:lnTo>
                  <a:cubicBezTo>
                    <a:pt x="683" y="1185"/>
                    <a:pt x="726" y="1123"/>
                    <a:pt x="717" y="1058"/>
                  </a:cubicBezTo>
                  <a:lnTo>
                    <a:pt x="703" y="969"/>
                  </a:lnTo>
                  <a:cubicBezTo>
                    <a:pt x="703" y="966"/>
                    <a:pt x="705" y="963"/>
                    <a:pt x="708" y="962"/>
                  </a:cubicBezTo>
                  <a:cubicBezTo>
                    <a:pt x="971" y="866"/>
                    <a:pt x="1123" y="599"/>
                    <a:pt x="1050" y="347"/>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82" name="Google Shape;282;p28"/>
            <p:cNvSpPr/>
            <p:nvPr/>
          </p:nvSpPr>
          <p:spPr>
            <a:xfrm>
              <a:off x="7823105" y="3671726"/>
              <a:ext cx="330390" cy="663129"/>
            </a:xfrm>
            <a:custGeom>
              <a:avLst/>
              <a:gdLst/>
              <a:ahLst/>
              <a:cxnLst/>
              <a:rect l="l" t="t" r="r" b="b"/>
              <a:pathLst>
                <a:path w="422" h="847" extrusionOk="0">
                  <a:moveTo>
                    <a:pt x="153" y="847"/>
                  </a:moveTo>
                  <a:lnTo>
                    <a:pt x="133" y="840"/>
                  </a:lnTo>
                  <a:cubicBezTo>
                    <a:pt x="172" y="728"/>
                    <a:pt x="168" y="604"/>
                    <a:pt x="127" y="494"/>
                  </a:cubicBezTo>
                  <a:cubicBezTo>
                    <a:pt x="98" y="498"/>
                    <a:pt x="66" y="488"/>
                    <a:pt x="43" y="465"/>
                  </a:cubicBezTo>
                  <a:cubicBezTo>
                    <a:pt x="20" y="444"/>
                    <a:pt x="5" y="411"/>
                    <a:pt x="1" y="375"/>
                  </a:cubicBezTo>
                  <a:cubicBezTo>
                    <a:pt x="0" y="365"/>
                    <a:pt x="0" y="352"/>
                    <a:pt x="8" y="342"/>
                  </a:cubicBezTo>
                  <a:cubicBezTo>
                    <a:pt x="14" y="335"/>
                    <a:pt x="22" y="331"/>
                    <a:pt x="31" y="331"/>
                  </a:cubicBezTo>
                  <a:cubicBezTo>
                    <a:pt x="49" y="331"/>
                    <a:pt x="67" y="346"/>
                    <a:pt x="78" y="360"/>
                  </a:cubicBezTo>
                  <a:cubicBezTo>
                    <a:pt x="103" y="394"/>
                    <a:pt x="124" y="430"/>
                    <a:pt x="140" y="469"/>
                  </a:cubicBezTo>
                  <a:cubicBezTo>
                    <a:pt x="159" y="461"/>
                    <a:pt x="175" y="444"/>
                    <a:pt x="185" y="431"/>
                  </a:cubicBezTo>
                  <a:cubicBezTo>
                    <a:pt x="206" y="405"/>
                    <a:pt x="223" y="376"/>
                    <a:pt x="235" y="345"/>
                  </a:cubicBezTo>
                  <a:cubicBezTo>
                    <a:pt x="212" y="326"/>
                    <a:pt x="191" y="299"/>
                    <a:pt x="174" y="264"/>
                  </a:cubicBezTo>
                  <a:cubicBezTo>
                    <a:pt x="141" y="200"/>
                    <a:pt x="125" y="127"/>
                    <a:pt x="128" y="55"/>
                  </a:cubicBezTo>
                  <a:cubicBezTo>
                    <a:pt x="129" y="39"/>
                    <a:pt x="131" y="22"/>
                    <a:pt x="144" y="11"/>
                  </a:cubicBezTo>
                  <a:cubicBezTo>
                    <a:pt x="159" y="-4"/>
                    <a:pt x="184" y="-3"/>
                    <a:pt x="200" y="7"/>
                  </a:cubicBezTo>
                  <a:cubicBezTo>
                    <a:pt x="216" y="16"/>
                    <a:pt x="226" y="32"/>
                    <a:pt x="234" y="46"/>
                  </a:cubicBezTo>
                  <a:cubicBezTo>
                    <a:pt x="284" y="132"/>
                    <a:pt x="292" y="242"/>
                    <a:pt x="260" y="337"/>
                  </a:cubicBezTo>
                  <a:cubicBezTo>
                    <a:pt x="262" y="338"/>
                    <a:pt x="264" y="340"/>
                    <a:pt x="266" y="341"/>
                  </a:cubicBezTo>
                  <a:cubicBezTo>
                    <a:pt x="269" y="343"/>
                    <a:pt x="272" y="344"/>
                    <a:pt x="276" y="346"/>
                  </a:cubicBezTo>
                  <a:cubicBezTo>
                    <a:pt x="285" y="321"/>
                    <a:pt x="297" y="297"/>
                    <a:pt x="310" y="274"/>
                  </a:cubicBezTo>
                  <a:cubicBezTo>
                    <a:pt x="317" y="262"/>
                    <a:pt x="326" y="248"/>
                    <a:pt x="340" y="240"/>
                  </a:cubicBezTo>
                  <a:cubicBezTo>
                    <a:pt x="354" y="233"/>
                    <a:pt x="371" y="233"/>
                    <a:pt x="386" y="240"/>
                  </a:cubicBezTo>
                  <a:cubicBezTo>
                    <a:pt x="404" y="248"/>
                    <a:pt x="418" y="264"/>
                    <a:pt x="421" y="281"/>
                  </a:cubicBezTo>
                  <a:cubicBezTo>
                    <a:pt x="428" y="312"/>
                    <a:pt x="411" y="346"/>
                    <a:pt x="381" y="365"/>
                  </a:cubicBezTo>
                  <a:cubicBezTo>
                    <a:pt x="354" y="380"/>
                    <a:pt x="320" y="383"/>
                    <a:pt x="288" y="373"/>
                  </a:cubicBezTo>
                  <a:cubicBezTo>
                    <a:pt x="238" y="513"/>
                    <a:pt x="245" y="672"/>
                    <a:pt x="311" y="807"/>
                  </a:cubicBezTo>
                  <a:lnTo>
                    <a:pt x="292" y="816"/>
                  </a:lnTo>
                  <a:cubicBezTo>
                    <a:pt x="223" y="676"/>
                    <a:pt x="216" y="511"/>
                    <a:pt x="268" y="366"/>
                  </a:cubicBezTo>
                  <a:cubicBezTo>
                    <a:pt x="264" y="364"/>
                    <a:pt x="259" y="361"/>
                    <a:pt x="255" y="359"/>
                  </a:cubicBezTo>
                  <a:cubicBezTo>
                    <a:pt x="254" y="358"/>
                    <a:pt x="253" y="358"/>
                    <a:pt x="252" y="357"/>
                  </a:cubicBezTo>
                  <a:cubicBezTo>
                    <a:pt x="240" y="389"/>
                    <a:pt x="223" y="418"/>
                    <a:pt x="201" y="445"/>
                  </a:cubicBezTo>
                  <a:cubicBezTo>
                    <a:pt x="189" y="459"/>
                    <a:pt x="171" y="479"/>
                    <a:pt x="147" y="488"/>
                  </a:cubicBezTo>
                  <a:cubicBezTo>
                    <a:pt x="190" y="602"/>
                    <a:pt x="193" y="731"/>
                    <a:pt x="153" y="847"/>
                  </a:cubicBezTo>
                  <a:moveTo>
                    <a:pt x="30" y="352"/>
                  </a:moveTo>
                  <a:cubicBezTo>
                    <a:pt x="27" y="352"/>
                    <a:pt x="26" y="353"/>
                    <a:pt x="24" y="355"/>
                  </a:cubicBezTo>
                  <a:cubicBezTo>
                    <a:pt x="21" y="359"/>
                    <a:pt x="21" y="366"/>
                    <a:pt x="22" y="372"/>
                  </a:cubicBezTo>
                  <a:cubicBezTo>
                    <a:pt x="26" y="404"/>
                    <a:pt x="38" y="432"/>
                    <a:pt x="57" y="450"/>
                  </a:cubicBezTo>
                  <a:cubicBezTo>
                    <a:pt x="74" y="467"/>
                    <a:pt x="97" y="475"/>
                    <a:pt x="119" y="474"/>
                  </a:cubicBezTo>
                  <a:lnTo>
                    <a:pt x="119" y="474"/>
                  </a:lnTo>
                  <a:cubicBezTo>
                    <a:pt x="104" y="438"/>
                    <a:pt x="84" y="404"/>
                    <a:pt x="61" y="372"/>
                  </a:cubicBezTo>
                  <a:cubicBezTo>
                    <a:pt x="53" y="361"/>
                    <a:pt x="39" y="352"/>
                    <a:pt x="31" y="352"/>
                  </a:cubicBezTo>
                  <a:cubicBezTo>
                    <a:pt x="30" y="352"/>
                    <a:pt x="30" y="352"/>
                    <a:pt x="30" y="352"/>
                  </a:cubicBezTo>
                  <a:moveTo>
                    <a:pt x="295" y="353"/>
                  </a:moveTo>
                  <a:cubicBezTo>
                    <a:pt x="322" y="361"/>
                    <a:pt x="349" y="359"/>
                    <a:pt x="370" y="346"/>
                  </a:cubicBezTo>
                  <a:cubicBezTo>
                    <a:pt x="389" y="335"/>
                    <a:pt x="406" y="310"/>
                    <a:pt x="401" y="286"/>
                  </a:cubicBezTo>
                  <a:cubicBezTo>
                    <a:pt x="398" y="275"/>
                    <a:pt x="389" y="264"/>
                    <a:pt x="378" y="259"/>
                  </a:cubicBezTo>
                  <a:cubicBezTo>
                    <a:pt x="368" y="254"/>
                    <a:pt x="358" y="254"/>
                    <a:pt x="351" y="259"/>
                  </a:cubicBezTo>
                  <a:cubicBezTo>
                    <a:pt x="341" y="264"/>
                    <a:pt x="335" y="274"/>
                    <a:pt x="329" y="285"/>
                  </a:cubicBezTo>
                  <a:cubicBezTo>
                    <a:pt x="316" y="307"/>
                    <a:pt x="305" y="330"/>
                    <a:pt x="295" y="353"/>
                  </a:cubicBezTo>
                  <a:moveTo>
                    <a:pt x="171" y="20"/>
                  </a:moveTo>
                  <a:cubicBezTo>
                    <a:pt x="166" y="21"/>
                    <a:pt x="162" y="23"/>
                    <a:pt x="158" y="26"/>
                  </a:cubicBezTo>
                  <a:cubicBezTo>
                    <a:pt x="151" y="33"/>
                    <a:pt x="150" y="44"/>
                    <a:pt x="149" y="56"/>
                  </a:cubicBezTo>
                  <a:cubicBezTo>
                    <a:pt x="146" y="124"/>
                    <a:pt x="161" y="193"/>
                    <a:pt x="192" y="254"/>
                  </a:cubicBezTo>
                  <a:cubicBezTo>
                    <a:pt x="207" y="284"/>
                    <a:pt x="224" y="306"/>
                    <a:pt x="242" y="323"/>
                  </a:cubicBezTo>
                  <a:cubicBezTo>
                    <a:pt x="269" y="235"/>
                    <a:pt x="262" y="135"/>
                    <a:pt x="216" y="56"/>
                  </a:cubicBezTo>
                  <a:cubicBezTo>
                    <a:pt x="209" y="44"/>
                    <a:pt x="201" y="32"/>
                    <a:pt x="189" y="25"/>
                  </a:cubicBezTo>
                  <a:cubicBezTo>
                    <a:pt x="184" y="22"/>
                    <a:pt x="177" y="20"/>
                    <a:pt x="171" y="20"/>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83" name="Google Shape;283;p28"/>
            <p:cNvSpPr/>
            <p:nvPr/>
          </p:nvSpPr>
          <p:spPr>
            <a:xfrm>
              <a:off x="7870862" y="4282399"/>
              <a:ext cx="245052" cy="238789"/>
            </a:xfrm>
            <a:custGeom>
              <a:avLst/>
              <a:gdLst/>
              <a:ahLst/>
              <a:cxnLst/>
              <a:rect l="l" t="t" r="r" b="b"/>
              <a:pathLst>
                <a:path w="313" h="305" extrusionOk="0">
                  <a:moveTo>
                    <a:pt x="310" y="54"/>
                  </a:moveTo>
                  <a:lnTo>
                    <a:pt x="303" y="0"/>
                  </a:lnTo>
                  <a:lnTo>
                    <a:pt x="0" y="46"/>
                  </a:lnTo>
                  <a:lnTo>
                    <a:pt x="6" y="117"/>
                  </a:lnTo>
                  <a:cubicBezTo>
                    <a:pt x="6" y="117"/>
                    <a:pt x="21" y="250"/>
                    <a:pt x="130" y="264"/>
                  </a:cubicBezTo>
                  <a:cubicBezTo>
                    <a:pt x="140" y="285"/>
                    <a:pt x="160" y="308"/>
                    <a:pt x="190" y="304"/>
                  </a:cubicBezTo>
                  <a:cubicBezTo>
                    <a:pt x="222" y="300"/>
                    <a:pt x="232" y="269"/>
                    <a:pt x="235" y="246"/>
                  </a:cubicBezTo>
                  <a:cubicBezTo>
                    <a:pt x="337" y="192"/>
                    <a:pt x="310" y="54"/>
                    <a:pt x="310" y="54"/>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84" name="Google Shape;284;p28"/>
            <p:cNvSpPr/>
            <p:nvPr/>
          </p:nvSpPr>
          <p:spPr>
            <a:xfrm>
              <a:off x="7581184" y="3325678"/>
              <a:ext cx="292810" cy="245835"/>
            </a:xfrm>
            <a:custGeom>
              <a:avLst/>
              <a:gdLst/>
              <a:ahLst/>
              <a:cxnLst/>
              <a:rect l="l" t="t" r="r" b="b"/>
              <a:pathLst>
                <a:path w="374" h="314" extrusionOk="0">
                  <a:moveTo>
                    <a:pt x="343" y="5"/>
                  </a:moveTo>
                  <a:cubicBezTo>
                    <a:pt x="258" y="-12"/>
                    <a:pt x="165" y="9"/>
                    <a:pt x="96" y="62"/>
                  </a:cubicBezTo>
                  <a:cubicBezTo>
                    <a:pt x="119" y="64"/>
                    <a:pt x="140" y="65"/>
                    <a:pt x="163" y="64"/>
                  </a:cubicBezTo>
                  <a:cubicBezTo>
                    <a:pt x="126" y="71"/>
                    <a:pt x="92" y="91"/>
                    <a:pt x="65" y="118"/>
                  </a:cubicBezTo>
                  <a:cubicBezTo>
                    <a:pt x="38" y="145"/>
                    <a:pt x="18" y="178"/>
                    <a:pt x="0" y="213"/>
                  </a:cubicBezTo>
                  <a:cubicBezTo>
                    <a:pt x="22" y="199"/>
                    <a:pt x="43" y="187"/>
                    <a:pt x="67" y="178"/>
                  </a:cubicBezTo>
                  <a:cubicBezTo>
                    <a:pt x="39" y="217"/>
                    <a:pt x="14" y="267"/>
                    <a:pt x="11" y="314"/>
                  </a:cubicBezTo>
                  <a:cubicBezTo>
                    <a:pt x="18" y="308"/>
                    <a:pt x="27" y="306"/>
                    <a:pt x="36" y="303"/>
                  </a:cubicBezTo>
                  <a:cubicBezTo>
                    <a:pt x="75" y="290"/>
                    <a:pt x="111" y="268"/>
                    <a:pt x="140" y="239"/>
                  </a:cubicBezTo>
                  <a:cubicBezTo>
                    <a:pt x="132" y="257"/>
                    <a:pt x="124" y="272"/>
                    <a:pt x="116" y="290"/>
                  </a:cubicBezTo>
                  <a:cubicBezTo>
                    <a:pt x="138" y="289"/>
                    <a:pt x="157" y="281"/>
                    <a:pt x="177" y="271"/>
                  </a:cubicBezTo>
                  <a:cubicBezTo>
                    <a:pt x="198" y="261"/>
                    <a:pt x="217" y="248"/>
                    <a:pt x="235" y="235"/>
                  </a:cubicBezTo>
                  <a:cubicBezTo>
                    <a:pt x="229" y="248"/>
                    <a:pt x="222" y="260"/>
                    <a:pt x="216" y="273"/>
                  </a:cubicBezTo>
                  <a:cubicBezTo>
                    <a:pt x="260" y="255"/>
                    <a:pt x="302" y="232"/>
                    <a:pt x="332" y="196"/>
                  </a:cubicBezTo>
                  <a:cubicBezTo>
                    <a:pt x="362" y="159"/>
                    <a:pt x="380" y="111"/>
                    <a:pt x="373" y="64"/>
                  </a:cubicBezTo>
                  <a:cubicBezTo>
                    <a:pt x="370" y="45"/>
                    <a:pt x="357" y="19"/>
                    <a:pt x="343" y="5"/>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85" name="Google Shape;285;p28"/>
            <p:cNvSpPr/>
            <p:nvPr/>
          </p:nvSpPr>
          <p:spPr>
            <a:xfrm>
              <a:off x="7747162" y="3187886"/>
              <a:ext cx="366404" cy="388326"/>
            </a:xfrm>
            <a:custGeom>
              <a:avLst/>
              <a:gdLst/>
              <a:ahLst/>
              <a:cxnLst/>
              <a:rect l="l" t="t" r="r" b="b"/>
              <a:pathLst>
                <a:path w="468" h="496" extrusionOk="0">
                  <a:moveTo>
                    <a:pt x="426" y="85"/>
                  </a:moveTo>
                  <a:cubicBezTo>
                    <a:pt x="426" y="85"/>
                    <a:pt x="490" y="-36"/>
                    <a:pt x="325" y="10"/>
                  </a:cubicBezTo>
                  <a:cubicBezTo>
                    <a:pt x="322" y="11"/>
                    <a:pt x="320" y="12"/>
                    <a:pt x="317" y="12"/>
                  </a:cubicBezTo>
                  <a:cubicBezTo>
                    <a:pt x="260" y="11"/>
                    <a:pt x="10" y="4"/>
                    <a:pt x="1" y="33"/>
                  </a:cubicBezTo>
                  <a:cubicBezTo>
                    <a:pt x="-4" y="52"/>
                    <a:pt x="46" y="85"/>
                    <a:pt x="87" y="108"/>
                  </a:cubicBezTo>
                  <a:cubicBezTo>
                    <a:pt x="76" y="113"/>
                    <a:pt x="65" y="119"/>
                    <a:pt x="54" y="125"/>
                  </a:cubicBezTo>
                  <a:lnTo>
                    <a:pt x="202" y="387"/>
                  </a:lnTo>
                  <a:cubicBezTo>
                    <a:pt x="202" y="387"/>
                    <a:pt x="231" y="369"/>
                    <a:pt x="273" y="339"/>
                  </a:cubicBezTo>
                  <a:lnTo>
                    <a:pt x="270" y="342"/>
                  </a:lnTo>
                  <a:cubicBezTo>
                    <a:pt x="270" y="342"/>
                    <a:pt x="301" y="497"/>
                    <a:pt x="334" y="496"/>
                  </a:cubicBezTo>
                  <a:cubicBezTo>
                    <a:pt x="361" y="495"/>
                    <a:pt x="427" y="272"/>
                    <a:pt x="444" y="195"/>
                  </a:cubicBezTo>
                  <a:lnTo>
                    <a:pt x="444" y="195"/>
                  </a:lnTo>
                  <a:cubicBezTo>
                    <a:pt x="508" y="132"/>
                    <a:pt x="427" y="147"/>
                    <a:pt x="426" y="85"/>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86" name="Google Shape;286;p28"/>
            <p:cNvSpPr/>
            <p:nvPr/>
          </p:nvSpPr>
          <p:spPr>
            <a:xfrm>
              <a:off x="8000826" y="3177708"/>
              <a:ext cx="182419" cy="162846"/>
            </a:xfrm>
            <a:custGeom>
              <a:avLst/>
              <a:gdLst/>
              <a:ahLst/>
              <a:cxnLst/>
              <a:rect l="l" t="t" r="r" b="b"/>
              <a:pathLst>
                <a:path w="233" h="208" extrusionOk="0">
                  <a:moveTo>
                    <a:pt x="233" y="12"/>
                  </a:moveTo>
                  <a:cubicBezTo>
                    <a:pt x="234" y="74"/>
                    <a:pt x="183" y="145"/>
                    <a:pt x="120" y="208"/>
                  </a:cubicBezTo>
                  <a:cubicBezTo>
                    <a:pt x="110" y="181"/>
                    <a:pt x="92" y="141"/>
                    <a:pt x="66" y="102"/>
                  </a:cubicBezTo>
                  <a:cubicBezTo>
                    <a:pt x="39" y="61"/>
                    <a:pt x="15" y="36"/>
                    <a:pt x="0" y="23"/>
                  </a:cubicBezTo>
                  <a:cubicBezTo>
                    <a:pt x="166" y="-23"/>
                    <a:pt x="233" y="12"/>
                    <a:pt x="233" y="12"/>
                  </a:cubicBezTo>
                  <a:close/>
                </a:path>
              </a:pathLst>
            </a:custGeom>
            <a:solidFill>
              <a:schemeClr val="accent2"/>
            </a:solidFill>
            <a:ln>
              <a:noFill/>
            </a:ln>
          </p:spPr>
          <p:txBody>
            <a:bodyPr spcFirstLastPara="1" wrap="square" lIns="90000" tIns="29875" rIns="90000" bIns="2987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87" name="Google Shape;287;p28"/>
            <p:cNvSpPr/>
            <p:nvPr/>
          </p:nvSpPr>
          <p:spPr>
            <a:xfrm>
              <a:off x="7889652" y="3254433"/>
              <a:ext cx="130747" cy="130747"/>
            </a:xfrm>
            <a:custGeom>
              <a:avLst/>
              <a:gdLst/>
              <a:ahLst/>
              <a:cxnLst/>
              <a:rect l="l" t="t" r="r" b="b"/>
              <a:pathLst>
                <a:path w="167" h="167" extrusionOk="0">
                  <a:moveTo>
                    <a:pt x="167" y="84"/>
                  </a:moveTo>
                  <a:cubicBezTo>
                    <a:pt x="167" y="98"/>
                    <a:pt x="163" y="114"/>
                    <a:pt x="156" y="126"/>
                  </a:cubicBezTo>
                  <a:cubicBezTo>
                    <a:pt x="148" y="139"/>
                    <a:pt x="138" y="149"/>
                    <a:pt x="126" y="156"/>
                  </a:cubicBezTo>
                  <a:cubicBezTo>
                    <a:pt x="113" y="164"/>
                    <a:pt x="98" y="167"/>
                    <a:pt x="84" y="167"/>
                  </a:cubicBezTo>
                  <a:cubicBezTo>
                    <a:pt x="69" y="167"/>
                    <a:pt x="54" y="164"/>
                    <a:pt x="42" y="156"/>
                  </a:cubicBezTo>
                  <a:cubicBezTo>
                    <a:pt x="29" y="149"/>
                    <a:pt x="18" y="139"/>
                    <a:pt x="11" y="126"/>
                  </a:cubicBezTo>
                  <a:cubicBezTo>
                    <a:pt x="3" y="114"/>
                    <a:pt x="0" y="98"/>
                    <a:pt x="0" y="84"/>
                  </a:cubicBezTo>
                  <a:cubicBezTo>
                    <a:pt x="0" y="69"/>
                    <a:pt x="3" y="54"/>
                    <a:pt x="11" y="42"/>
                  </a:cubicBezTo>
                  <a:cubicBezTo>
                    <a:pt x="18" y="29"/>
                    <a:pt x="29" y="19"/>
                    <a:pt x="42" y="11"/>
                  </a:cubicBezTo>
                  <a:cubicBezTo>
                    <a:pt x="54" y="4"/>
                    <a:pt x="69" y="0"/>
                    <a:pt x="84" y="0"/>
                  </a:cubicBezTo>
                  <a:cubicBezTo>
                    <a:pt x="98" y="0"/>
                    <a:pt x="113" y="4"/>
                    <a:pt x="126" y="11"/>
                  </a:cubicBezTo>
                  <a:cubicBezTo>
                    <a:pt x="138" y="19"/>
                    <a:pt x="149" y="29"/>
                    <a:pt x="156" y="42"/>
                  </a:cubicBezTo>
                  <a:cubicBezTo>
                    <a:pt x="164" y="54"/>
                    <a:pt x="167" y="69"/>
                    <a:pt x="167" y="84"/>
                  </a:cubicBezTo>
                  <a:close/>
                </a:path>
              </a:pathLst>
            </a:custGeom>
            <a:solidFill>
              <a:schemeClr val="dk1"/>
            </a:solidFill>
            <a:ln>
              <a:noFill/>
            </a:ln>
          </p:spPr>
          <p:txBody>
            <a:bodyPr spcFirstLastPara="1" wrap="square" lIns="90000" tIns="15100" rIns="90000" bIns="151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88" name="Google Shape;288;p28"/>
            <p:cNvSpPr/>
            <p:nvPr/>
          </p:nvSpPr>
          <p:spPr>
            <a:xfrm>
              <a:off x="7909225" y="3274006"/>
              <a:ext cx="91601" cy="91601"/>
            </a:xfrm>
            <a:custGeom>
              <a:avLst/>
              <a:gdLst/>
              <a:ahLst/>
              <a:cxnLst/>
              <a:rect l="l" t="t" r="r" b="b"/>
              <a:pathLst>
                <a:path w="117" h="117" extrusionOk="0">
                  <a:moveTo>
                    <a:pt x="117" y="59"/>
                  </a:moveTo>
                  <a:cubicBezTo>
                    <a:pt x="117" y="91"/>
                    <a:pt x="91" y="117"/>
                    <a:pt x="59" y="117"/>
                  </a:cubicBezTo>
                  <a:cubicBezTo>
                    <a:pt x="26" y="117"/>
                    <a:pt x="0" y="92"/>
                    <a:pt x="0" y="59"/>
                  </a:cubicBezTo>
                  <a:cubicBezTo>
                    <a:pt x="0" y="27"/>
                    <a:pt x="26" y="0"/>
                    <a:pt x="59" y="0"/>
                  </a:cubicBezTo>
                  <a:cubicBezTo>
                    <a:pt x="91" y="0"/>
                    <a:pt x="117" y="26"/>
                    <a:pt x="117" y="59"/>
                  </a:cubicBezTo>
                  <a:close/>
                </a:path>
              </a:pathLst>
            </a:custGeom>
            <a:solidFill>
              <a:schemeClr val="accent4"/>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89" name="Google Shape;289;p28"/>
            <p:cNvSpPr/>
            <p:nvPr/>
          </p:nvSpPr>
          <p:spPr>
            <a:xfrm>
              <a:off x="7784742" y="3191800"/>
              <a:ext cx="220782" cy="98647"/>
            </a:xfrm>
            <a:custGeom>
              <a:avLst/>
              <a:gdLst/>
              <a:ahLst/>
              <a:cxnLst/>
              <a:rect l="l" t="t" r="r" b="b"/>
              <a:pathLst>
                <a:path w="282" h="126" extrusionOk="0">
                  <a:moveTo>
                    <a:pt x="6" y="126"/>
                  </a:moveTo>
                  <a:cubicBezTo>
                    <a:pt x="4" y="126"/>
                    <a:pt x="2" y="125"/>
                    <a:pt x="1" y="123"/>
                  </a:cubicBezTo>
                  <a:cubicBezTo>
                    <a:pt x="-1" y="120"/>
                    <a:pt x="0" y="116"/>
                    <a:pt x="3" y="115"/>
                  </a:cubicBezTo>
                  <a:cubicBezTo>
                    <a:pt x="5" y="114"/>
                    <a:pt x="160" y="29"/>
                    <a:pt x="275" y="0"/>
                  </a:cubicBezTo>
                  <a:cubicBezTo>
                    <a:pt x="278" y="-1"/>
                    <a:pt x="281" y="1"/>
                    <a:pt x="282" y="4"/>
                  </a:cubicBezTo>
                  <a:cubicBezTo>
                    <a:pt x="283" y="7"/>
                    <a:pt x="281" y="10"/>
                    <a:pt x="278" y="11"/>
                  </a:cubicBezTo>
                  <a:cubicBezTo>
                    <a:pt x="164" y="40"/>
                    <a:pt x="10" y="124"/>
                    <a:pt x="9" y="125"/>
                  </a:cubicBezTo>
                  <a:cubicBezTo>
                    <a:pt x="8" y="125"/>
                    <a:pt x="7" y="126"/>
                    <a:pt x="6" y="126"/>
                  </a:cubicBezTo>
                  <a:close/>
                </a:path>
              </a:pathLst>
            </a:custGeom>
            <a:solidFill>
              <a:schemeClr val="dk1"/>
            </a:solidFill>
            <a:ln>
              <a:noFill/>
            </a:ln>
          </p:spPr>
          <p:txBody>
            <a:bodyPr spcFirstLastPara="1" wrap="square" lIns="90000" tIns="350" rIns="90000" bIns="3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90" name="Google Shape;290;p28"/>
            <p:cNvSpPr/>
            <p:nvPr/>
          </p:nvSpPr>
          <p:spPr>
            <a:xfrm>
              <a:off x="7900613" y="3335856"/>
              <a:ext cx="202775" cy="159715"/>
            </a:xfrm>
            <a:custGeom>
              <a:avLst/>
              <a:gdLst/>
              <a:ahLst/>
              <a:cxnLst/>
              <a:rect l="l" t="t" r="r" b="b"/>
              <a:pathLst>
                <a:path w="259" h="204" extrusionOk="0">
                  <a:moveTo>
                    <a:pt x="6" y="204"/>
                  </a:moveTo>
                  <a:cubicBezTo>
                    <a:pt x="4" y="204"/>
                    <a:pt x="2" y="203"/>
                    <a:pt x="1" y="201"/>
                  </a:cubicBezTo>
                  <a:cubicBezTo>
                    <a:pt x="0" y="199"/>
                    <a:pt x="0" y="195"/>
                    <a:pt x="3" y="193"/>
                  </a:cubicBezTo>
                  <a:cubicBezTo>
                    <a:pt x="5" y="192"/>
                    <a:pt x="168" y="81"/>
                    <a:pt x="249" y="1"/>
                  </a:cubicBezTo>
                  <a:cubicBezTo>
                    <a:pt x="251" y="-1"/>
                    <a:pt x="254" y="-1"/>
                    <a:pt x="257" y="1"/>
                  </a:cubicBezTo>
                  <a:cubicBezTo>
                    <a:pt x="259" y="3"/>
                    <a:pt x="260" y="7"/>
                    <a:pt x="257" y="9"/>
                  </a:cubicBezTo>
                  <a:cubicBezTo>
                    <a:pt x="175" y="90"/>
                    <a:pt x="11" y="202"/>
                    <a:pt x="10" y="203"/>
                  </a:cubicBezTo>
                  <a:cubicBezTo>
                    <a:pt x="8" y="203"/>
                    <a:pt x="7" y="204"/>
                    <a:pt x="6" y="204"/>
                  </a:cubicBezTo>
                  <a:close/>
                </a:path>
              </a:pathLst>
            </a:custGeom>
            <a:solidFill>
              <a:schemeClr val="dk1"/>
            </a:solidFill>
            <a:ln>
              <a:noFill/>
            </a:ln>
          </p:spPr>
          <p:txBody>
            <a:bodyPr spcFirstLastPara="1" wrap="square" lIns="90000" tIns="28425" rIns="90000" bIns="2842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nvGrpSpPr>
            <p:cNvPr id="291" name="Google Shape;291;p28"/>
            <p:cNvGrpSpPr/>
            <p:nvPr/>
          </p:nvGrpSpPr>
          <p:grpSpPr>
            <a:xfrm>
              <a:off x="7269585" y="3310803"/>
              <a:ext cx="1234655" cy="929319"/>
              <a:chOff x="7269585" y="3310803"/>
              <a:chExt cx="1234655" cy="929319"/>
            </a:xfrm>
          </p:grpSpPr>
          <p:sp>
            <p:nvSpPr>
              <p:cNvPr id="292" name="Google Shape;292;p28"/>
              <p:cNvSpPr/>
              <p:nvPr/>
            </p:nvSpPr>
            <p:spPr>
              <a:xfrm>
                <a:off x="8060328" y="3548809"/>
                <a:ext cx="211387" cy="227045"/>
              </a:xfrm>
              <a:custGeom>
                <a:avLst/>
                <a:gdLst/>
                <a:ahLst/>
                <a:cxnLst/>
                <a:rect l="l" t="t" r="r" b="b"/>
                <a:pathLst>
                  <a:path w="270" h="290" extrusionOk="0">
                    <a:moveTo>
                      <a:pt x="107" y="3"/>
                    </a:moveTo>
                    <a:cubicBezTo>
                      <a:pt x="73" y="29"/>
                      <a:pt x="40" y="55"/>
                      <a:pt x="7" y="82"/>
                    </a:cubicBezTo>
                    <a:cubicBezTo>
                      <a:pt x="-3" y="91"/>
                      <a:pt x="-2" y="108"/>
                      <a:pt x="10" y="115"/>
                    </a:cubicBezTo>
                    <a:lnTo>
                      <a:pt x="11" y="115"/>
                    </a:lnTo>
                    <a:cubicBezTo>
                      <a:pt x="71" y="153"/>
                      <a:pt x="120" y="211"/>
                      <a:pt x="146" y="277"/>
                    </a:cubicBezTo>
                    <a:cubicBezTo>
                      <a:pt x="151" y="290"/>
                      <a:pt x="168" y="294"/>
                      <a:pt x="178" y="285"/>
                    </a:cubicBezTo>
                    <a:cubicBezTo>
                      <a:pt x="207" y="260"/>
                      <a:pt x="234" y="236"/>
                      <a:pt x="263" y="211"/>
                    </a:cubicBezTo>
                    <a:cubicBezTo>
                      <a:pt x="270" y="205"/>
                      <a:pt x="272" y="197"/>
                      <a:pt x="269" y="189"/>
                    </a:cubicBezTo>
                    <a:cubicBezTo>
                      <a:pt x="245" y="118"/>
                      <a:pt x="192" y="48"/>
                      <a:pt x="131" y="3"/>
                    </a:cubicBezTo>
                    <a:cubicBezTo>
                      <a:pt x="124" y="-2"/>
                      <a:pt x="115" y="-2"/>
                      <a:pt x="107" y="3"/>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93" name="Google Shape;293;p28"/>
              <p:cNvSpPr/>
              <p:nvPr/>
            </p:nvSpPr>
            <p:spPr>
              <a:xfrm>
                <a:off x="8217693" y="3776637"/>
                <a:ext cx="92384" cy="92384"/>
              </a:xfrm>
              <a:custGeom>
                <a:avLst/>
                <a:gdLst/>
                <a:ahLst/>
                <a:cxnLst/>
                <a:rect l="l" t="t" r="r" b="b"/>
                <a:pathLst>
                  <a:path w="118" h="118" extrusionOk="0">
                    <a:moveTo>
                      <a:pt x="118" y="59"/>
                    </a:moveTo>
                    <a:cubicBezTo>
                      <a:pt x="118" y="70"/>
                      <a:pt x="115" y="80"/>
                      <a:pt x="110" y="89"/>
                    </a:cubicBezTo>
                    <a:cubicBezTo>
                      <a:pt x="104" y="98"/>
                      <a:pt x="98" y="105"/>
                      <a:pt x="89" y="110"/>
                    </a:cubicBezTo>
                    <a:cubicBezTo>
                      <a:pt x="80" y="116"/>
                      <a:pt x="69" y="118"/>
                      <a:pt x="59" y="118"/>
                    </a:cubicBezTo>
                    <a:cubicBezTo>
                      <a:pt x="48" y="118"/>
                      <a:pt x="39" y="116"/>
                      <a:pt x="30" y="110"/>
                    </a:cubicBezTo>
                    <a:cubicBezTo>
                      <a:pt x="21" y="105"/>
                      <a:pt x="13" y="98"/>
                      <a:pt x="8" y="89"/>
                    </a:cubicBezTo>
                    <a:cubicBezTo>
                      <a:pt x="3" y="80"/>
                      <a:pt x="0" y="70"/>
                      <a:pt x="0" y="59"/>
                    </a:cubicBezTo>
                    <a:cubicBezTo>
                      <a:pt x="0" y="49"/>
                      <a:pt x="3" y="39"/>
                      <a:pt x="8" y="30"/>
                    </a:cubicBezTo>
                    <a:cubicBezTo>
                      <a:pt x="13" y="21"/>
                      <a:pt x="21" y="13"/>
                      <a:pt x="30" y="8"/>
                    </a:cubicBezTo>
                    <a:cubicBezTo>
                      <a:pt x="39" y="3"/>
                      <a:pt x="49" y="0"/>
                      <a:pt x="59" y="0"/>
                    </a:cubicBezTo>
                    <a:cubicBezTo>
                      <a:pt x="70" y="0"/>
                      <a:pt x="80" y="3"/>
                      <a:pt x="89" y="8"/>
                    </a:cubicBezTo>
                    <a:cubicBezTo>
                      <a:pt x="98" y="13"/>
                      <a:pt x="105" y="21"/>
                      <a:pt x="110" y="30"/>
                    </a:cubicBezTo>
                    <a:cubicBezTo>
                      <a:pt x="116" y="39"/>
                      <a:pt x="118" y="49"/>
                      <a:pt x="118" y="59"/>
                    </a:cubicBezTo>
                    <a:close/>
                  </a:path>
                </a:pathLst>
              </a:custGeom>
              <a:solidFill>
                <a:schemeClr val="accent6"/>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94" name="Google Shape;294;p28"/>
              <p:cNvSpPr/>
              <p:nvPr/>
            </p:nvSpPr>
            <p:spPr>
              <a:xfrm>
                <a:off x="8245878" y="3310803"/>
                <a:ext cx="129964" cy="129964"/>
              </a:xfrm>
              <a:custGeom>
                <a:avLst/>
                <a:gdLst/>
                <a:ahLst/>
                <a:cxnLst/>
                <a:rect l="l" t="t" r="r" b="b"/>
                <a:pathLst>
                  <a:path w="166" h="166" extrusionOk="0">
                    <a:moveTo>
                      <a:pt x="110" y="60"/>
                    </a:moveTo>
                    <a:lnTo>
                      <a:pt x="162" y="76"/>
                    </a:lnTo>
                    <a:cubicBezTo>
                      <a:pt x="168" y="78"/>
                      <a:pt x="168" y="85"/>
                      <a:pt x="162" y="87"/>
                    </a:cubicBezTo>
                    <a:lnTo>
                      <a:pt x="110" y="102"/>
                    </a:lnTo>
                    <a:cubicBezTo>
                      <a:pt x="108" y="102"/>
                      <a:pt x="107" y="104"/>
                      <a:pt x="106" y="106"/>
                    </a:cubicBezTo>
                    <a:lnTo>
                      <a:pt x="89" y="161"/>
                    </a:lnTo>
                    <a:cubicBezTo>
                      <a:pt x="88" y="167"/>
                      <a:pt x="80" y="167"/>
                      <a:pt x="78" y="161"/>
                    </a:cubicBezTo>
                    <a:lnTo>
                      <a:pt x="61" y="111"/>
                    </a:lnTo>
                    <a:cubicBezTo>
                      <a:pt x="61" y="109"/>
                      <a:pt x="59" y="108"/>
                      <a:pt x="58" y="107"/>
                    </a:cubicBezTo>
                    <a:lnTo>
                      <a:pt x="4" y="88"/>
                    </a:lnTo>
                    <a:cubicBezTo>
                      <a:pt x="-1" y="86"/>
                      <a:pt x="-1" y="78"/>
                      <a:pt x="4" y="77"/>
                    </a:cubicBezTo>
                    <a:lnTo>
                      <a:pt x="59" y="61"/>
                    </a:lnTo>
                    <a:cubicBezTo>
                      <a:pt x="61" y="61"/>
                      <a:pt x="62" y="59"/>
                      <a:pt x="63" y="57"/>
                    </a:cubicBezTo>
                    <a:lnTo>
                      <a:pt x="79" y="3"/>
                    </a:lnTo>
                    <a:cubicBezTo>
                      <a:pt x="80" y="-2"/>
                      <a:pt x="88" y="-2"/>
                      <a:pt x="90" y="3"/>
                    </a:cubicBezTo>
                    <a:lnTo>
                      <a:pt x="106" y="56"/>
                    </a:lnTo>
                    <a:cubicBezTo>
                      <a:pt x="107" y="58"/>
                      <a:pt x="108" y="60"/>
                      <a:pt x="110" y="60"/>
                    </a:cubicBezTo>
                    <a:close/>
                  </a:path>
                </a:pathLst>
              </a:custGeom>
              <a:solidFill>
                <a:schemeClr val="accent6"/>
              </a:solidFill>
              <a:ln>
                <a:noFill/>
              </a:ln>
            </p:spPr>
            <p:txBody>
              <a:bodyPr spcFirstLastPara="1" wrap="square" lIns="90000" tIns="14750" rIns="90000" bIns="147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95" name="Google Shape;295;p28"/>
              <p:cNvSpPr/>
              <p:nvPr/>
            </p:nvSpPr>
            <p:spPr>
              <a:xfrm>
                <a:off x="8374276" y="4110158"/>
                <a:ext cx="129964" cy="129964"/>
              </a:xfrm>
              <a:custGeom>
                <a:avLst/>
                <a:gdLst/>
                <a:ahLst/>
                <a:cxnLst/>
                <a:rect l="l" t="t" r="r" b="b"/>
                <a:pathLst>
                  <a:path w="166" h="166" extrusionOk="0">
                    <a:moveTo>
                      <a:pt x="110" y="61"/>
                    </a:moveTo>
                    <a:lnTo>
                      <a:pt x="162" y="77"/>
                    </a:lnTo>
                    <a:cubicBezTo>
                      <a:pt x="168" y="78"/>
                      <a:pt x="167" y="86"/>
                      <a:pt x="162" y="88"/>
                    </a:cubicBezTo>
                    <a:lnTo>
                      <a:pt x="110" y="103"/>
                    </a:lnTo>
                    <a:cubicBezTo>
                      <a:pt x="108" y="103"/>
                      <a:pt x="107" y="105"/>
                      <a:pt x="106" y="106"/>
                    </a:cubicBezTo>
                    <a:lnTo>
                      <a:pt x="89" y="162"/>
                    </a:lnTo>
                    <a:cubicBezTo>
                      <a:pt x="88" y="167"/>
                      <a:pt x="80" y="167"/>
                      <a:pt x="78" y="162"/>
                    </a:cubicBezTo>
                    <a:lnTo>
                      <a:pt x="61" y="111"/>
                    </a:lnTo>
                    <a:cubicBezTo>
                      <a:pt x="61" y="110"/>
                      <a:pt x="59" y="108"/>
                      <a:pt x="58" y="108"/>
                    </a:cubicBezTo>
                    <a:lnTo>
                      <a:pt x="4" y="88"/>
                    </a:lnTo>
                    <a:cubicBezTo>
                      <a:pt x="-1" y="86"/>
                      <a:pt x="-1" y="79"/>
                      <a:pt x="4" y="77"/>
                    </a:cubicBezTo>
                    <a:lnTo>
                      <a:pt x="59" y="62"/>
                    </a:lnTo>
                    <a:cubicBezTo>
                      <a:pt x="61" y="61"/>
                      <a:pt x="62" y="60"/>
                      <a:pt x="63" y="58"/>
                    </a:cubicBezTo>
                    <a:lnTo>
                      <a:pt x="79" y="4"/>
                    </a:lnTo>
                    <a:cubicBezTo>
                      <a:pt x="80" y="-2"/>
                      <a:pt x="88" y="-2"/>
                      <a:pt x="90" y="4"/>
                    </a:cubicBezTo>
                    <a:lnTo>
                      <a:pt x="106" y="57"/>
                    </a:lnTo>
                    <a:cubicBezTo>
                      <a:pt x="107" y="59"/>
                      <a:pt x="108" y="60"/>
                      <a:pt x="110" y="61"/>
                    </a:cubicBezTo>
                    <a:close/>
                  </a:path>
                </a:pathLst>
              </a:custGeom>
              <a:solidFill>
                <a:schemeClr val="accent6"/>
              </a:solidFill>
              <a:ln>
                <a:noFill/>
              </a:ln>
            </p:spPr>
            <p:txBody>
              <a:bodyPr spcFirstLastPara="1" wrap="square" lIns="90000" tIns="14750" rIns="90000" bIns="147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96" name="Google Shape;296;p28"/>
              <p:cNvSpPr/>
              <p:nvPr/>
            </p:nvSpPr>
            <p:spPr>
              <a:xfrm>
                <a:off x="7269585" y="3822046"/>
                <a:ext cx="129964" cy="129181"/>
              </a:xfrm>
              <a:custGeom>
                <a:avLst/>
                <a:gdLst/>
                <a:ahLst/>
                <a:cxnLst/>
                <a:rect l="l" t="t" r="r" b="b"/>
                <a:pathLst>
                  <a:path w="166" h="165" extrusionOk="0">
                    <a:moveTo>
                      <a:pt x="110" y="60"/>
                    </a:moveTo>
                    <a:lnTo>
                      <a:pt x="162" y="76"/>
                    </a:lnTo>
                    <a:cubicBezTo>
                      <a:pt x="168" y="77"/>
                      <a:pt x="167" y="85"/>
                      <a:pt x="162" y="87"/>
                    </a:cubicBezTo>
                    <a:lnTo>
                      <a:pt x="110" y="102"/>
                    </a:lnTo>
                    <a:cubicBezTo>
                      <a:pt x="108" y="102"/>
                      <a:pt x="107" y="104"/>
                      <a:pt x="106" y="106"/>
                    </a:cubicBezTo>
                    <a:lnTo>
                      <a:pt x="89" y="161"/>
                    </a:lnTo>
                    <a:cubicBezTo>
                      <a:pt x="88" y="166"/>
                      <a:pt x="80" y="167"/>
                      <a:pt x="78" y="161"/>
                    </a:cubicBezTo>
                    <a:lnTo>
                      <a:pt x="61" y="111"/>
                    </a:lnTo>
                    <a:cubicBezTo>
                      <a:pt x="61" y="109"/>
                      <a:pt x="59" y="108"/>
                      <a:pt x="57" y="107"/>
                    </a:cubicBezTo>
                    <a:lnTo>
                      <a:pt x="4" y="88"/>
                    </a:lnTo>
                    <a:cubicBezTo>
                      <a:pt x="-1" y="86"/>
                      <a:pt x="-1" y="78"/>
                      <a:pt x="4" y="77"/>
                    </a:cubicBezTo>
                    <a:lnTo>
                      <a:pt x="59" y="61"/>
                    </a:lnTo>
                    <a:cubicBezTo>
                      <a:pt x="61" y="60"/>
                      <a:pt x="62" y="59"/>
                      <a:pt x="63" y="57"/>
                    </a:cubicBezTo>
                    <a:lnTo>
                      <a:pt x="78" y="3"/>
                    </a:lnTo>
                    <a:cubicBezTo>
                      <a:pt x="80" y="-2"/>
                      <a:pt x="88" y="-2"/>
                      <a:pt x="90" y="3"/>
                    </a:cubicBezTo>
                    <a:lnTo>
                      <a:pt x="106" y="56"/>
                    </a:lnTo>
                    <a:cubicBezTo>
                      <a:pt x="107" y="58"/>
                      <a:pt x="108" y="59"/>
                      <a:pt x="110" y="60"/>
                    </a:cubicBezTo>
                    <a:close/>
                  </a:path>
                </a:pathLst>
              </a:custGeom>
              <a:solidFill>
                <a:schemeClr val="accent6"/>
              </a:solidFill>
              <a:ln>
                <a:noFill/>
              </a:ln>
            </p:spPr>
            <p:txBody>
              <a:bodyPr spcFirstLastPara="1" wrap="square" lIns="90000" tIns="14400" rIns="90000" bIns="144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297" name="Google Shape;297;p28"/>
            <p:cNvGrpSpPr/>
            <p:nvPr/>
          </p:nvGrpSpPr>
          <p:grpSpPr>
            <a:xfrm>
              <a:off x="7340830" y="3427457"/>
              <a:ext cx="1241702" cy="915227"/>
              <a:chOff x="7340830" y="3427457"/>
              <a:chExt cx="1241702" cy="915227"/>
            </a:xfrm>
          </p:grpSpPr>
          <p:sp>
            <p:nvSpPr>
              <p:cNvPr id="298" name="Google Shape;298;p28"/>
              <p:cNvSpPr/>
              <p:nvPr/>
            </p:nvSpPr>
            <p:spPr>
              <a:xfrm>
                <a:off x="8438475" y="3509663"/>
                <a:ext cx="144056" cy="143273"/>
              </a:xfrm>
              <a:custGeom>
                <a:avLst/>
                <a:gdLst/>
                <a:ahLst/>
                <a:cxnLst/>
                <a:rect l="l" t="t" r="r" b="b"/>
                <a:pathLst>
                  <a:path w="184" h="183" extrusionOk="0">
                    <a:moveTo>
                      <a:pt x="92" y="183"/>
                    </a:moveTo>
                    <a:cubicBezTo>
                      <a:pt x="41" y="183"/>
                      <a:pt x="0" y="143"/>
                      <a:pt x="0" y="92"/>
                    </a:cubicBezTo>
                    <a:cubicBezTo>
                      <a:pt x="0" y="42"/>
                      <a:pt x="41" y="0"/>
                      <a:pt x="92" y="0"/>
                    </a:cubicBezTo>
                    <a:cubicBezTo>
                      <a:pt x="142" y="0"/>
                      <a:pt x="184" y="42"/>
                      <a:pt x="184" y="92"/>
                    </a:cubicBezTo>
                    <a:cubicBezTo>
                      <a:pt x="184" y="143"/>
                      <a:pt x="142" y="183"/>
                      <a:pt x="92" y="183"/>
                    </a:cubicBezTo>
                    <a:moveTo>
                      <a:pt x="92" y="12"/>
                    </a:moveTo>
                    <a:cubicBezTo>
                      <a:pt x="48" y="12"/>
                      <a:pt x="12" y="48"/>
                      <a:pt x="12" y="92"/>
                    </a:cubicBezTo>
                    <a:cubicBezTo>
                      <a:pt x="12" y="136"/>
                      <a:pt x="48" y="172"/>
                      <a:pt x="92" y="172"/>
                    </a:cubicBezTo>
                    <a:cubicBezTo>
                      <a:pt x="136" y="172"/>
                      <a:pt x="172" y="136"/>
                      <a:pt x="172" y="92"/>
                    </a:cubicBezTo>
                    <a:cubicBezTo>
                      <a:pt x="172" y="48"/>
                      <a:pt x="136" y="12"/>
                      <a:pt x="92" y="12"/>
                    </a:cubicBezTo>
                    <a:close/>
                  </a:path>
                </a:pathLst>
              </a:custGeom>
              <a:solidFill>
                <a:schemeClr val="dk1"/>
              </a:solidFill>
              <a:ln>
                <a:noFill/>
              </a:ln>
            </p:spPr>
            <p:txBody>
              <a:bodyPr spcFirstLastPara="1" wrap="square" lIns="90000" tIns="20875" rIns="90000" bIns="2087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99" name="Google Shape;299;p28"/>
              <p:cNvSpPr/>
              <p:nvPr/>
            </p:nvSpPr>
            <p:spPr>
              <a:xfrm>
                <a:off x="7441826" y="4199410"/>
                <a:ext cx="143273" cy="143273"/>
              </a:xfrm>
              <a:custGeom>
                <a:avLst/>
                <a:gdLst/>
                <a:ahLst/>
                <a:cxnLst/>
                <a:rect l="l" t="t" r="r" b="b"/>
                <a:pathLst>
                  <a:path w="183" h="183" extrusionOk="0">
                    <a:moveTo>
                      <a:pt x="91" y="183"/>
                    </a:moveTo>
                    <a:cubicBezTo>
                      <a:pt x="41" y="183"/>
                      <a:pt x="0" y="143"/>
                      <a:pt x="0" y="92"/>
                    </a:cubicBezTo>
                    <a:cubicBezTo>
                      <a:pt x="0" y="42"/>
                      <a:pt x="40" y="0"/>
                      <a:pt x="91" y="0"/>
                    </a:cubicBezTo>
                    <a:cubicBezTo>
                      <a:pt x="141" y="0"/>
                      <a:pt x="183" y="42"/>
                      <a:pt x="183" y="92"/>
                    </a:cubicBezTo>
                    <a:cubicBezTo>
                      <a:pt x="183" y="143"/>
                      <a:pt x="142" y="183"/>
                      <a:pt x="91" y="183"/>
                    </a:cubicBezTo>
                    <a:moveTo>
                      <a:pt x="91" y="12"/>
                    </a:moveTo>
                    <a:cubicBezTo>
                      <a:pt x="47" y="12"/>
                      <a:pt x="11" y="48"/>
                      <a:pt x="11" y="92"/>
                    </a:cubicBezTo>
                    <a:cubicBezTo>
                      <a:pt x="11" y="136"/>
                      <a:pt x="46" y="172"/>
                      <a:pt x="91" y="172"/>
                    </a:cubicBezTo>
                    <a:cubicBezTo>
                      <a:pt x="135" y="172"/>
                      <a:pt x="172" y="136"/>
                      <a:pt x="172" y="92"/>
                    </a:cubicBezTo>
                    <a:cubicBezTo>
                      <a:pt x="172" y="48"/>
                      <a:pt x="136" y="12"/>
                      <a:pt x="91" y="12"/>
                    </a:cubicBezTo>
                    <a:close/>
                  </a:path>
                </a:pathLst>
              </a:custGeom>
              <a:solidFill>
                <a:schemeClr val="dk1"/>
              </a:solidFill>
              <a:ln>
                <a:noFill/>
              </a:ln>
            </p:spPr>
            <p:txBody>
              <a:bodyPr spcFirstLastPara="1" wrap="square" lIns="90000" tIns="20875" rIns="90000" bIns="2087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00" name="Google Shape;300;p28"/>
              <p:cNvSpPr/>
              <p:nvPr/>
            </p:nvSpPr>
            <p:spPr>
              <a:xfrm>
                <a:off x="7340830" y="3427457"/>
                <a:ext cx="143273" cy="143273"/>
              </a:xfrm>
              <a:custGeom>
                <a:avLst/>
                <a:gdLst/>
                <a:ahLst/>
                <a:cxnLst/>
                <a:rect l="l" t="t" r="r" b="b"/>
                <a:pathLst>
                  <a:path w="183" h="183" extrusionOk="0">
                    <a:moveTo>
                      <a:pt x="92" y="183"/>
                    </a:moveTo>
                    <a:cubicBezTo>
                      <a:pt x="41" y="183"/>
                      <a:pt x="0" y="142"/>
                      <a:pt x="0" y="91"/>
                    </a:cubicBezTo>
                    <a:cubicBezTo>
                      <a:pt x="0" y="41"/>
                      <a:pt x="41" y="0"/>
                      <a:pt x="92" y="0"/>
                    </a:cubicBezTo>
                    <a:cubicBezTo>
                      <a:pt x="142" y="0"/>
                      <a:pt x="183" y="41"/>
                      <a:pt x="183" y="91"/>
                    </a:cubicBezTo>
                    <a:cubicBezTo>
                      <a:pt x="183" y="142"/>
                      <a:pt x="142" y="183"/>
                      <a:pt x="92" y="183"/>
                    </a:cubicBezTo>
                    <a:moveTo>
                      <a:pt x="92" y="11"/>
                    </a:moveTo>
                    <a:cubicBezTo>
                      <a:pt x="47" y="11"/>
                      <a:pt x="11" y="47"/>
                      <a:pt x="11" y="91"/>
                    </a:cubicBezTo>
                    <a:cubicBezTo>
                      <a:pt x="11" y="136"/>
                      <a:pt x="47" y="172"/>
                      <a:pt x="92" y="172"/>
                    </a:cubicBezTo>
                    <a:cubicBezTo>
                      <a:pt x="136" y="172"/>
                      <a:pt x="172" y="136"/>
                      <a:pt x="172" y="91"/>
                    </a:cubicBezTo>
                    <a:cubicBezTo>
                      <a:pt x="172" y="47"/>
                      <a:pt x="136" y="11"/>
                      <a:pt x="92" y="11"/>
                    </a:cubicBezTo>
                    <a:close/>
                  </a:path>
                </a:pathLst>
              </a:custGeom>
              <a:solidFill>
                <a:schemeClr val="dk1"/>
              </a:solidFill>
              <a:ln>
                <a:noFill/>
              </a:ln>
            </p:spPr>
            <p:txBody>
              <a:bodyPr spcFirstLastPara="1" wrap="square" lIns="90000" tIns="20875" rIns="90000" bIns="2087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grpSp>
        <p:nvGrpSpPr>
          <p:cNvPr id="301" name="Google Shape;301;p28"/>
          <p:cNvGrpSpPr/>
          <p:nvPr/>
        </p:nvGrpSpPr>
        <p:grpSpPr>
          <a:xfrm rot="-1634096">
            <a:off x="-541789" y="3456483"/>
            <a:ext cx="1212816" cy="1211527"/>
            <a:chOff x="-3939259" y="873775"/>
            <a:chExt cx="1742100" cy="1740250"/>
          </a:xfrm>
        </p:grpSpPr>
        <p:sp>
          <p:nvSpPr>
            <p:cNvPr id="302" name="Google Shape;302;p28"/>
            <p:cNvSpPr/>
            <p:nvPr/>
          </p:nvSpPr>
          <p:spPr>
            <a:xfrm>
              <a:off x="-3939259" y="873775"/>
              <a:ext cx="1742100" cy="1740250"/>
            </a:xfrm>
            <a:custGeom>
              <a:avLst/>
              <a:gdLst/>
              <a:ahLst/>
              <a:cxnLst/>
              <a:rect l="l" t="t" r="r" b="b"/>
              <a:pathLst>
                <a:path w="1897" h="1895" extrusionOk="0">
                  <a:moveTo>
                    <a:pt x="948" y="1895"/>
                  </a:moveTo>
                  <a:cubicBezTo>
                    <a:pt x="899" y="1895"/>
                    <a:pt x="850" y="1891"/>
                    <a:pt x="802" y="1883"/>
                  </a:cubicBezTo>
                  <a:cubicBezTo>
                    <a:pt x="702" y="1868"/>
                    <a:pt x="606" y="1837"/>
                    <a:pt x="517" y="1791"/>
                  </a:cubicBezTo>
                  <a:cubicBezTo>
                    <a:pt x="364" y="1713"/>
                    <a:pt x="235" y="1595"/>
                    <a:pt x="143" y="1449"/>
                  </a:cubicBezTo>
                  <a:cubicBezTo>
                    <a:pt x="50" y="1299"/>
                    <a:pt x="0" y="1126"/>
                    <a:pt x="0" y="948"/>
                  </a:cubicBezTo>
                  <a:cubicBezTo>
                    <a:pt x="0" y="826"/>
                    <a:pt x="23" y="708"/>
                    <a:pt x="68" y="596"/>
                  </a:cubicBezTo>
                  <a:cubicBezTo>
                    <a:pt x="153" y="381"/>
                    <a:pt x="315" y="205"/>
                    <a:pt x="522" y="101"/>
                  </a:cubicBezTo>
                  <a:cubicBezTo>
                    <a:pt x="655" y="34"/>
                    <a:pt x="798" y="0"/>
                    <a:pt x="949" y="0"/>
                  </a:cubicBezTo>
                  <a:cubicBezTo>
                    <a:pt x="1112" y="0"/>
                    <a:pt x="1273" y="42"/>
                    <a:pt x="1415" y="122"/>
                  </a:cubicBezTo>
                  <a:cubicBezTo>
                    <a:pt x="1552" y="199"/>
                    <a:pt x="1668" y="311"/>
                    <a:pt x="1752" y="444"/>
                  </a:cubicBezTo>
                  <a:cubicBezTo>
                    <a:pt x="1810" y="537"/>
                    <a:pt x="1852" y="638"/>
                    <a:pt x="1875" y="744"/>
                  </a:cubicBezTo>
                  <a:cubicBezTo>
                    <a:pt x="1875" y="746"/>
                    <a:pt x="1876" y="748"/>
                    <a:pt x="1876" y="749"/>
                  </a:cubicBezTo>
                  <a:cubicBezTo>
                    <a:pt x="1882" y="775"/>
                    <a:pt x="1886" y="802"/>
                    <a:pt x="1890" y="829"/>
                  </a:cubicBezTo>
                  <a:cubicBezTo>
                    <a:pt x="1891" y="843"/>
                    <a:pt x="1893" y="857"/>
                    <a:pt x="1894" y="871"/>
                  </a:cubicBezTo>
                  <a:cubicBezTo>
                    <a:pt x="1896" y="896"/>
                    <a:pt x="1897" y="922"/>
                    <a:pt x="1897" y="948"/>
                  </a:cubicBezTo>
                  <a:cubicBezTo>
                    <a:pt x="1897" y="1123"/>
                    <a:pt x="1849" y="1294"/>
                    <a:pt x="1758" y="1443"/>
                  </a:cubicBezTo>
                  <a:lnTo>
                    <a:pt x="1756" y="1446"/>
                  </a:lnTo>
                  <a:cubicBezTo>
                    <a:pt x="1740" y="1471"/>
                    <a:pt x="1723" y="1497"/>
                    <a:pt x="1705" y="1521"/>
                  </a:cubicBezTo>
                  <a:cubicBezTo>
                    <a:pt x="1618" y="1635"/>
                    <a:pt x="1505" y="1729"/>
                    <a:pt x="1378" y="1793"/>
                  </a:cubicBezTo>
                  <a:cubicBezTo>
                    <a:pt x="1243" y="1860"/>
                    <a:pt x="1099" y="1895"/>
                    <a:pt x="948" y="1895"/>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3" name="Google Shape;303;p28"/>
            <p:cNvSpPr/>
            <p:nvPr/>
          </p:nvSpPr>
          <p:spPr>
            <a:xfrm>
              <a:off x="-3821711" y="906835"/>
              <a:ext cx="1561187" cy="1673211"/>
            </a:xfrm>
            <a:custGeom>
              <a:avLst/>
              <a:gdLst/>
              <a:ahLst/>
              <a:cxnLst/>
              <a:rect l="l" t="t" r="r" b="b"/>
              <a:pathLst>
                <a:path w="1700" h="1822" extrusionOk="0">
                  <a:moveTo>
                    <a:pt x="1392" y="857"/>
                  </a:moveTo>
                  <a:cubicBezTo>
                    <a:pt x="1392" y="943"/>
                    <a:pt x="1720" y="1079"/>
                    <a:pt x="1699" y="1157"/>
                  </a:cubicBezTo>
                  <a:cubicBezTo>
                    <a:pt x="1691" y="1183"/>
                    <a:pt x="1683" y="1209"/>
                    <a:pt x="1673" y="1234"/>
                  </a:cubicBezTo>
                  <a:cubicBezTo>
                    <a:pt x="1543" y="1578"/>
                    <a:pt x="1210" y="1822"/>
                    <a:pt x="820" y="1822"/>
                  </a:cubicBezTo>
                  <a:cubicBezTo>
                    <a:pt x="674" y="1822"/>
                    <a:pt x="536" y="1788"/>
                    <a:pt x="414" y="1728"/>
                  </a:cubicBezTo>
                  <a:cubicBezTo>
                    <a:pt x="114" y="1578"/>
                    <a:pt x="154" y="1184"/>
                    <a:pt x="154" y="827"/>
                  </a:cubicBezTo>
                  <a:cubicBezTo>
                    <a:pt x="154" y="673"/>
                    <a:pt x="-53" y="613"/>
                    <a:pt x="14" y="486"/>
                  </a:cubicBezTo>
                  <a:cubicBezTo>
                    <a:pt x="167" y="197"/>
                    <a:pt x="471" y="0"/>
                    <a:pt x="820" y="0"/>
                  </a:cubicBezTo>
                  <a:cubicBezTo>
                    <a:pt x="967" y="0"/>
                    <a:pt x="1105" y="34"/>
                    <a:pt x="1228" y="96"/>
                  </a:cubicBezTo>
                  <a:cubicBezTo>
                    <a:pt x="1245" y="104"/>
                    <a:pt x="1261" y="113"/>
                    <a:pt x="1278" y="123"/>
                  </a:cubicBezTo>
                  <a:cubicBezTo>
                    <a:pt x="1550" y="281"/>
                    <a:pt x="1392" y="521"/>
                    <a:pt x="1392" y="857"/>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4" name="Google Shape;304;p28"/>
            <p:cNvSpPr/>
            <p:nvPr/>
          </p:nvSpPr>
          <p:spPr>
            <a:xfrm>
              <a:off x="-3905281" y="1353147"/>
              <a:ext cx="727329" cy="1140575"/>
            </a:xfrm>
            <a:custGeom>
              <a:avLst/>
              <a:gdLst/>
              <a:ahLst/>
              <a:cxnLst/>
              <a:rect l="l" t="t" r="r" b="b"/>
              <a:pathLst>
                <a:path w="792" h="1242" extrusionOk="0">
                  <a:moveTo>
                    <a:pt x="710" y="1095"/>
                  </a:moveTo>
                  <a:cubicBezTo>
                    <a:pt x="658" y="1163"/>
                    <a:pt x="586" y="1214"/>
                    <a:pt x="505" y="1242"/>
                  </a:cubicBezTo>
                  <a:cubicBezTo>
                    <a:pt x="205" y="1093"/>
                    <a:pt x="0" y="783"/>
                    <a:pt x="0" y="426"/>
                  </a:cubicBezTo>
                  <a:cubicBezTo>
                    <a:pt x="0" y="272"/>
                    <a:pt x="38" y="127"/>
                    <a:pt x="105" y="0"/>
                  </a:cubicBezTo>
                  <a:cubicBezTo>
                    <a:pt x="170" y="4"/>
                    <a:pt x="233" y="21"/>
                    <a:pt x="284" y="61"/>
                  </a:cubicBezTo>
                  <a:cubicBezTo>
                    <a:pt x="342" y="108"/>
                    <a:pt x="376" y="182"/>
                    <a:pt x="387" y="257"/>
                  </a:cubicBezTo>
                  <a:cubicBezTo>
                    <a:pt x="399" y="331"/>
                    <a:pt x="391" y="407"/>
                    <a:pt x="381" y="482"/>
                  </a:cubicBezTo>
                  <a:cubicBezTo>
                    <a:pt x="474" y="472"/>
                    <a:pt x="571" y="499"/>
                    <a:pt x="646" y="556"/>
                  </a:cubicBezTo>
                  <a:cubicBezTo>
                    <a:pt x="721" y="614"/>
                    <a:pt x="773" y="700"/>
                    <a:pt x="788" y="793"/>
                  </a:cubicBezTo>
                  <a:cubicBezTo>
                    <a:pt x="805" y="898"/>
                    <a:pt x="775" y="1010"/>
                    <a:pt x="710" y="1095"/>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5" name="Google Shape;305;p28"/>
            <p:cNvSpPr/>
            <p:nvPr/>
          </p:nvSpPr>
          <p:spPr>
            <a:xfrm>
              <a:off x="-2783982" y="994996"/>
              <a:ext cx="552844" cy="1006498"/>
            </a:xfrm>
            <a:custGeom>
              <a:avLst/>
              <a:gdLst/>
              <a:ahLst/>
              <a:cxnLst/>
              <a:rect l="l" t="t" r="r" b="b"/>
              <a:pathLst>
                <a:path w="602" h="1096" extrusionOk="0">
                  <a:moveTo>
                    <a:pt x="602" y="816"/>
                  </a:moveTo>
                  <a:cubicBezTo>
                    <a:pt x="602" y="901"/>
                    <a:pt x="590" y="983"/>
                    <a:pt x="569" y="1061"/>
                  </a:cubicBezTo>
                  <a:cubicBezTo>
                    <a:pt x="559" y="1067"/>
                    <a:pt x="549" y="1071"/>
                    <a:pt x="538" y="1075"/>
                  </a:cubicBezTo>
                  <a:cubicBezTo>
                    <a:pt x="483" y="1097"/>
                    <a:pt x="422" y="1100"/>
                    <a:pt x="363" y="1093"/>
                  </a:cubicBezTo>
                  <a:cubicBezTo>
                    <a:pt x="266" y="1082"/>
                    <a:pt x="170" y="1041"/>
                    <a:pt x="101" y="972"/>
                  </a:cubicBezTo>
                  <a:cubicBezTo>
                    <a:pt x="31" y="902"/>
                    <a:pt x="-9" y="802"/>
                    <a:pt x="2" y="704"/>
                  </a:cubicBezTo>
                  <a:cubicBezTo>
                    <a:pt x="12" y="607"/>
                    <a:pt x="78" y="515"/>
                    <a:pt x="171" y="482"/>
                  </a:cubicBezTo>
                  <a:cubicBezTo>
                    <a:pt x="118" y="413"/>
                    <a:pt x="93" y="327"/>
                    <a:pt x="79" y="242"/>
                  </a:cubicBezTo>
                  <a:cubicBezTo>
                    <a:pt x="68" y="168"/>
                    <a:pt x="63" y="89"/>
                    <a:pt x="90" y="18"/>
                  </a:cubicBezTo>
                  <a:cubicBezTo>
                    <a:pt x="92" y="12"/>
                    <a:pt x="95" y="6"/>
                    <a:pt x="98" y="0"/>
                  </a:cubicBezTo>
                  <a:cubicBezTo>
                    <a:pt x="115" y="8"/>
                    <a:pt x="131" y="17"/>
                    <a:pt x="148" y="27"/>
                  </a:cubicBezTo>
                  <a:cubicBezTo>
                    <a:pt x="420" y="185"/>
                    <a:pt x="602" y="479"/>
                    <a:pt x="602" y="816"/>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306" name="Google Shape;306;p28"/>
            <p:cNvGrpSpPr/>
            <p:nvPr/>
          </p:nvGrpSpPr>
          <p:grpSpPr>
            <a:xfrm>
              <a:off x="-3825385" y="1275089"/>
              <a:ext cx="1535473" cy="738343"/>
              <a:chOff x="-3825385" y="1275089"/>
              <a:chExt cx="1535473" cy="738343"/>
            </a:xfrm>
          </p:grpSpPr>
          <p:sp>
            <p:nvSpPr>
              <p:cNvPr id="307" name="Google Shape;307;p28"/>
              <p:cNvSpPr/>
              <p:nvPr/>
            </p:nvSpPr>
            <p:spPr>
              <a:xfrm>
                <a:off x="-3683960" y="1275089"/>
                <a:ext cx="359073" cy="358152"/>
              </a:xfrm>
              <a:custGeom>
                <a:avLst/>
                <a:gdLst/>
                <a:ahLst/>
                <a:cxnLst/>
                <a:rect l="l" t="t" r="r" b="b"/>
                <a:pathLst>
                  <a:path w="391" h="390" extrusionOk="0">
                    <a:moveTo>
                      <a:pt x="391" y="195"/>
                    </a:moveTo>
                    <a:cubicBezTo>
                      <a:pt x="391" y="229"/>
                      <a:pt x="381" y="262"/>
                      <a:pt x="364" y="292"/>
                    </a:cubicBezTo>
                    <a:cubicBezTo>
                      <a:pt x="347" y="321"/>
                      <a:pt x="323" y="347"/>
                      <a:pt x="293" y="364"/>
                    </a:cubicBezTo>
                    <a:cubicBezTo>
                      <a:pt x="263" y="381"/>
                      <a:pt x="229" y="390"/>
                      <a:pt x="195" y="390"/>
                    </a:cubicBezTo>
                    <a:cubicBezTo>
                      <a:pt x="160" y="390"/>
                      <a:pt x="128" y="381"/>
                      <a:pt x="98" y="364"/>
                    </a:cubicBezTo>
                    <a:cubicBezTo>
                      <a:pt x="68" y="347"/>
                      <a:pt x="43" y="321"/>
                      <a:pt x="26" y="292"/>
                    </a:cubicBezTo>
                    <a:cubicBezTo>
                      <a:pt x="8" y="262"/>
                      <a:pt x="0" y="229"/>
                      <a:pt x="0" y="195"/>
                    </a:cubicBezTo>
                    <a:cubicBezTo>
                      <a:pt x="0" y="161"/>
                      <a:pt x="9" y="127"/>
                      <a:pt x="26" y="97"/>
                    </a:cubicBezTo>
                    <a:cubicBezTo>
                      <a:pt x="44" y="68"/>
                      <a:pt x="68" y="43"/>
                      <a:pt x="98" y="26"/>
                    </a:cubicBezTo>
                    <a:cubicBezTo>
                      <a:pt x="128" y="9"/>
                      <a:pt x="161" y="0"/>
                      <a:pt x="195" y="0"/>
                    </a:cubicBezTo>
                    <a:cubicBezTo>
                      <a:pt x="230" y="0"/>
                      <a:pt x="263" y="9"/>
                      <a:pt x="293" y="26"/>
                    </a:cubicBezTo>
                    <a:cubicBezTo>
                      <a:pt x="323" y="43"/>
                      <a:pt x="347" y="68"/>
                      <a:pt x="364" y="97"/>
                    </a:cubicBezTo>
                    <a:cubicBezTo>
                      <a:pt x="381" y="127"/>
                      <a:pt x="391" y="161"/>
                      <a:pt x="391" y="195"/>
                    </a:cubicBezTo>
                    <a:close/>
                  </a:path>
                </a:pathLst>
              </a:custGeom>
              <a:solidFill>
                <a:schemeClr val="accent3"/>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8" name="Google Shape;308;p28"/>
              <p:cNvSpPr/>
              <p:nvPr/>
            </p:nvSpPr>
            <p:spPr>
              <a:xfrm>
                <a:off x="-3825385" y="1679157"/>
                <a:ext cx="656617" cy="324173"/>
              </a:xfrm>
              <a:custGeom>
                <a:avLst/>
                <a:gdLst/>
                <a:ahLst/>
                <a:cxnLst/>
                <a:rect l="l" t="t" r="r" b="b"/>
                <a:pathLst>
                  <a:path w="715" h="353" extrusionOk="0">
                    <a:moveTo>
                      <a:pt x="715" y="353"/>
                    </a:moveTo>
                    <a:lnTo>
                      <a:pt x="0" y="353"/>
                    </a:lnTo>
                    <a:cubicBezTo>
                      <a:pt x="35" y="226"/>
                      <a:pt x="130" y="-6"/>
                      <a:pt x="364" y="1"/>
                    </a:cubicBezTo>
                    <a:cubicBezTo>
                      <a:pt x="601" y="8"/>
                      <a:pt x="687" y="235"/>
                      <a:pt x="715" y="353"/>
                    </a:cubicBezTo>
                    <a:close/>
                  </a:path>
                </a:pathLst>
              </a:custGeom>
              <a:solidFill>
                <a:schemeClr val="accent3"/>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9" name="Google Shape;309;p28"/>
              <p:cNvSpPr/>
              <p:nvPr/>
            </p:nvSpPr>
            <p:spPr>
              <a:xfrm>
                <a:off x="-2851939" y="1282435"/>
                <a:ext cx="358155" cy="358152"/>
              </a:xfrm>
              <a:custGeom>
                <a:avLst/>
                <a:gdLst/>
                <a:ahLst/>
                <a:cxnLst/>
                <a:rect l="l" t="t" r="r" b="b"/>
                <a:pathLst>
                  <a:path w="390" h="390" extrusionOk="0">
                    <a:moveTo>
                      <a:pt x="390" y="195"/>
                    </a:moveTo>
                    <a:cubicBezTo>
                      <a:pt x="390" y="229"/>
                      <a:pt x="381" y="262"/>
                      <a:pt x="364" y="292"/>
                    </a:cubicBezTo>
                    <a:cubicBezTo>
                      <a:pt x="347" y="321"/>
                      <a:pt x="323" y="346"/>
                      <a:pt x="293" y="364"/>
                    </a:cubicBezTo>
                    <a:cubicBezTo>
                      <a:pt x="263" y="381"/>
                      <a:pt x="229" y="390"/>
                      <a:pt x="195" y="390"/>
                    </a:cubicBezTo>
                    <a:cubicBezTo>
                      <a:pt x="160" y="390"/>
                      <a:pt x="128" y="381"/>
                      <a:pt x="98" y="364"/>
                    </a:cubicBezTo>
                    <a:cubicBezTo>
                      <a:pt x="68" y="346"/>
                      <a:pt x="43" y="321"/>
                      <a:pt x="26" y="292"/>
                    </a:cubicBezTo>
                    <a:cubicBezTo>
                      <a:pt x="8" y="262"/>
                      <a:pt x="0" y="229"/>
                      <a:pt x="0" y="195"/>
                    </a:cubicBezTo>
                    <a:cubicBezTo>
                      <a:pt x="0" y="160"/>
                      <a:pt x="9" y="127"/>
                      <a:pt x="26" y="97"/>
                    </a:cubicBezTo>
                    <a:cubicBezTo>
                      <a:pt x="44" y="67"/>
                      <a:pt x="68" y="43"/>
                      <a:pt x="98" y="26"/>
                    </a:cubicBezTo>
                    <a:cubicBezTo>
                      <a:pt x="128" y="9"/>
                      <a:pt x="161" y="0"/>
                      <a:pt x="195" y="0"/>
                    </a:cubicBezTo>
                    <a:cubicBezTo>
                      <a:pt x="230" y="0"/>
                      <a:pt x="263" y="9"/>
                      <a:pt x="293" y="26"/>
                    </a:cubicBezTo>
                    <a:cubicBezTo>
                      <a:pt x="323" y="43"/>
                      <a:pt x="347" y="67"/>
                      <a:pt x="364" y="97"/>
                    </a:cubicBezTo>
                    <a:cubicBezTo>
                      <a:pt x="381" y="127"/>
                      <a:pt x="390" y="160"/>
                      <a:pt x="390" y="195"/>
                    </a:cubicBezTo>
                    <a:close/>
                  </a:path>
                </a:pathLst>
              </a:custGeom>
              <a:solidFill>
                <a:schemeClr val="accent3"/>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10" name="Google Shape;310;p28"/>
              <p:cNvSpPr/>
              <p:nvPr/>
            </p:nvSpPr>
            <p:spPr>
              <a:xfrm>
                <a:off x="-2946529" y="1689259"/>
                <a:ext cx="656617" cy="324173"/>
              </a:xfrm>
              <a:custGeom>
                <a:avLst/>
                <a:gdLst/>
                <a:ahLst/>
                <a:cxnLst/>
                <a:rect l="l" t="t" r="r" b="b"/>
                <a:pathLst>
                  <a:path w="715" h="353" extrusionOk="0">
                    <a:moveTo>
                      <a:pt x="715" y="353"/>
                    </a:moveTo>
                    <a:lnTo>
                      <a:pt x="0" y="353"/>
                    </a:lnTo>
                    <a:cubicBezTo>
                      <a:pt x="35" y="227"/>
                      <a:pt x="130" y="-6"/>
                      <a:pt x="364" y="1"/>
                    </a:cubicBezTo>
                    <a:cubicBezTo>
                      <a:pt x="601" y="8"/>
                      <a:pt x="687" y="235"/>
                      <a:pt x="715" y="353"/>
                    </a:cubicBezTo>
                    <a:close/>
                  </a:path>
                </a:pathLst>
              </a:custGeom>
              <a:solidFill>
                <a:schemeClr val="accent3"/>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311" name="Google Shape;311;p28"/>
            <p:cNvGrpSpPr/>
            <p:nvPr/>
          </p:nvGrpSpPr>
          <p:grpSpPr>
            <a:xfrm>
              <a:off x="-3392844" y="1499163"/>
              <a:ext cx="656617" cy="728242"/>
              <a:chOff x="-3392844" y="1499163"/>
              <a:chExt cx="656617" cy="728242"/>
            </a:xfrm>
          </p:grpSpPr>
          <p:sp>
            <p:nvSpPr>
              <p:cNvPr id="312" name="Google Shape;312;p28"/>
              <p:cNvSpPr/>
              <p:nvPr/>
            </p:nvSpPr>
            <p:spPr>
              <a:xfrm>
                <a:off x="-3251419" y="1499163"/>
                <a:ext cx="359073" cy="358152"/>
              </a:xfrm>
              <a:custGeom>
                <a:avLst/>
                <a:gdLst/>
                <a:ahLst/>
                <a:cxnLst/>
                <a:rect l="l" t="t" r="r" b="b"/>
                <a:pathLst>
                  <a:path w="391" h="390" extrusionOk="0">
                    <a:moveTo>
                      <a:pt x="391" y="195"/>
                    </a:moveTo>
                    <a:cubicBezTo>
                      <a:pt x="391" y="229"/>
                      <a:pt x="381" y="262"/>
                      <a:pt x="364" y="292"/>
                    </a:cubicBezTo>
                    <a:cubicBezTo>
                      <a:pt x="346" y="321"/>
                      <a:pt x="323" y="347"/>
                      <a:pt x="293" y="364"/>
                    </a:cubicBezTo>
                    <a:cubicBezTo>
                      <a:pt x="263" y="381"/>
                      <a:pt x="230" y="390"/>
                      <a:pt x="196" y="390"/>
                    </a:cubicBezTo>
                    <a:cubicBezTo>
                      <a:pt x="161" y="390"/>
                      <a:pt x="128" y="381"/>
                      <a:pt x="98" y="364"/>
                    </a:cubicBezTo>
                    <a:cubicBezTo>
                      <a:pt x="68" y="347"/>
                      <a:pt x="44" y="321"/>
                      <a:pt x="27" y="292"/>
                    </a:cubicBezTo>
                    <a:cubicBezTo>
                      <a:pt x="9" y="262"/>
                      <a:pt x="0" y="229"/>
                      <a:pt x="0" y="195"/>
                    </a:cubicBezTo>
                    <a:cubicBezTo>
                      <a:pt x="0" y="160"/>
                      <a:pt x="9" y="127"/>
                      <a:pt x="27" y="97"/>
                    </a:cubicBezTo>
                    <a:cubicBezTo>
                      <a:pt x="44" y="68"/>
                      <a:pt x="68" y="43"/>
                      <a:pt x="98" y="26"/>
                    </a:cubicBezTo>
                    <a:cubicBezTo>
                      <a:pt x="128" y="9"/>
                      <a:pt x="161" y="0"/>
                      <a:pt x="196" y="0"/>
                    </a:cubicBezTo>
                    <a:cubicBezTo>
                      <a:pt x="230" y="0"/>
                      <a:pt x="263" y="9"/>
                      <a:pt x="293" y="26"/>
                    </a:cubicBezTo>
                    <a:cubicBezTo>
                      <a:pt x="323" y="43"/>
                      <a:pt x="347" y="68"/>
                      <a:pt x="364" y="97"/>
                    </a:cubicBezTo>
                    <a:cubicBezTo>
                      <a:pt x="382" y="127"/>
                      <a:pt x="391" y="160"/>
                      <a:pt x="391" y="195"/>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13" name="Google Shape;313;p28"/>
              <p:cNvSpPr/>
              <p:nvPr/>
            </p:nvSpPr>
            <p:spPr>
              <a:xfrm>
                <a:off x="-3392844" y="1903232"/>
                <a:ext cx="656617" cy="324173"/>
              </a:xfrm>
              <a:custGeom>
                <a:avLst/>
                <a:gdLst/>
                <a:ahLst/>
                <a:cxnLst/>
                <a:rect l="l" t="t" r="r" b="b"/>
                <a:pathLst>
                  <a:path w="715" h="353" extrusionOk="0">
                    <a:moveTo>
                      <a:pt x="715" y="353"/>
                    </a:moveTo>
                    <a:lnTo>
                      <a:pt x="0" y="353"/>
                    </a:lnTo>
                    <a:cubicBezTo>
                      <a:pt x="35" y="226"/>
                      <a:pt x="130" y="-6"/>
                      <a:pt x="364" y="1"/>
                    </a:cubicBezTo>
                    <a:cubicBezTo>
                      <a:pt x="601" y="8"/>
                      <a:pt x="687" y="235"/>
                      <a:pt x="715" y="353"/>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sp>
          <p:nvSpPr>
            <p:cNvPr id="314" name="Google Shape;314;p28"/>
            <p:cNvSpPr/>
            <p:nvPr/>
          </p:nvSpPr>
          <p:spPr>
            <a:xfrm>
              <a:off x="-3353356" y="1963842"/>
              <a:ext cx="594169" cy="541819"/>
            </a:xfrm>
            <a:custGeom>
              <a:avLst/>
              <a:gdLst/>
              <a:ahLst/>
              <a:cxnLst/>
              <a:rect l="l" t="t" r="r" b="b"/>
              <a:pathLst>
                <a:path w="647" h="590" extrusionOk="0">
                  <a:moveTo>
                    <a:pt x="324" y="590"/>
                  </a:moveTo>
                  <a:cubicBezTo>
                    <a:pt x="334" y="580"/>
                    <a:pt x="752" y="159"/>
                    <a:pt x="623" y="36"/>
                  </a:cubicBezTo>
                  <a:cubicBezTo>
                    <a:pt x="509" y="-73"/>
                    <a:pt x="360" y="99"/>
                    <a:pt x="324" y="145"/>
                  </a:cubicBezTo>
                  <a:cubicBezTo>
                    <a:pt x="288" y="99"/>
                    <a:pt x="139" y="-73"/>
                    <a:pt x="25" y="36"/>
                  </a:cubicBezTo>
                  <a:cubicBezTo>
                    <a:pt x="-104" y="159"/>
                    <a:pt x="314" y="580"/>
                    <a:pt x="324" y="590"/>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315" name="Google Shape;315;p28"/>
            <p:cNvGrpSpPr/>
            <p:nvPr/>
          </p:nvGrpSpPr>
          <p:grpSpPr>
            <a:xfrm>
              <a:off x="-2878571" y="2007922"/>
              <a:ext cx="101018" cy="232339"/>
              <a:chOff x="-2878571" y="2007922"/>
              <a:chExt cx="101018" cy="232339"/>
            </a:xfrm>
          </p:grpSpPr>
          <p:sp>
            <p:nvSpPr>
              <p:cNvPr id="316" name="Google Shape;316;p28"/>
              <p:cNvSpPr/>
              <p:nvPr/>
            </p:nvSpPr>
            <p:spPr>
              <a:xfrm>
                <a:off x="-2817042" y="2007922"/>
                <a:ext cx="39489" cy="86324"/>
              </a:xfrm>
              <a:custGeom>
                <a:avLst/>
                <a:gdLst/>
                <a:ahLst/>
                <a:cxnLst/>
                <a:rect l="l" t="t" r="r" b="b"/>
                <a:pathLst>
                  <a:path w="43" h="94" extrusionOk="0">
                    <a:moveTo>
                      <a:pt x="3" y="27"/>
                    </a:moveTo>
                    <a:cubicBezTo>
                      <a:pt x="4" y="28"/>
                      <a:pt x="4" y="29"/>
                      <a:pt x="4" y="30"/>
                    </a:cubicBezTo>
                    <a:cubicBezTo>
                      <a:pt x="4" y="29"/>
                      <a:pt x="3" y="27"/>
                      <a:pt x="3" y="26"/>
                    </a:cubicBezTo>
                    <a:cubicBezTo>
                      <a:pt x="5" y="32"/>
                      <a:pt x="7" y="39"/>
                      <a:pt x="8" y="46"/>
                    </a:cubicBezTo>
                    <a:cubicBezTo>
                      <a:pt x="8" y="44"/>
                      <a:pt x="8" y="43"/>
                      <a:pt x="7" y="41"/>
                    </a:cubicBezTo>
                    <a:cubicBezTo>
                      <a:pt x="8" y="49"/>
                      <a:pt x="8" y="56"/>
                      <a:pt x="7" y="63"/>
                    </a:cubicBezTo>
                    <a:cubicBezTo>
                      <a:pt x="8" y="62"/>
                      <a:pt x="8" y="60"/>
                      <a:pt x="8" y="58"/>
                    </a:cubicBezTo>
                    <a:cubicBezTo>
                      <a:pt x="7" y="63"/>
                      <a:pt x="6" y="68"/>
                      <a:pt x="5" y="72"/>
                    </a:cubicBezTo>
                    <a:cubicBezTo>
                      <a:pt x="2" y="81"/>
                      <a:pt x="8" y="92"/>
                      <a:pt x="17" y="94"/>
                    </a:cubicBezTo>
                    <a:cubicBezTo>
                      <a:pt x="27" y="96"/>
                      <a:pt x="36" y="91"/>
                      <a:pt x="39" y="81"/>
                    </a:cubicBezTo>
                    <a:cubicBezTo>
                      <a:pt x="47" y="58"/>
                      <a:pt x="44" y="32"/>
                      <a:pt x="34" y="10"/>
                    </a:cubicBezTo>
                    <a:cubicBezTo>
                      <a:pt x="32" y="6"/>
                      <a:pt x="27" y="3"/>
                      <a:pt x="23" y="1"/>
                    </a:cubicBezTo>
                    <a:cubicBezTo>
                      <a:pt x="19" y="0"/>
                      <a:pt x="12" y="0"/>
                      <a:pt x="9" y="3"/>
                    </a:cubicBezTo>
                    <a:cubicBezTo>
                      <a:pt x="5" y="5"/>
                      <a:pt x="2" y="9"/>
                      <a:pt x="1" y="14"/>
                    </a:cubicBezTo>
                    <a:cubicBezTo>
                      <a:pt x="0" y="19"/>
                      <a:pt x="1" y="23"/>
                      <a:pt x="3" y="27"/>
                    </a:cubicBezTo>
                    <a:close/>
                  </a:path>
                </a:pathLst>
              </a:custGeom>
              <a:solidFill>
                <a:schemeClr val="accent6"/>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17" name="Google Shape;317;p28"/>
              <p:cNvSpPr/>
              <p:nvPr/>
            </p:nvSpPr>
            <p:spPr>
              <a:xfrm>
                <a:off x="-2878571" y="2111694"/>
                <a:ext cx="83569" cy="128567"/>
              </a:xfrm>
              <a:custGeom>
                <a:avLst/>
                <a:gdLst/>
                <a:ahLst/>
                <a:cxnLst/>
                <a:rect l="l" t="t" r="r" b="b"/>
                <a:pathLst>
                  <a:path w="91" h="140" extrusionOk="0">
                    <a:moveTo>
                      <a:pt x="57" y="14"/>
                    </a:moveTo>
                    <a:cubicBezTo>
                      <a:pt x="55" y="18"/>
                      <a:pt x="53" y="23"/>
                      <a:pt x="51" y="27"/>
                    </a:cubicBezTo>
                    <a:cubicBezTo>
                      <a:pt x="52" y="24"/>
                      <a:pt x="51" y="27"/>
                      <a:pt x="51" y="28"/>
                    </a:cubicBezTo>
                    <a:cubicBezTo>
                      <a:pt x="50" y="29"/>
                      <a:pt x="50" y="30"/>
                      <a:pt x="49" y="31"/>
                    </a:cubicBezTo>
                    <a:cubicBezTo>
                      <a:pt x="49" y="33"/>
                      <a:pt x="47" y="35"/>
                      <a:pt x="47" y="37"/>
                    </a:cubicBezTo>
                    <a:cubicBezTo>
                      <a:pt x="42" y="46"/>
                      <a:pt x="38" y="55"/>
                      <a:pt x="34" y="64"/>
                    </a:cubicBezTo>
                    <a:cubicBezTo>
                      <a:pt x="24" y="81"/>
                      <a:pt x="14" y="98"/>
                      <a:pt x="3" y="114"/>
                    </a:cubicBezTo>
                    <a:cubicBezTo>
                      <a:pt x="-2" y="121"/>
                      <a:pt x="1" y="134"/>
                      <a:pt x="9" y="138"/>
                    </a:cubicBezTo>
                    <a:cubicBezTo>
                      <a:pt x="18" y="143"/>
                      <a:pt x="28" y="140"/>
                      <a:pt x="34" y="132"/>
                    </a:cubicBezTo>
                    <a:cubicBezTo>
                      <a:pt x="57" y="98"/>
                      <a:pt x="76" y="61"/>
                      <a:pt x="91" y="23"/>
                    </a:cubicBezTo>
                    <a:cubicBezTo>
                      <a:pt x="94" y="14"/>
                      <a:pt x="87" y="3"/>
                      <a:pt x="78" y="1"/>
                    </a:cubicBezTo>
                    <a:cubicBezTo>
                      <a:pt x="68" y="-1"/>
                      <a:pt x="60" y="4"/>
                      <a:pt x="57" y="14"/>
                    </a:cubicBezTo>
                    <a:close/>
                  </a:path>
                </a:pathLst>
              </a:custGeom>
              <a:solidFill>
                <a:schemeClr val="accent6"/>
              </a:solidFill>
              <a:ln>
                <a:noFill/>
              </a:ln>
            </p:spPr>
            <p:txBody>
              <a:bodyPr spcFirstLastPara="1" wrap="square" lIns="90000" tIns="5400" rIns="90000" bIns="54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318" name="Google Shape;318;p28"/>
            <p:cNvGrpSpPr/>
            <p:nvPr/>
          </p:nvGrpSpPr>
          <p:grpSpPr>
            <a:xfrm>
              <a:off x="-3513148" y="992241"/>
              <a:ext cx="973445" cy="345295"/>
              <a:chOff x="-3513148" y="992241"/>
              <a:chExt cx="973445" cy="345295"/>
            </a:xfrm>
          </p:grpSpPr>
          <p:sp>
            <p:nvSpPr>
              <p:cNvPr id="319" name="Google Shape;319;p28"/>
              <p:cNvSpPr/>
              <p:nvPr/>
            </p:nvSpPr>
            <p:spPr>
              <a:xfrm>
                <a:off x="-3513148" y="1078564"/>
                <a:ext cx="135915" cy="169892"/>
              </a:xfrm>
              <a:custGeom>
                <a:avLst/>
                <a:gdLst/>
                <a:ahLst/>
                <a:cxnLst/>
                <a:rect l="l" t="t" r="r" b="b"/>
                <a:pathLst>
                  <a:path w="148" h="185" extrusionOk="0">
                    <a:moveTo>
                      <a:pt x="85" y="185"/>
                    </a:moveTo>
                    <a:lnTo>
                      <a:pt x="0" y="36"/>
                    </a:lnTo>
                    <a:lnTo>
                      <a:pt x="63" y="0"/>
                    </a:lnTo>
                    <a:lnTo>
                      <a:pt x="76" y="21"/>
                    </a:lnTo>
                    <a:lnTo>
                      <a:pt x="35" y="44"/>
                    </a:lnTo>
                    <a:lnTo>
                      <a:pt x="58" y="83"/>
                    </a:lnTo>
                    <a:lnTo>
                      <a:pt x="90" y="65"/>
                    </a:lnTo>
                    <a:lnTo>
                      <a:pt x="102" y="86"/>
                    </a:lnTo>
                    <a:lnTo>
                      <a:pt x="70" y="104"/>
                    </a:lnTo>
                    <a:lnTo>
                      <a:pt x="96" y="150"/>
                    </a:lnTo>
                    <a:lnTo>
                      <a:pt x="136" y="127"/>
                    </a:lnTo>
                    <a:lnTo>
                      <a:pt x="148" y="148"/>
                    </a:lnTo>
                    <a:lnTo>
                      <a:pt x="85" y="185"/>
                    </a:lnTo>
                    <a:close/>
                  </a:path>
                </a:pathLst>
              </a:custGeom>
              <a:solidFill>
                <a:schemeClr val="dk1"/>
              </a:solidFill>
              <a:ln>
                <a:noFill/>
              </a:ln>
            </p:spPr>
            <p:txBody>
              <a:bodyPr spcFirstLastPara="1" wrap="square" lIns="90000" tIns="21600" rIns="90000" bIns="216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20" name="Google Shape;320;p28"/>
              <p:cNvSpPr/>
              <p:nvPr/>
            </p:nvSpPr>
            <p:spPr>
              <a:xfrm>
                <a:off x="-3402946" y="1018872"/>
                <a:ext cx="148772" cy="182749"/>
              </a:xfrm>
              <a:custGeom>
                <a:avLst/>
                <a:gdLst/>
                <a:ahLst/>
                <a:cxnLst/>
                <a:rect l="l" t="t" r="r" b="b"/>
                <a:pathLst>
                  <a:path w="162" h="199" extrusionOk="0">
                    <a:moveTo>
                      <a:pt x="56" y="199"/>
                    </a:moveTo>
                    <a:lnTo>
                      <a:pt x="0" y="37"/>
                    </a:lnTo>
                    <a:lnTo>
                      <a:pt x="36" y="25"/>
                    </a:lnTo>
                    <a:lnTo>
                      <a:pt x="94" y="136"/>
                    </a:lnTo>
                    <a:lnTo>
                      <a:pt x="70" y="13"/>
                    </a:lnTo>
                    <a:lnTo>
                      <a:pt x="105" y="0"/>
                    </a:lnTo>
                    <a:lnTo>
                      <a:pt x="162" y="162"/>
                    </a:lnTo>
                    <a:lnTo>
                      <a:pt x="138" y="171"/>
                    </a:lnTo>
                    <a:lnTo>
                      <a:pt x="95" y="48"/>
                    </a:lnTo>
                    <a:lnTo>
                      <a:pt x="119" y="177"/>
                    </a:lnTo>
                    <a:lnTo>
                      <a:pt x="98" y="184"/>
                    </a:lnTo>
                    <a:lnTo>
                      <a:pt x="36" y="69"/>
                    </a:lnTo>
                    <a:lnTo>
                      <a:pt x="79" y="191"/>
                    </a:lnTo>
                    <a:lnTo>
                      <a:pt x="56" y="199"/>
                    </a:lnTo>
                    <a:close/>
                  </a:path>
                </a:pathLst>
              </a:custGeom>
              <a:solidFill>
                <a:schemeClr val="dk1"/>
              </a:solidFill>
              <a:ln>
                <a:noFill/>
              </a:ln>
            </p:spPr>
            <p:txBody>
              <a:bodyPr spcFirstLastPara="1" wrap="square" lIns="90000" tIns="26625" rIns="90000" bIns="2662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21" name="Google Shape;321;p28"/>
              <p:cNvSpPr/>
              <p:nvPr/>
            </p:nvSpPr>
            <p:spPr>
              <a:xfrm>
                <a:off x="-3244073" y="999587"/>
                <a:ext cx="80814" cy="161627"/>
              </a:xfrm>
              <a:custGeom>
                <a:avLst/>
                <a:gdLst/>
                <a:ahLst/>
                <a:cxnLst/>
                <a:rect l="l" t="t" r="r" b="b"/>
                <a:pathLst>
                  <a:path w="88" h="176" extrusionOk="0">
                    <a:moveTo>
                      <a:pt x="25" y="176"/>
                    </a:moveTo>
                    <a:lnTo>
                      <a:pt x="0" y="7"/>
                    </a:lnTo>
                    <a:lnTo>
                      <a:pt x="39" y="1"/>
                    </a:lnTo>
                    <a:cubicBezTo>
                      <a:pt x="66" y="-3"/>
                      <a:pt x="81" y="9"/>
                      <a:pt x="85" y="37"/>
                    </a:cubicBezTo>
                    <a:lnTo>
                      <a:pt x="88" y="54"/>
                    </a:lnTo>
                    <a:cubicBezTo>
                      <a:pt x="92" y="82"/>
                      <a:pt x="80" y="98"/>
                      <a:pt x="54" y="102"/>
                    </a:cubicBezTo>
                    <a:lnTo>
                      <a:pt x="41" y="103"/>
                    </a:lnTo>
                    <a:lnTo>
                      <a:pt x="51" y="172"/>
                    </a:lnTo>
                    <a:lnTo>
                      <a:pt x="25" y="176"/>
                    </a:lnTo>
                    <a:moveTo>
                      <a:pt x="38" y="79"/>
                    </a:moveTo>
                    <a:lnTo>
                      <a:pt x="51" y="77"/>
                    </a:lnTo>
                    <a:cubicBezTo>
                      <a:pt x="59" y="76"/>
                      <a:pt x="63" y="71"/>
                      <a:pt x="61" y="59"/>
                    </a:cubicBezTo>
                    <a:lnTo>
                      <a:pt x="58" y="39"/>
                    </a:lnTo>
                    <a:cubicBezTo>
                      <a:pt x="57" y="28"/>
                      <a:pt x="52" y="24"/>
                      <a:pt x="43" y="25"/>
                    </a:cubicBezTo>
                    <a:lnTo>
                      <a:pt x="30" y="27"/>
                    </a:lnTo>
                    <a:lnTo>
                      <a:pt x="38" y="79"/>
                    </a:lnTo>
                    <a:close/>
                  </a:path>
                </a:pathLst>
              </a:custGeom>
              <a:solidFill>
                <a:schemeClr val="dk1"/>
              </a:solidFill>
              <a:ln>
                <a:noFill/>
              </a:ln>
            </p:spPr>
            <p:txBody>
              <a:bodyPr spcFirstLastPara="1" wrap="square" lIns="90000" tIns="18350" rIns="90000" bIns="183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22" name="Google Shape;322;p28"/>
              <p:cNvSpPr/>
              <p:nvPr/>
            </p:nvSpPr>
            <p:spPr>
              <a:xfrm>
                <a:off x="-3132953" y="992241"/>
                <a:ext cx="84488" cy="157954"/>
              </a:xfrm>
              <a:custGeom>
                <a:avLst/>
                <a:gdLst/>
                <a:ahLst/>
                <a:cxnLst/>
                <a:rect l="l" t="t" r="r" b="b"/>
                <a:pathLst>
                  <a:path w="92" h="172" extrusionOk="0">
                    <a:moveTo>
                      <a:pt x="65" y="172"/>
                    </a:moveTo>
                    <a:lnTo>
                      <a:pt x="61" y="138"/>
                    </a:lnTo>
                    <a:lnTo>
                      <a:pt x="30" y="138"/>
                    </a:lnTo>
                    <a:lnTo>
                      <a:pt x="25" y="172"/>
                    </a:lnTo>
                    <a:lnTo>
                      <a:pt x="0" y="171"/>
                    </a:lnTo>
                    <a:lnTo>
                      <a:pt x="29" y="0"/>
                    </a:lnTo>
                    <a:lnTo>
                      <a:pt x="66" y="1"/>
                    </a:lnTo>
                    <a:lnTo>
                      <a:pt x="92" y="172"/>
                    </a:lnTo>
                    <a:lnTo>
                      <a:pt x="65" y="172"/>
                    </a:lnTo>
                    <a:moveTo>
                      <a:pt x="33" y="115"/>
                    </a:moveTo>
                    <a:lnTo>
                      <a:pt x="58" y="115"/>
                    </a:lnTo>
                    <a:lnTo>
                      <a:pt x="46" y="29"/>
                    </a:lnTo>
                    <a:lnTo>
                      <a:pt x="33" y="115"/>
                    </a:lnTo>
                    <a:close/>
                  </a:path>
                </a:pathLst>
              </a:custGeom>
              <a:solidFill>
                <a:schemeClr val="dk1"/>
              </a:solidFill>
              <a:ln>
                <a:noFill/>
              </a:ln>
            </p:spPr>
            <p:txBody>
              <a:bodyPr spcFirstLastPara="1" wrap="square" lIns="90000" tIns="16900" rIns="90000" bIns="169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23" name="Google Shape;323;p28"/>
              <p:cNvSpPr/>
              <p:nvPr/>
            </p:nvSpPr>
            <p:spPr>
              <a:xfrm>
                <a:off x="-3015405" y="995914"/>
                <a:ext cx="78978" cy="163464"/>
              </a:xfrm>
              <a:custGeom>
                <a:avLst/>
                <a:gdLst/>
                <a:ahLst/>
                <a:cxnLst/>
                <a:rect l="l" t="t" r="r" b="b"/>
                <a:pathLst>
                  <a:path w="86" h="178" extrusionOk="0">
                    <a:moveTo>
                      <a:pt x="5" y="174"/>
                    </a:moveTo>
                    <a:lnTo>
                      <a:pt x="28" y="29"/>
                    </a:lnTo>
                    <a:lnTo>
                      <a:pt x="0" y="25"/>
                    </a:lnTo>
                    <a:lnTo>
                      <a:pt x="3" y="0"/>
                    </a:lnTo>
                    <a:lnTo>
                      <a:pt x="86" y="13"/>
                    </a:lnTo>
                    <a:lnTo>
                      <a:pt x="82" y="37"/>
                    </a:lnTo>
                    <a:lnTo>
                      <a:pt x="54" y="33"/>
                    </a:lnTo>
                    <a:lnTo>
                      <a:pt x="31" y="178"/>
                    </a:lnTo>
                    <a:lnTo>
                      <a:pt x="5" y="174"/>
                    </a:lnTo>
                    <a:close/>
                  </a:path>
                </a:pathLst>
              </a:custGeom>
              <a:solidFill>
                <a:schemeClr val="dk1"/>
              </a:solidFill>
              <a:ln>
                <a:noFill/>
              </a:ln>
            </p:spPr>
            <p:txBody>
              <a:bodyPr spcFirstLastPara="1" wrap="square" lIns="90000" tIns="19075" rIns="90000" bIns="1907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24" name="Google Shape;324;p28"/>
              <p:cNvSpPr/>
              <p:nvPr/>
            </p:nvSpPr>
            <p:spPr>
              <a:xfrm>
                <a:off x="-2933672" y="1020709"/>
                <a:ext cx="121222" cy="173566"/>
              </a:xfrm>
              <a:custGeom>
                <a:avLst/>
                <a:gdLst/>
                <a:ahLst/>
                <a:cxnLst/>
                <a:rect l="l" t="t" r="r" b="b"/>
                <a:pathLst>
                  <a:path w="132" h="189" extrusionOk="0">
                    <a:moveTo>
                      <a:pt x="0" y="163"/>
                    </a:moveTo>
                    <a:lnTo>
                      <a:pt x="54" y="0"/>
                    </a:lnTo>
                    <a:lnTo>
                      <a:pt x="79" y="8"/>
                    </a:lnTo>
                    <a:lnTo>
                      <a:pt x="58" y="75"/>
                    </a:lnTo>
                    <a:lnTo>
                      <a:pt x="85" y="84"/>
                    </a:lnTo>
                    <a:lnTo>
                      <a:pt x="107" y="17"/>
                    </a:lnTo>
                    <a:lnTo>
                      <a:pt x="132" y="26"/>
                    </a:lnTo>
                    <a:lnTo>
                      <a:pt x="79" y="189"/>
                    </a:lnTo>
                    <a:lnTo>
                      <a:pt x="53" y="180"/>
                    </a:lnTo>
                    <a:lnTo>
                      <a:pt x="77" y="107"/>
                    </a:lnTo>
                    <a:lnTo>
                      <a:pt x="50" y="98"/>
                    </a:lnTo>
                    <a:lnTo>
                      <a:pt x="26" y="171"/>
                    </a:lnTo>
                    <a:lnTo>
                      <a:pt x="0" y="163"/>
                    </a:lnTo>
                    <a:close/>
                  </a:path>
                </a:pathLst>
              </a:custGeom>
              <a:solidFill>
                <a:schemeClr val="dk1"/>
              </a:solidFill>
              <a:ln>
                <a:noFill/>
              </a:ln>
            </p:spPr>
            <p:txBody>
              <a:bodyPr spcFirstLastPara="1" wrap="square" lIns="90000" tIns="23025" rIns="90000" bIns="2302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25" name="Google Shape;325;p28"/>
              <p:cNvSpPr/>
              <p:nvPr/>
            </p:nvSpPr>
            <p:spPr>
              <a:xfrm>
                <a:off x="-2828981" y="1067544"/>
                <a:ext cx="90916" cy="152444"/>
              </a:xfrm>
              <a:custGeom>
                <a:avLst/>
                <a:gdLst/>
                <a:ahLst/>
                <a:cxnLst/>
                <a:rect l="l" t="t" r="r" b="b"/>
                <a:pathLst>
                  <a:path w="99" h="166" extrusionOk="0">
                    <a:moveTo>
                      <a:pt x="0" y="154"/>
                    </a:moveTo>
                    <a:lnTo>
                      <a:pt x="75" y="0"/>
                    </a:lnTo>
                    <a:lnTo>
                      <a:pt x="99" y="12"/>
                    </a:lnTo>
                    <a:lnTo>
                      <a:pt x="24" y="166"/>
                    </a:lnTo>
                    <a:lnTo>
                      <a:pt x="0" y="154"/>
                    </a:lnTo>
                    <a:close/>
                  </a:path>
                </a:pathLst>
              </a:custGeom>
              <a:solidFill>
                <a:schemeClr val="dk1"/>
              </a:solidFill>
              <a:ln>
                <a:noFill/>
              </a:ln>
            </p:spPr>
            <p:txBody>
              <a:bodyPr spcFirstLastPara="1" wrap="square" lIns="90000" tIns="14750" rIns="90000" bIns="147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26" name="Google Shape;326;p28"/>
              <p:cNvSpPr/>
              <p:nvPr/>
            </p:nvSpPr>
            <p:spPr>
              <a:xfrm>
                <a:off x="-2779390" y="1103359"/>
                <a:ext cx="146935" cy="169892"/>
              </a:xfrm>
              <a:custGeom>
                <a:avLst/>
                <a:gdLst/>
                <a:ahLst/>
                <a:cxnLst/>
                <a:rect l="l" t="t" r="r" b="b"/>
                <a:pathLst>
                  <a:path w="160" h="185" extrusionOk="0">
                    <a:moveTo>
                      <a:pt x="0" y="142"/>
                    </a:moveTo>
                    <a:lnTo>
                      <a:pt x="13" y="122"/>
                    </a:lnTo>
                    <a:lnTo>
                      <a:pt x="122" y="47"/>
                    </a:lnTo>
                    <a:lnTo>
                      <a:pt x="83" y="21"/>
                    </a:lnTo>
                    <a:lnTo>
                      <a:pt x="96" y="0"/>
                    </a:lnTo>
                    <a:lnTo>
                      <a:pt x="160" y="42"/>
                    </a:lnTo>
                    <a:lnTo>
                      <a:pt x="147" y="62"/>
                    </a:lnTo>
                    <a:lnTo>
                      <a:pt x="37" y="138"/>
                    </a:lnTo>
                    <a:lnTo>
                      <a:pt x="79" y="165"/>
                    </a:lnTo>
                    <a:lnTo>
                      <a:pt x="66" y="185"/>
                    </a:lnTo>
                    <a:lnTo>
                      <a:pt x="0" y="142"/>
                    </a:lnTo>
                    <a:close/>
                  </a:path>
                </a:pathLst>
              </a:custGeom>
              <a:solidFill>
                <a:schemeClr val="dk1"/>
              </a:solidFill>
              <a:ln>
                <a:noFill/>
              </a:ln>
            </p:spPr>
            <p:txBody>
              <a:bodyPr spcFirstLastPara="1" wrap="square" lIns="90000" tIns="21600" rIns="90000" bIns="216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27" name="Google Shape;327;p28"/>
              <p:cNvSpPr/>
              <p:nvPr/>
            </p:nvSpPr>
            <p:spPr>
              <a:xfrm>
                <a:off x="-2695821" y="1175908"/>
                <a:ext cx="156119" cy="161627"/>
              </a:xfrm>
              <a:custGeom>
                <a:avLst/>
                <a:gdLst/>
                <a:ahLst/>
                <a:cxnLst/>
                <a:rect l="l" t="t" r="r" b="b"/>
                <a:pathLst>
                  <a:path w="170" h="176" extrusionOk="0">
                    <a:moveTo>
                      <a:pt x="0" y="127"/>
                    </a:moveTo>
                    <a:lnTo>
                      <a:pt x="116" y="0"/>
                    </a:lnTo>
                    <a:lnTo>
                      <a:pt x="170" y="49"/>
                    </a:lnTo>
                    <a:lnTo>
                      <a:pt x="153" y="67"/>
                    </a:lnTo>
                    <a:lnTo>
                      <a:pt x="119" y="36"/>
                    </a:lnTo>
                    <a:lnTo>
                      <a:pt x="89" y="70"/>
                    </a:lnTo>
                    <a:lnTo>
                      <a:pt x="116" y="94"/>
                    </a:lnTo>
                    <a:lnTo>
                      <a:pt x="99" y="112"/>
                    </a:lnTo>
                    <a:lnTo>
                      <a:pt x="72" y="88"/>
                    </a:lnTo>
                    <a:lnTo>
                      <a:pt x="37" y="127"/>
                    </a:lnTo>
                    <a:lnTo>
                      <a:pt x="71" y="158"/>
                    </a:lnTo>
                    <a:lnTo>
                      <a:pt x="55" y="176"/>
                    </a:lnTo>
                    <a:lnTo>
                      <a:pt x="0" y="127"/>
                    </a:lnTo>
                    <a:close/>
                  </a:path>
                </a:pathLst>
              </a:custGeom>
              <a:solidFill>
                <a:schemeClr val="dk1"/>
              </a:solidFill>
              <a:ln>
                <a:noFill/>
              </a:ln>
            </p:spPr>
            <p:txBody>
              <a:bodyPr spcFirstLastPara="1" wrap="square" lIns="90000" tIns="18350" rIns="90000" bIns="183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328" name="Google Shape;328;p28"/>
            <p:cNvGrpSpPr/>
            <p:nvPr/>
          </p:nvGrpSpPr>
          <p:grpSpPr>
            <a:xfrm>
              <a:off x="-3852017" y="1248457"/>
              <a:ext cx="1551084" cy="996396"/>
              <a:chOff x="-3852017" y="1248457"/>
              <a:chExt cx="1551084" cy="996396"/>
            </a:xfrm>
          </p:grpSpPr>
          <p:sp>
            <p:nvSpPr>
              <p:cNvPr id="329" name="Google Shape;329;p28"/>
              <p:cNvSpPr/>
              <p:nvPr/>
            </p:nvSpPr>
            <p:spPr>
              <a:xfrm>
                <a:off x="-3148565" y="1248457"/>
                <a:ext cx="145099" cy="145097"/>
              </a:xfrm>
              <a:custGeom>
                <a:avLst/>
                <a:gdLst/>
                <a:ahLst/>
                <a:cxnLst/>
                <a:rect l="l" t="t" r="r" b="b"/>
                <a:pathLst>
                  <a:path w="158" h="158" extrusionOk="0">
                    <a:moveTo>
                      <a:pt x="105" y="58"/>
                    </a:moveTo>
                    <a:lnTo>
                      <a:pt x="155" y="73"/>
                    </a:lnTo>
                    <a:cubicBezTo>
                      <a:pt x="160" y="75"/>
                      <a:pt x="160" y="82"/>
                      <a:pt x="155" y="84"/>
                    </a:cubicBezTo>
                    <a:lnTo>
                      <a:pt x="105" y="98"/>
                    </a:lnTo>
                    <a:cubicBezTo>
                      <a:pt x="103" y="98"/>
                      <a:pt x="102" y="100"/>
                      <a:pt x="101" y="102"/>
                    </a:cubicBezTo>
                    <a:lnTo>
                      <a:pt x="85" y="155"/>
                    </a:lnTo>
                    <a:cubicBezTo>
                      <a:pt x="84" y="160"/>
                      <a:pt x="76" y="160"/>
                      <a:pt x="75" y="155"/>
                    </a:cubicBezTo>
                    <a:lnTo>
                      <a:pt x="58" y="106"/>
                    </a:lnTo>
                    <a:cubicBezTo>
                      <a:pt x="58" y="105"/>
                      <a:pt x="57" y="104"/>
                      <a:pt x="55" y="103"/>
                    </a:cubicBezTo>
                    <a:lnTo>
                      <a:pt x="4" y="85"/>
                    </a:lnTo>
                    <a:cubicBezTo>
                      <a:pt x="-1" y="83"/>
                      <a:pt x="-1" y="76"/>
                      <a:pt x="4" y="74"/>
                    </a:cubicBezTo>
                    <a:lnTo>
                      <a:pt x="56" y="59"/>
                    </a:lnTo>
                    <a:cubicBezTo>
                      <a:pt x="58" y="59"/>
                      <a:pt x="60" y="57"/>
                      <a:pt x="60" y="55"/>
                    </a:cubicBezTo>
                    <a:lnTo>
                      <a:pt x="75" y="4"/>
                    </a:lnTo>
                    <a:cubicBezTo>
                      <a:pt x="77" y="-1"/>
                      <a:pt x="84" y="-1"/>
                      <a:pt x="86" y="4"/>
                    </a:cubicBezTo>
                    <a:lnTo>
                      <a:pt x="102" y="54"/>
                    </a:lnTo>
                    <a:cubicBezTo>
                      <a:pt x="102" y="56"/>
                      <a:pt x="103" y="57"/>
                      <a:pt x="105" y="58"/>
                    </a:cubicBezTo>
                    <a:close/>
                  </a:path>
                </a:pathLst>
              </a:custGeom>
              <a:solidFill>
                <a:schemeClr val="accent6"/>
              </a:solidFill>
              <a:ln>
                <a:noFill/>
              </a:ln>
            </p:spPr>
            <p:txBody>
              <a:bodyPr spcFirstLastPara="1" wrap="square" lIns="90000" tIns="11875" rIns="90000" bIns="1187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30" name="Google Shape;330;p28"/>
              <p:cNvSpPr/>
              <p:nvPr/>
            </p:nvSpPr>
            <p:spPr>
              <a:xfrm>
                <a:off x="-2446031" y="1512020"/>
                <a:ext cx="145099" cy="145097"/>
              </a:xfrm>
              <a:custGeom>
                <a:avLst/>
                <a:gdLst/>
                <a:ahLst/>
                <a:cxnLst/>
                <a:rect l="l" t="t" r="r" b="b"/>
                <a:pathLst>
                  <a:path w="158" h="158" extrusionOk="0">
                    <a:moveTo>
                      <a:pt x="105" y="59"/>
                    </a:moveTo>
                    <a:lnTo>
                      <a:pt x="155" y="74"/>
                    </a:lnTo>
                    <a:cubicBezTo>
                      <a:pt x="160" y="75"/>
                      <a:pt x="160" y="83"/>
                      <a:pt x="155" y="84"/>
                    </a:cubicBezTo>
                    <a:lnTo>
                      <a:pt x="106" y="98"/>
                    </a:lnTo>
                    <a:cubicBezTo>
                      <a:pt x="104" y="99"/>
                      <a:pt x="102" y="100"/>
                      <a:pt x="102" y="102"/>
                    </a:cubicBezTo>
                    <a:lnTo>
                      <a:pt x="86" y="155"/>
                    </a:lnTo>
                    <a:cubicBezTo>
                      <a:pt x="84" y="160"/>
                      <a:pt x="77" y="160"/>
                      <a:pt x="75" y="155"/>
                    </a:cubicBezTo>
                    <a:lnTo>
                      <a:pt x="59" y="107"/>
                    </a:lnTo>
                    <a:cubicBezTo>
                      <a:pt x="58" y="105"/>
                      <a:pt x="57" y="104"/>
                      <a:pt x="55" y="104"/>
                    </a:cubicBezTo>
                    <a:lnTo>
                      <a:pt x="4" y="85"/>
                    </a:lnTo>
                    <a:cubicBezTo>
                      <a:pt x="-1" y="83"/>
                      <a:pt x="-1" y="76"/>
                      <a:pt x="5" y="75"/>
                    </a:cubicBezTo>
                    <a:lnTo>
                      <a:pt x="57" y="60"/>
                    </a:lnTo>
                    <a:cubicBezTo>
                      <a:pt x="58" y="59"/>
                      <a:pt x="60" y="58"/>
                      <a:pt x="60" y="56"/>
                    </a:cubicBezTo>
                    <a:lnTo>
                      <a:pt x="75" y="5"/>
                    </a:lnTo>
                    <a:cubicBezTo>
                      <a:pt x="77" y="-1"/>
                      <a:pt x="84" y="-1"/>
                      <a:pt x="86" y="4"/>
                    </a:cubicBezTo>
                    <a:lnTo>
                      <a:pt x="102" y="55"/>
                    </a:lnTo>
                    <a:cubicBezTo>
                      <a:pt x="102" y="57"/>
                      <a:pt x="104" y="58"/>
                      <a:pt x="105" y="59"/>
                    </a:cubicBezTo>
                    <a:close/>
                  </a:path>
                </a:pathLst>
              </a:custGeom>
              <a:solidFill>
                <a:schemeClr val="accent6"/>
              </a:solidFill>
              <a:ln>
                <a:noFill/>
              </a:ln>
            </p:spPr>
            <p:txBody>
              <a:bodyPr spcFirstLastPara="1" wrap="square" lIns="90000" tIns="11875" rIns="90000" bIns="1187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31" name="Google Shape;331;p28"/>
              <p:cNvSpPr/>
              <p:nvPr/>
            </p:nvSpPr>
            <p:spPr>
              <a:xfrm>
                <a:off x="-3852017" y="1512020"/>
                <a:ext cx="146017" cy="145097"/>
              </a:xfrm>
              <a:custGeom>
                <a:avLst/>
                <a:gdLst/>
                <a:ahLst/>
                <a:cxnLst/>
                <a:rect l="l" t="t" r="r" b="b"/>
                <a:pathLst>
                  <a:path w="159" h="158" extrusionOk="0">
                    <a:moveTo>
                      <a:pt x="106" y="59"/>
                    </a:moveTo>
                    <a:lnTo>
                      <a:pt x="155" y="74"/>
                    </a:lnTo>
                    <a:cubicBezTo>
                      <a:pt x="161" y="75"/>
                      <a:pt x="161" y="83"/>
                      <a:pt x="155" y="84"/>
                    </a:cubicBezTo>
                    <a:lnTo>
                      <a:pt x="106" y="98"/>
                    </a:lnTo>
                    <a:cubicBezTo>
                      <a:pt x="104" y="99"/>
                      <a:pt x="103" y="100"/>
                      <a:pt x="102" y="102"/>
                    </a:cubicBezTo>
                    <a:lnTo>
                      <a:pt x="86" y="155"/>
                    </a:lnTo>
                    <a:cubicBezTo>
                      <a:pt x="84" y="160"/>
                      <a:pt x="77" y="160"/>
                      <a:pt x="75" y="155"/>
                    </a:cubicBezTo>
                    <a:lnTo>
                      <a:pt x="59" y="107"/>
                    </a:lnTo>
                    <a:cubicBezTo>
                      <a:pt x="58" y="105"/>
                      <a:pt x="57" y="104"/>
                      <a:pt x="55" y="104"/>
                    </a:cubicBezTo>
                    <a:lnTo>
                      <a:pt x="4" y="85"/>
                    </a:lnTo>
                    <a:cubicBezTo>
                      <a:pt x="-1" y="83"/>
                      <a:pt x="0" y="76"/>
                      <a:pt x="5" y="75"/>
                    </a:cubicBezTo>
                    <a:lnTo>
                      <a:pt x="57" y="60"/>
                    </a:lnTo>
                    <a:cubicBezTo>
                      <a:pt x="59" y="59"/>
                      <a:pt x="60" y="58"/>
                      <a:pt x="61" y="56"/>
                    </a:cubicBezTo>
                    <a:lnTo>
                      <a:pt x="76" y="5"/>
                    </a:lnTo>
                    <a:cubicBezTo>
                      <a:pt x="77" y="-1"/>
                      <a:pt x="85" y="-1"/>
                      <a:pt x="86" y="4"/>
                    </a:cubicBezTo>
                    <a:lnTo>
                      <a:pt x="102" y="55"/>
                    </a:lnTo>
                    <a:cubicBezTo>
                      <a:pt x="103" y="57"/>
                      <a:pt x="104" y="58"/>
                      <a:pt x="106" y="59"/>
                    </a:cubicBezTo>
                    <a:close/>
                  </a:path>
                </a:pathLst>
              </a:custGeom>
              <a:solidFill>
                <a:schemeClr val="accent6"/>
              </a:solidFill>
              <a:ln>
                <a:noFill/>
              </a:ln>
            </p:spPr>
            <p:txBody>
              <a:bodyPr spcFirstLastPara="1" wrap="square" lIns="90000" tIns="11875" rIns="90000" bIns="1187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32" name="Google Shape;332;p28"/>
              <p:cNvSpPr/>
              <p:nvPr/>
            </p:nvSpPr>
            <p:spPr>
              <a:xfrm>
                <a:off x="-2619598" y="2098838"/>
                <a:ext cx="145099" cy="146016"/>
              </a:xfrm>
              <a:custGeom>
                <a:avLst/>
                <a:gdLst/>
                <a:ahLst/>
                <a:cxnLst/>
                <a:rect l="l" t="t" r="r" b="b"/>
                <a:pathLst>
                  <a:path w="158" h="159" extrusionOk="0">
                    <a:moveTo>
                      <a:pt x="105" y="59"/>
                    </a:moveTo>
                    <a:lnTo>
                      <a:pt x="155" y="74"/>
                    </a:lnTo>
                    <a:cubicBezTo>
                      <a:pt x="160" y="75"/>
                      <a:pt x="160" y="83"/>
                      <a:pt x="155" y="84"/>
                    </a:cubicBezTo>
                    <a:lnTo>
                      <a:pt x="105" y="99"/>
                    </a:lnTo>
                    <a:cubicBezTo>
                      <a:pt x="103" y="99"/>
                      <a:pt x="102" y="100"/>
                      <a:pt x="101" y="102"/>
                    </a:cubicBezTo>
                    <a:lnTo>
                      <a:pt x="85" y="155"/>
                    </a:lnTo>
                    <a:cubicBezTo>
                      <a:pt x="84" y="160"/>
                      <a:pt x="76" y="161"/>
                      <a:pt x="75" y="155"/>
                    </a:cubicBezTo>
                    <a:lnTo>
                      <a:pt x="58" y="107"/>
                    </a:lnTo>
                    <a:cubicBezTo>
                      <a:pt x="58" y="106"/>
                      <a:pt x="57" y="104"/>
                      <a:pt x="55" y="104"/>
                    </a:cubicBezTo>
                    <a:lnTo>
                      <a:pt x="4" y="85"/>
                    </a:lnTo>
                    <a:cubicBezTo>
                      <a:pt x="-1" y="83"/>
                      <a:pt x="-1" y="76"/>
                      <a:pt x="4" y="75"/>
                    </a:cubicBezTo>
                    <a:lnTo>
                      <a:pt x="56" y="60"/>
                    </a:lnTo>
                    <a:cubicBezTo>
                      <a:pt x="58" y="59"/>
                      <a:pt x="60" y="58"/>
                      <a:pt x="60" y="56"/>
                    </a:cubicBezTo>
                    <a:lnTo>
                      <a:pt x="75" y="5"/>
                    </a:lnTo>
                    <a:cubicBezTo>
                      <a:pt x="77" y="-1"/>
                      <a:pt x="84" y="-1"/>
                      <a:pt x="86" y="4"/>
                    </a:cubicBezTo>
                    <a:lnTo>
                      <a:pt x="102" y="55"/>
                    </a:lnTo>
                    <a:cubicBezTo>
                      <a:pt x="102" y="57"/>
                      <a:pt x="103" y="58"/>
                      <a:pt x="105" y="59"/>
                    </a:cubicBezTo>
                    <a:close/>
                  </a:path>
                </a:pathLst>
              </a:custGeom>
              <a:solidFill>
                <a:schemeClr val="accent6"/>
              </a:solidFill>
              <a:ln>
                <a:noFill/>
              </a:ln>
            </p:spPr>
            <p:txBody>
              <a:bodyPr spcFirstLastPara="1" wrap="square" lIns="90000" tIns="12225" rIns="90000" bIns="1222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33" name="Google Shape;333;p28"/>
              <p:cNvSpPr/>
              <p:nvPr/>
            </p:nvSpPr>
            <p:spPr>
              <a:xfrm>
                <a:off x="-3643552" y="2098838"/>
                <a:ext cx="145099" cy="146016"/>
              </a:xfrm>
              <a:custGeom>
                <a:avLst/>
                <a:gdLst/>
                <a:ahLst/>
                <a:cxnLst/>
                <a:rect l="l" t="t" r="r" b="b"/>
                <a:pathLst>
                  <a:path w="158" h="159" extrusionOk="0">
                    <a:moveTo>
                      <a:pt x="106" y="59"/>
                    </a:moveTo>
                    <a:lnTo>
                      <a:pt x="155" y="74"/>
                    </a:lnTo>
                    <a:cubicBezTo>
                      <a:pt x="160" y="75"/>
                      <a:pt x="160" y="83"/>
                      <a:pt x="155" y="84"/>
                    </a:cubicBezTo>
                    <a:lnTo>
                      <a:pt x="106" y="99"/>
                    </a:lnTo>
                    <a:cubicBezTo>
                      <a:pt x="104" y="99"/>
                      <a:pt x="103" y="100"/>
                      <a:pt x="102" y="102"/>
                    </a:cubicBezTo>
                    <a:lnTo>
                      <a:pt x="86" y="155"/>
                    </a:lnTo>
                    <a:cubicBezTo>
                      <a:pt x="84" y="160"/>
                      <a:pt x="77" y="161"/>
                      <a:pt x="75" y="155"/>
                    </a:cubicBezTo>
                    <a:lnTo>
                      <a:pt x="59" y="107"/>
                    </a:lnTo>
                    <a:cubicBezTo>
                      <a:pt x="58" y="106"/>
                      <a:pt x="57" y="104"/>
                      <a:pt x="55" y="104"/>
                    </a:cubicBezTo>
                    <a:lnTo>
                      <a:pt x="4" y="85"/>
                    </a:lnTo>
                    <a:cubicBezTo>
                      <a:pt x="-1" y="83"/>
                      <a:pt x="-1" y="76"/>
                      <a:pt x="5" y="75"/>
                    </a:cubicBezTo>
                    <a:lnTo>
                      <a:pt x="57" y="60"/>
                    </a:lnTo>
                    <a:cubicBezTo>
                      <a:pt x="58" y="59"/>
                      <a:pt x="60" y="58"/>
                      <a:pt x="60" y="56"/>
                    </a:cubicBezTo>
                    <a:lnTo>
                      <a:pt x="75" y="5"/>
                    </a:lnTo>
                    <a:cubicBezTo>
                      <a:pt x="77" y="-1"/>
                      <a:pt x="84" y="-1"/>
                      <a:pt x="86" y="4"/>
                    </a:cubicBezTo>
                    <a:lnTo>
                      <a:pt x="102" y="55"/>
                    </a:lnTo>
                    <a:cubicBezTo>
                      <a:pt x="103" y="57"/>
                      <a:pt x="104" y="58"/>
                      <a:pt x="106" y="59"/>
                    </a:cubicBezTo>
                    <a:close/>
                  </a:path>
                </a:pathLst>
              </a:custGeom>
              <a:solidFill>
                <a:schemeClr val="accent6"/>
              </a:solidFill>
              <a:ln>
                <a:noFill/>
              </a:ln>
            </p:spPr>
            <p:txBody>
              <a:bodyPr spcFirstLastPara="1" wrap="square" lIns="90000" tIns="12225" rIns="90000" bIns="1222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sp>
        <p:nvSpPr>
          <p:cNvPr id="334" name="Google Shape;334;p28"/>
          <p:cNvSpPr/>
          <p:nvPr/>
        </p:nvSpPr>
        <p:spPr>
          <a:xfrm rot="10351975">
            <a:off x="1116640" y="71502"/>
            <a:ext cx="373971" cy="373971"/>
          </a:xfrm>
          <a:prstGeom prst="star4">
            <a:avLst>
              <a:gd name="adj" fmla="val 10083"/>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olengo"/>
              <a:ea typeface="Molengo"/>
              <a:cs typeface="Molengo"/>
              <a:sym typeface="Molengo"/>
            </a:endParaRPr>
          </a:p>
        </p:txBody>
      </p:sp>
      <p:sp>
        <p:nvSpPr>
          <p:cNvPr id="335" name="Google Shape;335;p28"/>
          <p:cNvSpPr/>
          <p:nvPr/>
        </p:nvSpPr>
        <p:spPr>
          <a:xfrm rot="207445">
            <a:off x="7018416" y="4668269"/>
            <a:ext cx="288525" cy="288525"/>
          </a:xfrm>
          <a:prstGeom prst="star4">
            <a:avLst>
              <a:gd name="adj" fmla="val 10083"/>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olengo"/>
              <a:ea typeface="Molengo"/>
              <a:cs typeface="Molengo"/>
              <a:sym typeface="Molengo"/>
            </a:endParaRPr>
          </a:p>
        </p:txBody>
      </p:sp>
    </p:spTree>
    <p:extLst>
      <p:ext uri="{BB962C8B-B14F-4D97-AF65-F5344CB8AC3E}">
        <p14:creationId xmlns:p14="http://schemas.microsoft.com/office/powerpoint/2010/main" val="2945995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336"/>
        <p:cNvGrpSpPr/>
        <p:nvPr/>
      </p:nvGrpSpPr>
      <p:grpSpPr>
        <a:xfrm>
          <a:off x="0" y="0"/>
          <a:ext cx="0" cy="0"/>
          <a:chOff x="0" y="0"/>
          <a:chExt cx="0" cy="0"/>
        </a:xfrm>
      </p:grpSpPr>
      <p:sp>
        <p:nvSpPr>
          <p:cNvPr id="337" name="Google Shape;337;p29"/>
          <p:cNvSpPr/>
          <p:nvPr/>
        </p:nvSpPr>
        <p:spPr>
          <a:xfrm>
            <a:off x="294000" y="291350"/>
            <a:ext cx="8556000" cy="4545600"/>
          </a:xfrm>
          <a:prstGeom prst="roundRect">
            <a:avLst>
              <a:gd name="adj" fmla="val 4315"/>
            </a:avLst>
          </a:prstGeom>
          <a:solidFill>
            <a:schemeClr val="accent6"/>
          </a:solidFill>
          <a:ln>
            <a:noFill/>
          </a:ln>
          <a:effectLst>
            <a:outerShdw blurRad="85725" dist="19050" dir="5400000" algn="bl" rotWithShape="0">
              <a:srgbClr val="000000">
                <a:alpha val="31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olengo"/>
              <a:ea typeface="Molengo"/>
              <a:cs typeface="Molengo"/>
              <a:sym typeface="Molengo"/>
            </a:endParaRPr>
          </a:p>
        </p:txBody>
      </p:sp>
      <p:grpSp>
        <p:nvGrpSpPr>
          <p:cNvPr id="338" name="Google Shape;338;p29"/>
          <p:cNvGrpSpPr/>
          <p:nvPr/>
        </p:nvGrpSpPr>
        <p:grpSpPr>
          <a:xfrm rot="-2048927">
            <a:off x="8417294" y="3632935"/>
            <a:ext cx="1210479" cy="1209206"/>
            <a:chOff x="8972371" y="6979"/>
            <a:chExt cx="2687876" cy="2685048"/>
          </a:xfrm>
        </p:grpSpPr>
        <p:sp>
          <p:nvSpPr>
            <p:cNvPr id="339" name="Google Shape;339;p29"/>
            <p:cNvSpPr/>
            <p:nvPr/>
          </p:nvSpPr>
          <p:spPr>
            <a:xfrm>
              <a:off x="8972371" y="6979"/>
              <a:ext cx="2687876" cy="2685048"/>
            </a:xfrm>
            <a:custGeom>
              <a:avLst/>
              <a:gdLst/>
              <a:ahLst/>
              <a:cxnLst/>
              <a:rect l="l" t="t" r="r" b="b"/>
              <a:pathLst>
                <a:path w="1901" h="1899" extrusionOk="0">
                  <a:moveTo>
                    <a:pt x="951" y="1899"/>
                  </a:moveTo>
                  <a:cubicBezTo>
                    <a:pt x="901" y="1899"/>
                    <a:pt x="852" y="1896"/>
                    <a:pt x="803" y="1888"/>
                  </a:cubicBezTo>
                  <a:cubicBezTo>
                    <a:pt x="704" y="1873"/>
                    <a:pt x="608" y="1841"/>
                    <a:pt x="518" y="1795"/>
                  </a:cubicBezTo>
                  <a:cubicBezTo>
                    <a:pt x="364" y="1717"/>
                    <a:pt x="235" y="1598"/>
                    <a:pt x="144" y="1453"/>
                  </a:cubicBezTo>
                  <a:cubicBezTo>
                    <a:pt x="50" y="1302"/>
                    <a:pt x="0" y="1128"/>
                    <a:pt x="0" y="950"/>
                  </a:cubicBezTo>
                  <a:cubicBezTo>
                    <a:pt x="0" y="828"/>
                    <a:pt x="23" y="710"/>
                    <a:pt x="68" y="598"/>
                  </a:cubicBezTo>
                  <a:cubicBezTo>
                    <a:pt x="154" y="382"/>
                    <a:pt x="316" y="206"/>
                    <a:pt x="523" y="101"/>
                  </a:cubicBezTo>
                  <a:cubicBezTo>
                    <a:pt x="657" y="34"/>
                    <a:pt x="800" y="0"/>
                    <a:pt x="951" y="0"/>
                  </a:cubicBezTo>
                  <a:cubicBezTo>
                    <a:pt x="1114" y="0"/>
                    <a:pt x="1276" y="42"/>
                    <a:pt x="1418" y="122"/>
                  </a:cubicBezTo>
                  <a:cubicBezTo>
                    <a:pt x="1555" y="200"/>
                    <a:pt x="1672" y="312"/>
                    <a:pt x="1756" y="445"/>
                  </a:cubicBezTo>
                  <a:cubicBezTo>
                    <a:pt x="1814" y="538"/>
                    <a:pt x="1856" y="640"/>
                    <a:pt x="1879" y="746"/>
                  </a:cubicBezTo>
                  <a:cubicBezTo>
                    <a:pt x="1880" y="748"/>
                    <a:pt x="1880" y="750"/>
                    <a:pt x="1880" y="751"/>
                  </a:cubicBezTo>
                  <a:cubicBezTo>
                    <a:pt x="1886" y="777"/>
                    <a:pt x="1891" y="804"/>
                    <a:pt x="1894" y="831"/>
                  </a:cubicBezTo>
                  <a:cubicBezTo>
                    <a:pt x="1896" y="845"/>
                    <a:pt x="1897" y="859"/>
                    <a:pt x="1898" y="873"/>
                  </a:cubicBezTo>
                  <a:cubicBezTo>
                    <a:pt x="1900" y="898"/>
                    <a:pt x="1901" y="924"/>
                    <a:pt x="1901" y="950"/>
                  </a:cubicBezTo>
                  <a:cubicBezTo>
                    <a:pt x="1901" y="1126"/>
                    <a:pt x="1853" y="1297"/>
                    <a:pt x="1762" y="1446"/>
                  </a:cubicBezTo>
                  <a:lnTo>
                    <a:pt x="1760" y="1449"/>
                  </a:lnTo>
                  <a:cubicBezTo>
                    <a:pt x="1744" y="1475"/>
                    <a:pt x="1727" y="1500"/>
                    <a:pt x="1709" y="1524"/>
                  </a:cubicBezTo>
                  <a:cubicBezTo>
                    <a:pt x="1622" y="1637"/>
                    <a:pt x="1508" y="1732"/>
                    <a:pt x="1381" y="1797"/>
                  </a:cubicBezTo>
                  <a:cubicBezTo>
                    <a:pt x="1246" y="1865"/>
                    <a:pt x="1102" y="1899"/>
                    <a:pt x="951" y="1899"/>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40" name="Google Shape;340;p29"/>
            <p:cNvSpPr/>
            <p:nvPr/>
          </p:nvSpPr>
          <p:spPr>
            <a:xfrm>
              <a:off x="9174562" y="57881"/>
              <a:ext cx="2262284" cy="2542242"/>
            </a:xfrm>
            <a:custGeom>
              <a:avLst/>
              <a:gdLst/>
              <a:ahLst/>
              <a:cxnLst/>
              <a:rect l="l" t="t" r="r" b="b"/>
              <a:pathLst>
                <a:path w="1600" h="1798" extrusionOk="0">
                  <a:moveTo>
                    <a:pt x="1302" y="863"/>
                  </a:moveTo>
                  <a:cubicBezTo>
                    <a:pt x="1302" y="1038"/>
                    <a:pt x="1672" y="1253"/>
                    <a:pt x="1587" y="1391"/>
                  </a:cubicBezTo>
                  <a:cubicBezTo>
                    <a:pt x="1466" y="1588"/>
                    <a:pt x="1271" y="1736"/>
                    <a:pt x="1042" y="1797"/>
                  </a:cubicBezTo>
                  <a:cubicBezTo>
                    <a:pt x="1029" y="1800"/>
                    <a:pt x="824" y="1717"/>
                    <a:pt x="818" y="1717"/>
                  </a:cubicBezTo>
                  <a:cubicBezTo>
                    <a:pt x="767" y="1717"/>
                    <a:pt x="583" y="1799"/>
                    <a:pt x="551" y="1790"/>
                  </a:cubicBezTo>
                  <a:cubicBezTo>
                    <a:pt x="445" y="1759"/>
                    <a:pt x="348" y="1710"/>
                    <a:pt x="262" y="1646"/>
                  </a:cubicBezTo>
                  <a:cubicBezTo>
                    <a:pt x="38" y="1480"/>
                    <a:pt x="216" y="1171"/>
                    <a:pt x="216" y="871"/>
                  </a:cubicBezTo>
                  <a:cubicBezTo>
                    <a:pt x="216" y="707"/>
                    <a:pt x="-63" y="596"/>
                    <a:pt x="13" y="463"/>
                  </a:cubicBezTo>
                  <a:cubicBezTo>
                    <a:pt x="170" y="187"/>
                    <a:pt x="467" y="0"/>
                    <a:pt x="808" y="0"/>
                  </a:cubicBezTo>
                  <a:cubicBezTo>
                    <a:pt x="981" y="0"/>
                    <a:pt x="1143" y="49"/>
                    <a:pt x="1282" y="133"/>
                  </a:cubicBezTo>
                  <a:cubicBezTo>
                    <a:pt x="1545" y="293"/>
                    <a:pt x="1302" y="532"/>
                    <a:pt x="1302" y="863"/>
                  </a:cubicBezTo>
                  <a:close/>
                </a:path>
              </a:pathLst>
            </a:custGeom>
            <a:solidFill>
              <a:schemeClr val="accent3"/>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41" name="Google Shape;341;p29"/>
            <p:cNvSpPr/>
            <p:nvPr/>
          </p:nvSpPr>
          <p:spPr>
            <a:xfrm>
              <a:off x="10609698" y="245933"/>
              <a:ext cx="998233" cy="1778721"/>
            </a:xfrm>
            <a:custGeom>
              <a:avLst/>
              <a:gdLst/>
              <a:ahLst/>
              <a:cxnLst/>
              <a:rect l="l" t="t" r="r" b="b"/>
              <a:pathLst>
                <a:path w="706" h="1258" extrusionOk="0">
                  <a:moveTo>
                    <a:pt x="706" y="781"/>
                  </a:moveTo>
                  <a:cubicBezTo>
                    <a:pt x="706" y="956"/>
                    <a:pt x="657" y="1120"/>
                    <a:pt x="572" y="1258"/>
                  </a:cubicBezTo>
                  <a:cubicBezTo>
                    <a:pt x="538" y="1243"/>
                    <a:pt x="508" y="1216"/>
                    <a:pt x="485" y="1186"/>
                  </a:cubicBezTo>
                  <a:cubicBezTo>
                    <a:pt x="472" y="1169"/>
                    <a:pt x="459" y="1151"/>
                    <a:pt x="439" y="1143"/>
                  </a:cubicBezTo>
                  <a:cubicBezTo>
                    <a:pt x="423" y="1137"/>
                    <a:pt x="406" y="1139"/>
                    <a:pt x="390" y="1141"/>
                  </a:cubicBezTo>
                  <a:cubicBezTo>
                    <a:pt x="303" y="1148"/>
                    <a:pt x="213" y="1133"/>
                    <a:pt x="139" y="1088"/>
                  </a:cubicBezTo>
                  <a:cubicBezTo>
                    <a:pt x="65" y="1042"/>
                    <a:pt x="9" y="964"/>
                    <a:pt x="1" y="878"/>
                  </a:cubicBezTo>
                  <a:cubicBezTo>
                    <a:pt x="-11" y="756"/>
                    <a:pt x="70" y="645"/>
                    <a:pt x="160" y="562"/>
                  </a:cubicBezTo>
                  <a:cubicBezTo>
                    <a:pt x="199" y="528"/>
                    <a:pt x="243" y="484"/>
                    <a:pt x="231" y="434"/>
                  </a:cubicBezTo>
                  <a:cubicBezTo>
                    <a:pt x="225" y="414"/>
                    <a:pt x="211" y="397"/>
                    <a:pt x="199" y="381"/>
                  </a:cubicBezTo>
                  <a:cubicBezTo>
                    <a:pt x="156" y="322"/>
                    <a:pt x="146" y="249"/>
                    <a:pt x="156" y="176"/>
                  </a:cubicBezTo>
                  <a:cubicBezTo>
                    <a:pt x="166" y="107"/>
                    <a:pt x="192" y="42"/>
                    <a:pt x="252" y="8"/>
                  </a:cubicBezTo>
                  <a:cubicBezTo>
                    <a:pt x="257" y="5"/>
                    <a:pt x="262" y="2"/>
                    <a:pt x="267" y="0"/>
                  </a:cubicBezTo>
                  <a:cubicBezTo>
                    <a:pt x="530" y="160"/>
                    <a:pt x="706" y="450"/>
                    <a:pt x="706" y="781"/>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42" name="Google Shape;342;p29"/>
            <p:cNvSpPr/>
            <p:nvPr/>
          </p:nvSpPr>
          <p:spPr>
            <a:xfrm>
              <a:off x="9024686" y="712530"/>
              <a:ext cx="725345" cy="1672676"/>
            </a:xfrm>
            <a:custGeom>
              <a:avLst/>
              <a:gdLst/>
              <a:ahLst/>
              <a:cxnLst/>
              <a:rect l="l" t="t" r="r" b="b"/>
              <a:pathLst>
                <a:path w="513" h="1183" extrusionOk="0">
                  <a:moveTo>
                    <a:pt x="507" y="1014"/>
                  </a:moveTo>
                  <a:cubicBezTo>
                    <a:pt x="490" y="1086"/>
                    <a:pt x="434" y="1141"/>
                    <a:pt x="368" y="1183"/>
                  </a:cubicBezTo>
                  <a:cubicBezTo>
                    <a:pt x="145" y="1017"/>
                    <a:pt x="0" y="751"/>
                    <a:pt x="0" y="451"/>
                  </a:cubicBezTo>
                  <a:cubicBezTo>
                    <a:pt x="0" y="287"/>
                    <a:pt x="43" y="133"/>
                    <a:pt x="119" y="0"/>
                  </a:cubicBezTo>
                  <a:cubicBezTo>
                    <a:pt x="206" y="0"/>
                    <a:pt x="298" y="68"/>
                    <a:pt x="360" y="132"/>
                  </a:cubicBezTo>
                  <a:cubicBezTo>
                    <a:pt x="451" y="224"/>
                    <a:pt x="496" y="341"/>
                    <a:pt x="509" y="469"/>
                  </a:cubicBezTo>
                  <a:cubicBezTo>
                    <a:pt x="523" y="597"/>
                    <a:pt x="501" y="718"/>
                    <a:pt x="432" y="827"/>
                  </a:cubicBezTo>
                  <a:cubicBezTo>
                    <a:pt x="494" y="862"/>
                    <a:pt x="522" y="943"/>
                    <a:pt x="507" y="1014"/>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43" name="Google Shape;343;p29"/>
            <p:cNvSpPr/>
            <p:nvPr/>
          </p:nvSpPr>
          <p:spPr>
            <a:xfrm>
              <a:off x="9914046" y="564067"/>
              <a:ext cx="733828" cy="675857"/>
            </a:xfrm>
            <a:custGeom>
              <a:avLst/>
              <a:gdLst/>
              <a:ahLst/>
              <a:cxnLst/>
              <a:rect l="l" t="t" r="r" b="b"/>
              <a:pathLst>
                <a:path w="519" h="478" extrusionOk="0">
                  <a:moveTo>
                    <a:pt x="519" y="316"/>
                  </a:moveTo>
                  <a:cubicBezTo>
                    <a:pt x="483" y="331"/>
                    <a:pt x="511" y="454"/>
                    <a:pt x="511" y="454"/>
                  </a:cubicBezTo>
                  <a:cubicBezTo>
                    <a:pt x="511" y="454"/>
                    <a:pt x="465" y="430"/>
                    <a:pt x="392" y="423"/>
                  </a:cubicBezTo>
                  <a:cubicBezTo>
                    <a:pt x="320" y="415"/>
                    <a:pt x="313" y="428"/>
                    <a:pt x="313" y="428"/>
                  </a:cubicBezTo>
                  <a:cubicBezTo>
                    <a:pt x="313" y="428"/>
                    <a:pt x="288" y="421"/>
                    <a:pt x="206" y="434"/>
                  </a:cubicBezTo>
                  <a:cubicBezTo>
                    <a:pt x="127" y="446"/>
                    <a:pt x="94" y="494"/>
                    <a:pt x="89" y="474"/>
                  </a:cubicBezTo>
                  <a:cubicBezTo>
                    <a:pt x="53" y="330"/>
                    <a:pt x="0" y="331"/>
                    <a:pt x="0" y="331"/>
                  </a:cubicBezTo>
                  <a:lnTo>
                    <a:pt x="152" y="48"/>
                  </a:lnTo>
                  <a:cubicBezTo>
                    <a:pt x="162" y="57"/>
                    <a:pt x="188" y="13"/>
                    <a:pt x="207" y="18"/>
                  </a:cubicBezTo>
                  <a:cubicBezTo>
                    <a:pt x="244" y="26"/>
                    <a:pt x="253" y="22"/>
                    <a:pt x="287" y="1"/>
                  </a:cubicBezTo>
                  <a:cubicBezTo>
                    <a:pt x="294" y="-4"/>
                    <a:pt x="340" y="48"/>
                    <a:pt x="345" y="42"/>
                  </a:cubicBezTo>
                  <a:lnTo>
                    <a:pt x="519" y="316"/>
                  </a:lnTo>
                  <a:close/>
                </a:path>
              </a:pathLst>
            </a:custGeom>
            <a:solidFill>
              <a:schemeClr val="accen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44" name="Google Shape;344;p29"/>
            <p:cNvSpPr/>
            <p:nvPr/>
          </p:nvSpPr>
          <p:spPr>
            <a:xfrm>
              <a:off x="9914046" y="975520"/>
              <a:ext cx="733828" cy="1665607"/>
            </a:xfrm>
            <a:custGeom>
              <a:avLst/>
              <a:gdLst/>
              <a:ahLst/>
              <a:cxnLst/>
              <a:rect l="l" t="t" r="r" b="b"/>
              <a:pathLst>
                <a:path w="519" h="1178" extrusionOk="0">
                  <a:moveTo>
                    <a:pt x="519" y="25"/>
                  </a:moveTo>
                  <a:lnTo>
                    <a:pt x="519" y="1148"/>
                  </a:lnTo>
                  <a:cubicBezTo>
                    <a:pt x="506" y="1151"/>
                    <a:pt x="493" y="1154"/>
                    <a:pt x="479" y="1157"/>
                  </a:cubicBezTo>
                  <a:cubicBezTo>
                    <a:pt x="478" y="1157"/>
                    <a:pt x="474" y="1119"/>
                    <a:pt x="473" y="1119"/>
                  </a:cubicBezTo>
                  <a:cubicBezTo>
                    <a:pt x="471" y="1119"/>
                    <a:pt x="471" y="1159"/>
                    <a:pt x="468" y="1159"/>
                  </a:cubicBezTo>
                  <a:cubicBezTo>
                    <a:pt x="419" y="1170"/>
                    <a:pt x="367" y="1176"/>
                    <a:pt x="315" y="1177"/>
                  </a:cubicBezTo>
                  <a:cubicBezTo>
                    <a:pt x="314" y="1177"/>
                    <a:pt x="308" y="1140"/>
                    <a:pt x="306" y="1140"/>
                  </a:cubicBezTo>
                  <a:cubicBezTo>
                    <a:pt x="304" y="1140"/>
                    <a:pt x="306" y="1177"/>
                    <a:pt x="304" y="1178"/>
                  </a:cubicBezTo>
                  <a:cubicBezTo>
                    <a:pt x="298" y="1178"/>
                    <a:pt x="291" y="1178"/>
                    <a:pt x="285" y="1178"/>
                  </a:cubicBezTo>
                  <a:cubicBezTo>
                    <a:pt x="234" y="1178"/>
                    <a:pt x="184" y="1174"/>
                    <a:pt x="136" y="1166"/>
                  </a:cubicBezTo>
                  <a:cubicBezTo>
                    <a:pt x="134" y="1166"/>
                    <a:pt x="133" y="1135"/>
                    <a:pt x="131" y="1134"/>
                  </a:cubicBezTo>
                  <a:cubicBezTo>
                    <a:pt x="129" y="1134"/>
                    <a:pt x="127" y="1164"/>
                    <a:pt x="125" y="1164"/>
                  </a:cubicBezTo>
                  <a:cubicBezTo>
                    <a:pt x="92" y="1158"/>
                    <a:pt x="60" y="1151"/>
                    <a:pt x="28" y="1141"/>
                  </a:cubicBezTo>
                  <a:lnTo>
                    <a:pt x="0" y="40"/>
                  </a:lnTo>
                  <a:cubicBezTo>
                    <a:pt x="0" y="40"/>
                    <a:pt x="85" y="9"/>
                    <a:pt x="125" y="123"/>
                  </a:cubicBezTo>
                  <a:cubicBezTo>
                    <a:pt x="128" y="131"/>
                    <a:pt x="130" y="139"/>
                    <a:pt x="132" y="148"/>
                  </a:cubicBezTo>
                  <a:cubicBezTo>
                    <a:pt x="132" y="145"/>
                    <a:pt x="131" y="133"/>
                    <a:pt x="133" y="117"/>
                  </a:cubicBezTo>
                  <a:cubicBezTo>
                    <a:pt x="136" y="85"/>
                    <a:pt x="150" y="39"/>
                    <a:pt x="203" y="31"/>
                  </a:cubicBezTo>
                  <a:cubicBezTo>
                    <a:pt x="264" y="21"/>
                    <a:pt x="295" y="84"/>
                    <a:pt x="307" y="117"/>
                  </a:cubicBezTo>
                  <a:cubicBezTo>
                    <a:pt x="312" y="129"/>
                    <a:pt x="314" y="137"/>
                    <a:pt x="314" y="137"/>
                  </a:cubicBezTo>
                  <a:cubicBezTo>
                    <a:pt x="314" y="137"/>
                    <a:pt x="314" y="130"/>
                    <a:pt x="314" y="119"/>
                  </a:cubicBezTo>
                  <a:cubicBezTo>
                    <a:pt x="317" y="81"/>
                    <a:pt x="330" y="-5"/>
                    <a:pt x="386" y="1"/>
                  </a:cubicBezTo>
                  <a:cubicBezTo>
                    <a:pt x="450" y="8"/>
                    <a:pt x="472" y="96"/>
                    <a:pt x="477" y="118"/>
                  </a:cubicBezTo>
                  <a:cubicBezTo>
                    <a:pt x="477" y="121"/>
                    <a:pt x="478" y="122"/>
                    <a:pt x="478" y="122"/>
                  </a:cubicBezTo>
                  <a:cubicBezTo>
                    <a:pt x="478" y="122"/>
                    <a:pt x="478" y="121"/>
                    <a:pt x="478" y="119"/>
                  </a:cubicBezTo>
                  <a:cubicBezTo>
                    <a:pt x="479" y="102"/>
                    <a:pt x="488" y="38"/>
                    <a:pt x="519" y="25"/>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345" name="Google Shape;345;p29"/>
            <p:cNvGrpSpPr/>
            <p:nvPr/>
          </p:nvGrpSpPr>
          <p:grpSpPr>
            <a:xfrm>
              <a:off x="10090787" y="392982"/>
              <a:ext cx="500530" cy="2248145"/>
              <a:chOff x="10090787" y="392982"/>
              <a:chExt cx="500530" cy="2248145"/>
            </a:xfrm>
          </p:grpSpPr>
          <p:sp>
            <p:nvSpPr>
              <p:cNvPr id="346" name="Google Shape;346;p29"/>
              <p:cNvSpPr/>
              <p:nvPr/>
            </p:nvSpPr>
            <p:spPr>
              <a:xfrm>
                <a:off x="10128963" y="392982"/>
                <a:ext cx="272888" cy="275716"/>
              </a:xfrm>
              <a:custGeom>
                <a:avLst/>
                <a:gdLst/>
                <a:ahLst/>
                <a:cxnLst/>
                <a:rect l="l" t="t" r="r" b="b"/>
                <a:pathLst>
                  <a:path w="193" h="195" extrusionOk="0">
                    <a:moveTo>
                      <a:pt x="193" y="162"/>
                    </a:moveTo>
                    <a:cubicBezTo>
                      <a:pt x="188" y="169"/>
                      <a:pt x="182" y="175"/>
                      <a:pt x="175" y="179"/>
                    </a:cubicBezTo>
                    <a:cubicBezTo>
                      <a:pt x="141" y="200"/>
                      <a:pt x="80" y="198"/>
                      <a:pt x="42" y="189"/>
                    </a:cubicBezTo>
                    <a:cubicBezTo>
                      <a:pt x="23" y="185"/>
                      <a:pt x="10" y="178"/>
                      <a:pt x="0" y="169"/>
                    </a:cubicBezTo>
                    <a:lnTo>
                      <a:pt x="91" y="0"/>
                    </a:lnTo>
                    <a:lnTo>
                      <a:pt x="193" y="162"/>
                    </a:lnTo>
                    <a:close/>
                  </a:path>
                </a:pathLst>
              </a:custGeom>
              <a:solidFill>
                <a:schemeClr val="dk1"/>
              </a:solidFill>
              <a:ln>
                <a:noFill/>
              </a:ln>
            </p:spPr>
            <p:txBody>
              <a:bodyPr spcFirstLastPara="1" wrap="square" lIns="90000" tIns="25200" rIns="90000" bIns="252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47" name="Google Shape;347;p29"/>
              <p:cNvSpPr/>
              <p:nvPr/>
            </p:nvSpPr>
            <p:spPr>
              <a:xfrm>
                <a:off x="10090787" y="1140950"/>
                <a:ext cx="15553" cy="1483210"/>
              </a:xfrm>
              <a:custGeom>
                <a:avLst/>
                <a:gdLst/>
                <a:ahLst/>
                <a:cxnLst/>
                <a:rect l="l" t="t" r="r" b="b"/>
                <a:pathLst>
                  <a:path w="11" h="1049" extrusionOk="0">
                    <a:moveTo>
                      <a:pt x="11" y="5"/>
                    </a:moveTo>
                    <a:lnTo>
                      <a:pt x="11" y="1049"/>
                    </a:lnTo>
                    <a:cubicBezTo>
                      <a:pt x="7" y="1048"/>
                      <a:pt x="4" y="1048"/>
                      <a:pt x="0" y="1047"/>
                    </a:cubicBezTo>
                    <a:lnTo>
                      <a:pt x="0" y="5"/>
                    </a:lnTo>
                    <a:cubicBezTo>
                      <a:pt x="0" y="2"/>
                      <a:pt x="3" y="0"/>
                      <a:pt x="6" y="0"/>
                    </a:cubicBezTo>
                    <a:cubicBezTo>
                      <a:pt x="6" y="0"/>
                      <a:pt x="7" y="0"/>
                      <a:pt x="8" y="0"/>
                    </a:cubicBezTo>
                    <a:cubicBezTo>
                      <a:pt x="10" y="1"/>
                      <a:pt x="11" y="3"/>
                      <a:pt x="11" y="5"/>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48" name="Google Shape;348;p29"/>
              <p:cNvSpPr/>
              <p:nvPr/>
            </p:nvSpPr>
            <p:spPr>
              <a:xfrm>
                <a:off x="10343880" y="1140950"/>
                <a:ext cx="15553" cy="1500177"/>
              </a:xfrm>
              <a:custGeom>
                <a:avLst/>
                <a:gdLst/>
                <a:ahLst/>
                <a:cxnLst/>
                <a:rect l="l" t="t" r="r" b="b"/>
                <a:pathLst>
                  <a:path w="11" h="1061" extrusionOk="0">
                    <a:moveTo>
                      <a:pt x="11" y="5"/>
                    </a:moveTo>
                    <a:lnTo>
                      <a:pt x="11" y="1060"/>
                    </a:lnTo>
                    <a:cubicBezTo>
                      <a:pt x="8" y="1060"/>
                      <a:pt x="4" y="1061"/>
                      <a:pt x="0" y="1061"/>
                    </a:cubicBezTo>
                    <a:lnTo>
                      <a:pt x="0" y="5"/>
                    </a:lnTo>
                    <a:cubicBezTo>
                      <a:pt x="0" y="3"/>
                      <a:pt x="1" y="1"/>
                      <a:pt x="3" y="0"/>
                    </a:cubicBezTo>
                    <a:cubicBezTo>
                      <a:pt x="4" y="0"/>
                      <a:pt x="5" y="0"/>
                      <a:pt x="6" y="0"/>
                    </a:cubicBezTo>
                    <a:cubicBezTo>
                      <a:pt x="7" y="0"/>
                      <a:pt x="9" y="1"/>
                      <a:pt x="10" y="2"/>
                    </a:cubicBezTo>
                    <a:cubicBezTo>
                      <a:pt x="11" y="3"/>
                      <a:pt x="11" y="4"/>
                      <a:pt x="11" y="5"/>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49" name="Google Shape;349;p29"/>
              <p:cNvSpPr/>
              <p:nvPr/>
            </p:nvSpPr>
            <p:spPr>
              <a:xfrm>
                <a:off x="10575764" y="1140950"/>
                <a:ext cx="15553" cy="1473312"/>
              </a:xfrm>
              <a:custGeom>
                <a:avLst/>
                <a:gdLst/>
                <a:ahLst/>
                <a:cxnLst/>
                <a:rect l="l" t="t" r="r" b="b"/>
                <a:pathLst>
                  <a:path w="11" h="1042" extrusionOk="0">
                    <a:moveTo>
                      <a:pt x="11" y="5"/>
                    </a:moveTo>
                    <a:lnTo>
                      <a:pt x="11" y="1040"/>
                    </a:lnTo>
                    <a:cubicBezTo>
                      <a:pt x="8" y="1041"/>
                      <a:pt x="4" y="1042"/>
                      <a:pt x="0" y="1042"/>
                    </a:cubicBezTo>
                    <a:lnTo>
                      <a:pt x="0" y="5"/>
                    </a:lnTo>
                    <a:cubicBezTo>
                      <a:pt x="0" y="2"/>
                      <a:pt x="3" y="0"/>
                      <a:pt x="6" y="0"/>
                    </a:cubicBezTo>
                    <a:cubicBezTo>
                      <a:pt x="7" y="0"/>
                      <a:pt x="8" y="0"/>
                      <a:pt x="9" y="0"/>
                    </a:cubicBezTo>
                    <a:cubicBezTo>
                      <a:pt x="9" y="1"/>
                      <a:pt x="10" y="1"/>
                      <a:pt x="10" y="1"/>
                    </a:cubicBezTo>
                    <a:cubicBezTo>
                      <a:pt x="11" y="2"/>
                      <a:pt x="11" y="4"/>
                      <a:pt x="11" y="5"/>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350" name="Google Shape;350;p29"/>
            <p:cNvGrpSpPr/>
            <p:nvPr/>
          </p:nvGrpSpPr>
          <p:grpSpPr>
            <a:xfrm>
              <a:off x="9194357" y="223310"/>
              <a:ext cx="2245316" cy="873808"/>
              <a:chOff x="9194357" y="223310"/>
              <a:chExt cx="2245316" cy="873808"/>
            </a:xfrm>
          </p:grpSpPr>
          <p:sp>
            <p:nvSpPr>
              <p:cNvPr id="351" name="Google Shape;351;p29"/>
              <p:cNvSpPr/>
              <p:nvPr/>
            </p:nvSpPr>
            <p:spPr>
              <a:xfrm>
                <a:off x="9194357" y="786054"/>
                <a:ext cx="251679" cy="196536"/>
              </a:xfrm>
              <a:custGeom>
                <a:avLst/>
                <a:gdLst/>
                <a:ahLst/>
                <a:cxnLst/>
                <a:rect l="l" t="t" r="r" b="b"/>
                <a:pathLst>
                  <a:path w="178" h="139" extrusionOk="0">
                    <a:moveTo>
                      <a:pt x="152" y="139"/>
                    </a:moveTo>
                    <a:lnTo>
                      <a:pt x="0" y="59"/>
                    </a:lnTo>
                    <a:lnTo>
                      <a:pt x="20" y="23"/>
                    </a:lnTo>
                    <a:cubicBezTo>
                      <a:pt x="32" y="-1"/>
                      <a:pt x="51" y="-6"/>
                      <a:pt x="76" y="7"/>
                    </a:cubicBezTo>
                    <a:lnTo>
                      <a:pt x="153" y="47"/>
                    </a:lnTo>
                    <a:cubicBezTo>
                      <a:pt x="178" y="61"/>
                      <a:pt x="184" y="79"/>
                      <a:pt x="171" y="103"/>
                    </a:cubicBezTo>
                    <a:lnTo>
                      <a:pt x="152" y="139"/>
                    </a:lnTo>
                    <a:moveTo>
                      <a:pt x="143" y="104"/>
                    </a:moveTo>
                    <a:lnTo>
                      <a:pt x="149" y="92"/>
                    </a:lnTo>
                    <a:cubicBezTo>
                      <a:pt x="154" y="84"/>
                      <a:pt x="151" y="77"/>
                      <a:pt x="141" y="72"/>
                    </a:cubicBezTo>
                    <a:lnTo>
                      <a:pt x="62" y="30"/>
                    </a:lnTo>
                    <a:cubicBezTo>
                      <a:pt x="52" y="25"/>
                      <a:pt x="45" y="27"/>
                      <a:pt x="41" y="35"/>
                    </a:cubicBezTo>
                    <a:lnTo>
                      <a:pt x="35" y="47"/>
                    </a:lnTo>
                    <a:lnTo>
                      <a:pt x="143" y="104"/>
                    </a:lnTo>
                    <a:close/>
                  </a:path>
                </a:pathLst>
              </a:custGeom>
              <a:solidFill>
                <a:schemeClr val="accent6"/>
              </a:solidFill>
              <a:ln>
                <a:noFill/>
              </a:ln>
            </p:spPr>
            <p:txBody>
              <a:bodyPr spcFirstLastPara="1" wrap="square" lIns="90000" tIns="5025" rIns="90000" bIns="502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52" name="Google Shape;352;p29"/>
              <p:cNvSpPr/>
              <p:nvPr/>
            </p:nvSpPr>
            <p:spPr>
              <a:xfrm>
                <a:off x="9297574" y="609313"/>
                <a:ext cx="255921" cy="229056"/>
              </a:xfrm>
              <a:custGeom>
                <a:avLst/>
                <a:gdLst/>
                <a:ahLst/>
                <a:cxnLst/>
                <a:rect l="l" t="t" r="r" b="b"/>
                <a:pathLst>
                  <a:path w="181" h="162" extrusionOk="0">
                    <a:moveTo>
                      <a:pt x="137" y="162"/>
                    </a:moveTo>
                    <a:lnTo>
                      <a:pt x="0" y="58"/>
                    </a:lnTo>
                    <a:lnTo>
                      <a:pt x="45" y="0"/>
                    </a:lnTo>
                    <a:lnTo>
                      <a:pt x="64" y="15"/>
                    </a:lnTo>
                    <a:lnTo>
                      <a:pt x="36" y="52"/>
                    </a:lnTo>
                    <a:lnTo>
                      <a:pt x="72" y="79"/>
                    </a:lnTo>
                    <a:lnTo>
                      <a:pt x="94" y="50"/>
                    </a:lnTo>
                    <a:lnTo>
                      <a:pt x="114" y="64"/>
                    </a:lnTo>
                    <a:lnTo>
                      <a:pt x="92" y="94"/>
                    </a:lnTo>
                    <a:lnTo>
                      <a:pt x="134" y="126"/>
                    </a:lnTo>
                    <a:lnTo>
                      <a:pt x="162" y="89"/>
                    </a:lnTo>
                    <a:lnTo>
                      <a:pt x="181" y="103"/>
                    </a:lnTo>
                    <a:lnTo>
                      <a:pt x="137" y="162"/>
                    </a:lnTo>
                    <a:close/>
                  </a:path>
                </a:pathLst>
              </a:custGeom>
              <a:solidFill>
                <a:schemeClr val="accent6"/>
              </a:solidFill>
              <a:ln>
                <a:noFill/>
              </a:ln>
            </p:spPr>
            <p:txBody>
              <a:bodyPr spcFirstLastPara="1" wrap="square" lIns="90000" tIns="13300" rIns="90000" bIns="133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53" name="Google Shape;353;p29"/>
              <p:cNvSpPr/>
              <p:nvPr/>
            </p:nvSpPr>
            <p:spPr>
              <a:xfrm>
                <a:off x="9434725" y="489129"/>
                <a:ext cx="210675" cy="214917"/>
              </a:xfrm>
              <a:custGeom>
                <a:avLst/>
                <a:gdLst/>
                <a:ahLst/>
                <a:cxnLst/>
                <a:rect l="l" t="t" r="r" b="b"/>
                <a:pathLst>
                  <a:path w="149" h="152" extrusionOk="0">
                    <a:moveTo>
                      <a:pt x="13" y="71"/>
                    </a:moveTo>
                    <a:cubicBezTo>
                      <a:pt x="-5" y="51"/>
                      <a:pt x="-6" y="31"/>
                      <a:pt x="13" y="13"/>
                    </a:cubicBezTo>
                    <a:cubicBezTo>
                      <a:pt x="31" y="-5"/>
                      <a:pt x="52" y="-4"/>
                      <a:pt x="71" y="16"/>
                    </a:cubicBezTo>
                    <a:lnTo>
                      <a:pt x="83" y="29"/>
                    </a:lnTo>
                    <a:lnTo>
                      <a:pt x="65" y="46"/>
                    </a:lnTo>
                    <a:lnTo>
                      <a:pt x="51" y="32"/>
                    </a:lnTo>
                    <a:cubicBezTo>
                      <a:pt x="44" y="24"/>
                      <a:pt x="37" y="24"/>
                      <a:pt x="30" y="30"/>
                    </a:cubicBezTo>
                    <a:cubicBezTo>
                      <a:pt x="24" y="36"/>
                      <a:pt x="24" y="43"/>
                      <a:pt x="32" y="51"/>
                    </a:cubicBezTo>
                    <a:lnTo>
                      <a:pt x="98" y="120"/>
                    </a:lnTo>
                    <a:cubicBezTo>
                      <a:pt x="105" y="128"/>
                      <a:pt x="112" y="128"/>
                      <a:pt x="118" y="122"/>
                    </a:cubicBezTo>
                    <a:cubicBezTo>
                      <a:pt x="125" y="116"/>
                      <a:pt x="125" y="109"/>
                      <a:pt x="117" y="101"/>
                    </a:cubicBezTo>
                    <a:lnTo>
                      <a:pt x="100" y="83"/>
                    </a:lnTo>
                    <a:lnTo>
                      <a:pt x="118" y="65"/>
                    </a:lnTo>
                    <a:lnTo>
                      <a:pt x="134" y="82"/>
                    </a:lnTo>
                    <a:cubicBezTo>
                      <a:pt x="153" y="101"/>
                      <a:pt x="153" y="122"/>
                      <a:pt x="135" y="140"/>
                    </a:cubicBezTo>
                    <a:cubicBezTo>
                      <a:pt x="116" y="158"/>
                      <a:pt x="95" y="156"/>
                      <a:pt x="77" y="137"/>
                    </a:cubicBezTo>
                    <a:lnTo>
                      <a:pt x="13" y="71"/>
                    </a:lnTo>
                    <a:close/>
                  </a:path>
                </a:pathLst>
              </a:custGeom>
              <a:solidFill>
                <a:schemeClr val="accent6"/>
              </a:solidFill>
              <a:ln>
                <a:noFill/>
              </a:ln>
            </p:spPr>
            <p:txBody>
              <a:bodyPr spcFirstLastPara="1" wrap="square" lIns="90000" tIns="9700" rIns="90000" bIns="97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54" name="Google Shape;354;p29"/>
              <p:cNvSpPr/>
              <p:nvPr/>
            </p:nvSpPr>
            <p:spPr>
              <a:xfrm>
                <a:off x="9559150" y="397224"/>
                <a:ext cx="175327" cy="219159"/>
              </a:xfrm>
              <a:custGeom>
                <a:avLst/>
                <a:gdLst/>
                <a:ahLst/>
                <a:cxnLst/>
                <a:rect l="l" t="t" r="r" b="b"/>
                <a:pathLst>
                  <a:path w="124" h="155" extrusionOk="0">
                    <a:moveTo>
                      <a:pt x="102" y="155"/>
                    </a:moveTo>
                    <a:lnTo>
                      <a:pt x="0" y="16"/>
                    </a:lnTo>
                    <a:lnTo>
                      <a:pt x="22" y="0"/>
                    </a:lnTo>
                    <a:lnTo>
                      <a:pt x="124" y="139"/>
                    </a:lnTo>
                    <a:lnTo>
                      <a:pt x="102" y="155"/>
                    </a:lnTo>
                    <a:close/>
                  </a:path>
                </a:pathLst>
              </a:custGeom>
              <a:solidFill>
                <a:schemeClr val="accent6"/>
              </a:solidFill>
              <a:ln>
                <a:noFill/>
              </a:ln>
            </p:spPr>
            <p:txBody>
              <a:bodyPr spcFirstLastPara="1" wrap="square" lIns="90000" tIns="10800" rIns="90000" bIns="108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55" name="Google Shape;355;p29"/>
              <p:cNvSpPr/>
              <p:nvPr/>
            </p:nvSpPr>
            <p:spPr>
              <a:xfrm>
                <a:off x="9662367" y="310974"/>
                <a:ext cx="199364" cy="250265"/>
              </a:xfrm>
              <a:custGeom>
                <a:avLst/>
                <a:gdLst/>
                <a:ahLst/>
                <a:cxnLst/>
                <a:rect l="l" t="t" r="r" b="b"/>
                <a:pathLst>
                  <a:path w="141" h="177" extrusionOk="0">
                    <a:moveTo>
                      <a:pt x="83" y="177"/>
                    </a:moveTo>
                    <a:lnTo>
                      <a:pt x="0" y="27"/>
                    </a:lnTo>
                    <a:lnTo>
                      <a:pt x="36" y="7"/>
                    </a:lnTo>
                    <a:cubicBezTo>
                      <a:pt x="60" y="-6"/>
                      <a:pt x="79" y="0"/>
                      <a:pt x="92" y="25"/>
                    </a:cubicBezTo>
                    <a:lnTo>
                      <a:pt x="134" y="101"/>
                    </a:lnTo>
                    <a:cubicBezTo>
                      <a:pt x="147" y="126"/>
                      <a:pt x="142" y="145"/>
                      <a:pt x="119" y="157"/>
                    </a:cubicBezTo>
                    <a:lnTo>
                      <a:pt x="83" y="177"/>
                    </a:lnTo>
                    <a:moveTo>
                      <a:pt x="95" y="143"/>
                    </a:moveTo>
                    <a:lnTo>
                      <a:pt x="107" y="136"/>
                    </a:lnTo>
                    <a:cubicBezTo>
                      <a:pt x="115" y="132"/>
                      <a:pt x="116" y="125"/>
                      <a:pt x="111" y="115"/>
                    </a:cubicBezTo>
                    <a:lnTo>
                      <a:pt x="68" y="37"/>
                    </a:lnTo>
                    <a:cubicBezTo>
                      <a:pt x="63" y="27"/>
                      <a:pt x="56" y="24"/>
                      <a:pt x="48" y="29"/>
                    </a:cubicBezTo>
                    <a:lnTo>
                      <a:pt x="36" y="35"/>
                    </a:lnTo>
                    <a:lnTo>
                      <a:pt x="95" y="143"/>
                    </a:lnTo>
                    <a:close/>
                  </a:path>
                </a:pathLst>
              </a:custGeom>
              <a:solidFill>
                <a:schemeClr val="accent6"/>
              </a:solidFill>
              <a:ln>
                <a:noFill/>
              </a:ln>
            </p:spPr>
            <p:txBody>
              <a:bodyPr spcFirstLastPara="1" wrap="square" lIns="90000" tIns="18700" rIns="90000" bIns="187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56" name="Google Shape;356;p29"/>
              <p:cNvSpPr/>
              <p:nvPr/>
            </p:nvSpPr>
            <p:spPr>
              <a:xfrm>
                <a:off x="9846178" y="223310"/>
                <a:ext cx="179569" cy="262991"/>
              </a:xfrm>
              <a:custGeom>
                <a:avLst/>
                <a:gdLst/>
                <a:ahLst/>
                <a:cxnLst/>
                <a:rect l="l" t="t" r="r" b="b"/>
                <a:pathLst>
                  <a:path w="127" h="186" extrusionOk="0">
                    <a:moveTo>
                      <a:pt x="57" y="186"/>
                    </a:moveTo>
                    <a:lnTo>
                      <a:pt x="0" y="24"/>
                    </a:lnTo>
                    <a:lnTo>
                      <a:pt x="69" y="0"/>
                    </a:lnTo>
                    <a:lnTo>
                      <a:pt x="78" y="23"/>
                    </a:lnTo>
                    <a:lnTo>
                      <a:pt x="34" y="38"/>
                    </a:lnTo>
                    <a:lnTo>
                      <a:pt x="49" y="81"/>
                    </a:lnTo>
                    <a:lnTo>
                      <a:pt x="84" y="69"/>
                    </a:lnTo>
                    <a:lnTo>
                      <a:pt x="92" y="92"/>
                    </a:lnTo>
                    <a:lnTo>
                      <a:pt x="57" y="104"/>
                    </a:lnTo>
                    <a:lnTo>
                      <a:pt x="75" y="154"/>
                    </a:lnTo>
                    <a:lnTo>
                      <a:pt x="118" y="138"/>
                    </a:lnTo>
                    <a:lnTo>
                      <a:pt x="127" y="161"/>
                    </a:lnTo>
                    <a:lnTo>
                      <a:pt x="57" y="186"/>
                    </a:lnTo>
                    <a:close/>
                  </a:path>
                </a:pathLst>
              </a:custGeom>
              <a:solidFill>
                <a:schemeClr val="accent6"/>
              </a:solidFill>
              <a:ln>
                <a:noFill/>
              </a:ln>
            </p:spPr>
            <p:txBody>
              <a:bodyPr spcFirstLastPara="1" wrap="square" lIns="90000" tIns="21950" rIns="90000" bIns="219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57" name="Google Shape;357;p29"/>
              <p:cNvSpPr/>
              <p:nvPr/>
            </p:nvSpPr>
            <p:spPr>
              <a:xfrm>
                <a:off x="10564452" y="234622"/>
                <a:ext cx="168257" cy="260163"/>
              </a:xfrm>
              <a:custGeom>
                <a:avLst/>
                <a:gdLst/>
                <a:ahLst/>
                <a:cxnLst/>
                <a:rect l="l" t="t" r="r" b="b"/>
                <a:pathLst>
                  <a:path w="119" h="184" extrusionOk="0">
                    <a:moveTo>
                      <a:pt x="62" y="175"/>
                    </a:moveTo>
                    <a:lnTo>
                      <a:pt x="69" y="141"/>
                    </a:lnTo>
                    <a:lnTo>
                      <a:pt x="39" y="131"/>
                    </a:lnTo>
                    <a:lnTo>
                      <a:pt x="24" y="161"/>
                    </a:lnTo>
                    <a:lnTo>
                      <a:pt x="0" y="152"/>
                    </a:lnTo>
                    <a:lnTo>
                      <a:pt x="84" y="0"/>
                    </a:lnTo>
                    <a:lnTo>
                      <a:pt x="119" y="13"/>
                    </a:lnTo>
                    <a:lnTo>
                      <a:pt x="87" y="184"/>
                    </a:lnTo>
                    <a:lnTo>
                      <a:pt x="62" y="175"/>
                    </a:lnTo>
                    <a:moveTo>
                      <a:pt x="50" y="110"/>
                    </a:moveTo>
                    <a:lnTo>
                      <a:pt x="73" y="118"/>
                    </a:lnTo>
                    <a:lnTo>
                      <a:pt x="91" y="33"/>
                    </a:lnTo>
                    <a:lnTo>
                      <a:pt x="50" y="110"/>
                    </a:lnTo>
                    <a:close/>
                  </a:path>
                </a:pathLst>
              </a:custGeom>
              <a:solidFill>
                <a:schemeClr val="accent6"/>
              </a:solidFill>
              <a:ln>
                <a:noFill/>
              </a:ln>
            </p:spPr>
            <p:txBody>
              <a:bodyPr spcFirstLastPara="1" wrap="square" lIns="90000" tIns="21225" rIns="90000" bIns="2122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58" name="Google Shape;358;p29"/>
              <p:cNvSpPr/>
              <p:nvPr/>
            </p:nvSpPr>
            <p:spPr>
              <a:xfrm>
                <a:off x="10727054" y="301076"/>
                <a:ext cx="223401" cy="270060"/>
              </a:xfrm>
              <a:custGeom>
                <a:avLst/>
                <a:gdLst/>
                <a:ahLst/>
                <a:cxnLst/>
                <a:rect l="l" t="t" r="r" b="b"/>
                <a:pathLst>
                  <a:path w="158" h="191" extrusionOk="0">
                    <a:moveTo>
                      <a:pt x="0" y="150"/>
                    </a:moveTo>
                    <a:lnTo>
                      <a:pt x="84" y="0"/>
                    </a:lnTo>
                    <a:lnTo>
                      <a:pt x="113" y="17"/>
                    </a:lnTo>
                    <a:lnTo>
                      <a:pt x="86" y="120"/>
                    </a:lnTo>
                    <a:lnTo>
                      <a:pt x="137" y="30"/>
                    </a:lnTo>
                    <a:lnTo>
                      <a:pt x="158" y="42"/>
                    </a:lnTo>
                    <a:lnTo>
                      <a:pt x="73" y="191"/>
                    </a:lnTo>
                    <a:lnTo>
                      <a:pt x="49" y="178"/>
                    </a:lnTo>
                    <a:lnTo>
                      <a:pt x="82" y="53"/>
                    </a:lnTo>
                    <a:lnTo>
                      <a:pt x="20" y="162"/>
                    </a:lnTo>
                    <a:lnTo>
                      <a:pt x="0" y="150"/>
                    </a:lnTo>
                    <a:close/>
                  </a:path>
                </a:pathLst>
              </a:custGeom>
              <a:solidFill>
                <a:schemeClr val="accent6"/>
              </a:solidFill>
              <a:ln>
                <a:noFill/>
              </a:ln>
            </p:spPr>
            <p:txBody>
              <a:bodyPr spcFirstLastPara="1" wrap="square" lIns="90000" tIns="23750" rIns="90000" bIns="237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59" name="Google Shape;359;p29"/>
              <p:cNvSpPr/>
              <p:nvPr/>
            </p:nvSpPr>
            <p:spPr>
              <a:xfrm>
                <a:off x="10940557" y="479231"/>
                <a:ext cx="192294" cy="203606"/>
              </a:xfrm>
              <a:custGeom>
                <a:avLst/>
                <a:gdLst/>
                <a:ahLst/>
                <a:cxnLst/>
                <a:rect l="l" t="t" r="r" b="b"/>
                <a:pathLst>
                  <a:path w="136" h="144" extrusionOk="0">
                    <a:moveTo>
                      <a:pt x="0" y="126"/>
                    </a:moveTo>
                    <a:lnTo>
                      <a:pt x="116" y="0"/>
                    </a:lnTo>
                    <a:lnTo>
                      <a:pt x="136" y="18"/>
                    </a:lnTo>
                    <a:lnTo>
                      <a:pt x="20" y="144"/>
                    </a:lnTo>
                    <a:lnTo>
                      <a:pt x="0" y="126"/>
                    </a:lnTo>
                    <a:close/>
                  </a:path>
                </a:pathLst>
              </a:custGeom>
              <a:solidFill>
                <a:schemeClr val="accent6"/>
              </a:solidFill>
              <a:ln>
                <a:noFill/>
              </a:ln>
            </p:spPr>
            <p:txBody>
              <a:bodyPr spcFirstLastPara="1" wrap="square" lIns="90000" tIns="6825" rIns="90000" bIns="682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60" name="Google Shape;360;p29"/>
              <p:cNvSpPr/>
              <p:nvPr/>
            </p:nvSpPr>
            <p:spPr>
              <a:xfrm>
                <a:off x="11008425" y="566895"/>
                <a:ext cx="240368" cy="221987"/>
              </a:xfrm>
              <a:custGeom>
                <a:avLst/>
                <a:gdLst/>
                <a:ahLst/>
                <a:cxnLst/>
                <a:rect l="l" t="t" r="r" b="b"/>
                <a:pathLst>
                  <a:path w="170" h="157" extrusionOk="0">
                    <a:moveTo>
                      <a:pt x="0" y="110"/>
                    </a:moveTo>
                    <a:lnTo>
                      <a:pt x="132" y="0"/>
                    </a:lnTo>
                    <a:lnTo>
                      <a:pt x="159" y="32"/>
                    </a:lnTo>
                    <a:cubicBezTo>
                      <a:pt x="176" y="52"/>
                      <a:pt x="173" y="72"/>
                      <a:pt x="152" y="90"/>
                    </a:cubicBezTo>
                    <a:lnTo>
                      <a:pt x="85" y="145"/>
                    </a:lnTo>
                    <a:cubicBezTo>
                      <a:pt x="63" y="163"/>
                      <a:pt x="44" y="162"/>
                      <a:pt x="27" y="141"/>
                    </a:cubicBezTo>
                    <a:lnTo>
                      <a:pt x="0" y="110"/>
                    </a:lnTo>
                    <a:moveTo>
                      <a:pt x="36" y="115"/>
                    </a:moveTo>
                    <a:lnTo>
                      <a:pt x="45" y="125"/>
                    </a:lnTo>
                    <a:cubicBezTo>
                      <a:pt x="51" y="132"/>
                      <a:pt x="58" y="132"/>
                      <a:pt x="67" y="125"/>
                    </a:cubicBezTo>
                    <a:lnTo>
                      <a:pt x="135" y="68"/>
                    </a:lnTo>
                    <a:cubicBezTo>
                      <a:pt x="144" y="61"/>
                      <a:pt x="145" y="54"/>
                      <a:pt x="140" y="47"/>
                    </a:cubicBezTo>
                    <a:lnTo>
                      <a:pt x="131" y="36"/>
                    </a:lnTo>
                    <a:lnTo>
                      <a:pt x="36" y="115"/>
                    </a:lnTo>
                    <a:close/>
                  </a:path>
                </a:pathLst>
              </a:custGeom>
              <a:solidFill>
                <a:schemeClr val="accent6"/>
              </a:solidFill>
              <a:ln>
                <a:noFill/>
              </a:ln>
            </p:spPr>
            <p:txBody>
              <a:bodyPr spcFirstLastPara="1" wrap="square" lIns="90000" tIns="11500" rIns="90000" bIns="115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61" name="Google Shape;361;p29"/>
              <p:cNvSpPr/>
              <p:nvPr/>
            </p:nvSpPr>
            <p:spPr>
              <a:xfrm>
                <a:off x="11110228" y="729497"/>
                <a:ext cx="262991" cy="212089"/>
              </a:xfrm>
              <a:custGeom>
                <a:avLst/>
                <a:gdLst/>
                <a:ahLst/>
                <a:cxnLst/>
                <a:rect l="l" t="t" r="r" b="b"/>
                <a:pathLst>
                  <a:path w="186" h="150" extrusionOk="0">
                    <a:moveTo>
                      <a:pt x="0" y="87"/>
                    </a:moveTo>
                    <a:lnTo>
                      <a:pt x="148" y="0"/>
                    </a:lnTo>
                    <a:lnTo>
                      <a:pt x="186" y="63"/>
                    </a:lnTo>
                    <a:lnTo>
                      <a:pt x="165" y="76"/>
                    </a:lnTo>
                    <a:lnTo>
                      <a:pt x="141" y="36"/>
                    </a:lnTo>
                    <a:lnTo>
                      <a:pt x="102" y="58"/>
                    </a:lnTo>
                    <a:lnTo>
                      <a:pt x="121" y="90"/>
                    </a:lnTo>
                    <a:lnTo>
                      <a:pt x="99" y="103"/>
                    </a:lnTo>
                    <a:lnTo>
                      <a:pt x="81" y="71"/>
                    </a:lnTo>
                    <a:lnTo>
                      <a:pt x="35" y="98"/>
                    </a:lnTo>
                    <a:lnTo>
                      <a:pt x="59" y="138"/>
                    </a:lnTo>
                    <a:lnTo>
                      <a:pt x="38" y="150"/>
                    </a:lnTo>
                    <a:lnTo>
                      <a:pt x="0" y="87"/>
                    </a:lnTo>
                    <a:close/>
                  </a:path>
                </a:pathLst>
              </a:custGeom>
              <a:solidFill>
                <a:schemeClr val="accent6"/>
              </a:solidFill>
              <a:ln>
                <a:noFill/>
              </a:ln>
            </p:spPr>
            <p:txBody>
              <a:bodyPr spcFirstLastPara="1" wrap="square" lIns="90000" tIns="9000" rIns="90000" bIns="9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62" name="Google Shape;362;p29"/>
              <p:cNvSpPr/>
              <p:nvPr/>
            </p:nvSpPr>
            <p:spPr>
              <a:xfrm>
                <a:off x="11180925" y="923205"/>
                <a:ext cx="258749" cy="173913"/>
              </a:xfrm>
              <a:custGeom>
                <a:avLst/>
                <a:gdLst/>
                <a:ahLst/>
                <a:cxnLst/>
                <a:rect l="l" t="t" r="r" b="b"/>
                <a:pathLst>
                  <a:path w="183" h="123" extrusionOk="0">
                    <a:moveTo>
                      <a:pt x="23" y="98"/>
                    </a:moveTo>
                    <a:lnTo>
                      <a:pt x="53" y="81"/>
                    </a:lnTo>
                    <a:lnTo>
                      <a:pt x="42" y="52"/>
                    </a:lnTo>
                    <a:lnTo>
                      <a:pt x="9" y="60"/>
                    </a:lnTo>
                    <a:lnTo>
                      <a:pt x="0" y="37"/>
                    </a:lnTo>
                    <a:lnTo>
                      <a:pt x="170" y="0"/>
                    </a:lnTo>
                    <a:lnTo>
                      <a:pt x="183" y="34"/>
                    </a:lnTo>
                    <a:lnTo>
                      <a:pt x="33" y="123"/>
                    </a:lnTo>
                    <a:lnTo>
                      <a:pt x="23" y="98"/>
                    </a:lnTo>
                    <a:moveTo>
                      <a:pt x="65" y="47"/>
                    </a:moveTo>
                    <a:lnTo>
                      <a:pt x="73" y="69"/>
                    </a:lnTo>
                    <a:lnTo>
                      <a:pt x="150" y="27"/>
                    </a:lnTo>
                    <a:lnTo>
                      <a:pt x="65" y="47"/>
                    </a:lnTo>
                    <a:close/>
                  </a:path>
                </a:pathLst>
              </a:custGeom>
              <a:solidFill>
                <a:schemeClr val="accent6"/>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363" name="Google Shape;363;p29"/>
            <p:cNvSpPr/>
            <p:nvPr/>
          </p:nvSpPr>
          <p:spPr>
            <a:xfrm>
              <a:off x="10616768" y="2153323"/>
              <a:ext cx="224814" cy="223401"/>
            </a:xfrm>
            <a:custGeom>
              <a:avLst/>
              <a:gdLst/>
              <a:ahLst/>
              <a:cxnLst/>
              <a:rect l="l" t="t" r="r" b="b"/>
              <a:pathLst>
                <a:path w="159" h="158" extrusionOk="0">
                  <a:moveTo>
                    <a:pt x="105" y="58"/>
                  </a:moveTo>
                  <a:lnTo>
                    <a:pt x="154" y="73"/>
                  </a:lnTo>
                  <a:cubicBezTo>
                    <a:pt x="160" y="75"/>
                    <a:pt x="160" y="82"/>
                    <a:pt x="154" y="83"/>
                  </a:cubicBezTo>
                  <a:lnTo>
                    <a:pt x="105" y="97"/>
                  </a:lnTo>
                  <a:cubicBezTo>
                    <a:pt x="103" y="98"/>
                    <a:pt x="101" y="99"/>
                    <a:pt x="101" y="101"/>
                  </a:cubicBezTo>
                  <a:lnTo>
                    <a:pt x="85" y="154"/>
                  </a:lnTo>
                  <a:cubicBezTo>
                    <a:pt x="83" y="159"/>
                    <a:pt x="76" y="159"/>
                    <a:pt x="74" y="154"/>
                  </a:cubicBezTo>
                  <a:lnTo>
                    <a:pt x="58" y="106"/>
                  </a:lnTo>
                  <a:cubicBezTo>
                    <a:pt x="57" y="104"/>
                    <a:pt x="56" y="103"/>
                    <a:pt x="54" y="102"/>
                  </a:cubicBezTo>
                  <a:lnTo>
                    <a:pt x="3" y="84"/>
                  </a:lnTo>
                  <a:cubicBezTo>
                    <a:pt x="-2" y="82"/>
                    <a:pt x="-2" y="76"/>
                    <a:pt x="3" y="74"/>
                  </a:cubicBezTo>
                  <a:lnTo>
                    <a:pt x="56" y="59"/>
                  </a:lnTo>
                  <a:cubicBezTo>
                    <a:pt x="57" y="59"/>
                    <a:pt x="59" y="57"/>
                    <a:pt x="59" y="55"/>
                  </a:cubicBezTo>
                  <a:lnTo>
                    <a:pt x="74" y="4"/>
                  </a:lnTo>
                  <a:cubicBezTo>
                    <a:pt x="76" y="-1"/>
                    <a:pt x="83" y="-1"/>
                    <a:pt x="85" y="4"/>
                  </a:cubicBezTo>
                  <a:lnTo>
                    <a:pt x="101" y="55"/>
                  </a:lnTo>
                  <a:cubicBezTo>
                    <a:pt x="102" y="56"/>
                    <a:pt x="103" y="58"/>
                    <a:pt x="105" y="58"/>
                  </a:cubicBezTo>
                  <a:close/>
                </a:path>
              </a:pathLst>
            </a:custGeom>
            <a:solidFill>
              <a:srgbClr val="FFFFFF"/>
            </a:solidFill>
            <a:ln>
              <a:noFill/>
            </a:ln>
          </p:spPr>
          <p:txBody>
            <a:bodyPr spcFirstLastPara="1" wrap="square" lIns="90000" tIns="11875" rIns="90000" bIns="1187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364" name="Google Shape;364;p29"/>
            <p:cNvGrpSpPr/>
            <p:nvPr/>
          </p:nvGrpSpPr>
          <p:grpSpPr>
            <a:xfrm>
              <a:off x="9298988" y="1205991"/>
              <a:ext cx="1997879" cy="270060"/>
              <a:chOff x="9298988" y="1205991"/>
              <a:chExt cx="1997879" cy="270060"/>
            </a:xfrm>
          </p:grpSpPr>
          <p:sp>
            <p:nvSpPr>
              <p:cNvPr id="365" name="Google Shape;365;p29"/>
              <p:cNvSpPr/>
              <p:nvPr/>
            </p:nvSpPr>
            <p:spPr>
              <a:xfrm>
                <a:off x="11073466" y="1205991"/>
                <a:ext cx="223401" cy="223401"/>
              </a:xfrm>
              <a:custGeom>
                <a:avLst/>
                <a:gdLst/>
                <a:ahLst/>
                <a:cxnLst/>
                <a:rect l="l" t="t" r="r" b="b"/>
                <a:pathLst>
                  <a:path w="158" h="158" extrusionOk="0">
                    <a:moveTo>
                      <a:pt x="105" y="58"/>
                    </a:moveTo>
                    <a:lnTo>
                      <a:pt x="154" y="74"/>
                    </a:lnTo>
                    <a:cubicBezTo>
                      <a:pt x="159" y="75"/>
                      <a:pt x="159" y="83"/>
                      <a:pt x="154" y="84"/>
                    </a:cubicBezTo>
                    <a:lnTo>
                      <a:pt x="105" y="98"/>
                    </a:lnTo>
                    <a:cubicBezTo>
                      <a:pt x="103" y="99"/>
                      <a:pt x="101" y="100"/>
                      <a:pt x="101" y="102"/>
                    </a:cubicBezTo>
                    <a:lnTo>
                      <a:pt x="84" y="155"/>
                    </a:lnTo>
                    <a:cubicBezTo>
                      <a:pt x="83" y="160"/>
                      <a:pt x="76" y="160"/>
                      <a:pt x="74" y="155"/>
                    </a:cubicBezTo>
                    <a:lnTo>
                      <a:pt x="58" y="107"/>
                    </a:lnTo>
                    <a:cubicBezTo>
                      <a:pt x="57" y="105"/>
                      <a:pt x="56" y="104"/>
                      <a:pt x="54" y="103"/>
                    </a:cubicBezTo>
                    <a:lnTo>
                      <a:pt x="3" y="85"/>
                    </a:lnTo>
                    <a:cubicBezTo>
                      <a:pt x="-2" y="83"/>
                      <a:pt x="-2" y="76"/>
                      <a:pt x="3" y="74"/>
                    </a:cubicBezTo>
                    <a:lnTo>
                      <a:pt x="55" y="59"/>
                    </a:lnTo>
                    <a:cubicBezTo>
                      <a:pt x="57" y="59"/>
                      <a:pt x="59" y="57"/>
                      <a:pt x="59" y="55"/>
                    </a:cubicBezTo>
                    <a:lnTo>
                      <a:pt x="74" y="4"/>
                    </a:lnTo>
                    <a:cubicBezTo>
                      <a:pt x="76" y="-1"/>
                      <a:pt x="83" y="-1"/>
                      <a:pt x="85" y="4"/>
                    </a:cubicBezTo>
                    <a:lnTo>
                      <a:pt x="101" y="55"/>
                    </a:lnTo>
                    <a:cubicBezTo>
                      <a:pt x="101" y="57"/>
                      <a:pt x="103" y="58"/>
                      <a:pt x="105" y="58"/>
                    </a:cubicBezTo>
                    <a:close/>
                  </a:path>
                </a:pathLst>
              </a:custGeom>
              <a:solidFill>
                <a:schemeClr val="accent6"/>
              </a:solidFill>
              <a:ln>
                <a:noFill/>
              </a:ln>
            </p:spPr>
            <p:txBody>
              <a:bodyPr spcFirstLastPara="1" wrap="square" lIns="90000" tIns="11875" rIns="90000" bIns="1187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66" name="Google Shape;366;p29"/>
              <p:cNvSpPr/>
              <p:nvPr/>
            </p:nvSpPr>
            <p:spPr>
              <a:xfrm>
                <a:off x="9298988" y="1251236"/>
                <a:ext cx="223401" cy="224814"/>
              </a:xfrm>
              <a:custGeom>
                <a:avLst/>
                <a:gdLst/>
                <a:ahLst/>
                <a:cxnLst/>
                <a:rect l="l" t="t" r="r" b="b"/>
                <a:pathLst>
                  <a:path w="158" h="159" extrusionOk="0">
                    <a:moveTo>
                      <a:pt x="104" y="59"/>
                    </a:moveTo>
                    <a:lnTo>
                      <a:pt x="154" y="74"/>
                    </a:lnTo>
                    <a:cubicBezTo>
                      <a:pt x="159" y="75"/>
                      <a:pt x="159" y="83"/>
                      <a:pt x="154" y="84"/>
                    </a:cubicBezTo>
                    <a:lnTo>
                      <a:pt x="104" y="98"/>
                    </a:lnTo>
                    <a:cubicBezTo>
                      <a:pt x="103" y="99"/>
                      <a:pt x="101" y="100"/>
                      <a:pt x="101" y="102"/>
                    </a:cubicBezTo>
                    <a:lnTo>
                      <a:pt x="84" y="155"/>
                    </a:lnTo>
                    <a:cubicBezTo>
                      <a:pt x="83" y="160"/>
                      <a:pt x="75" y="161"/>
                      <a:pt x="74" y="155"/>
                    </a:cubicBezTo>
                    <a:lnTo>
                      <a:pt x="57" y="107"/>
                    </a:lnTo>
                    <a:cubicBezTo>
                      <a:pt x="57" y="105"/>
                      <a:pt x="56" y="104"/>
                      <a:pt x="54" y="104"/>
                    </a:cubicBezTo>
                    <a:lnTo>
                      <a:pt x="3" y="85"/>
                    </a:lnTo>
                    <a:cubicBezTo>
                      <a:pt x="-2" y="83"/>
                      <a:pt x="-2" y="76"/>
                      <a:pt x="3" y="74"/>
                    </a:cubicBezTo>
                    <a:lnTo>
                      <a:pt x="55" y="59"/>
                    </a:lnTo>
                    <a:cubicBezTo>
                      <a:pt x="57" y="59"/>
                      <a:pt x="59" y="57"/>
                      <a:pt x="59" y="56"/>
                    </a:cubicBezTo>
                    <a:lnTo>
                      <a:pt x="74" y="4"/>
                    </a:lnTo>
                    <a:cubicBezTo>
                      <a:pt x="76" y="-1"/>
                      <a:pt x="83" y="-1"/>
                      <a:pt x="85" y="4"/>
                    </a:cubicBezTo>
                    <a:lnTo>
                      <a:pt x="101" y="55"/>
                    </a:lnTo>
                    <a:cubicBezTo>
                      <a:pt x="101" y="57"/>
                      <a:pt x="103" y="58"/>
                      <a:pt x="104" y="59"/>
                    </a:cubicBezTo>
                    <a:close/>
                  </a:path>
                </a:pathLst>
              </a:custGeom>
              <a:solidFill>
                <a:schemeClr val="accent6"/>
              </a:solidFill>
              <a:ln>
                <a:noFill/>
              </a:ln>
            </p:spPr>
            <p:txBody>
              <a:bodyPr spcFirstLastPara="1" wrap="square" lIns="90000" tIns="12225" rIns="90000" bIns="1222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367" name="Google Shape;367;p29"/>
            <p:cNvGrpSpPr/>
            <p:nvPr/>
          </p:nvGrpSpPr>
          <p:grpSpPr>
            <a:xfrm>
              <a:off x="9361201" y="124335"/>
              <a:ext cx="1787204" cy="1867799"/>
              <a:chOff x="9361201" y="124335"/>
              <a:chExt cx="1787204" cy="1867799"/>
            </a:xfrm>
          </p:grpSpPr>
          <p:sp>
            <p:nvSpPr>
              <p:cNvPr id="368" name="Google Shape;368;p29"/>
              <p:cNvSpPr/>
              <p:nvPr/>
            </p:nvSpPr>
            <p:spPr>
              <a:xfrm>
                <a:off x="10191176" y="124335"/>
                <a:ext cx="247437" cy="248851"/>
              </a:xfrm>
              <a:custGeom>
                <a:avLst/>
                <a:gdLst/>
                <a:ahLst/>
                <a:cxnLst/>
                <a:rect l="l" t="t" r="r" b="b"/>
                <a:pathLst>
                  <a:path w="175" h="176" extrusionOk="0">
                    <a:moveTo>
                      <a:pt x="87" y="176"/>
                    </a:moveTo>
                    <a:cubicBezTo>
                      <a:pt x="39" y="176"/>
                      <a:pt x="0" y="136"/>
                      <a:pt x="0" y="88"/>
                    </a:cubicBezTo>
                    <a:cubicBezTo>
                      <a:pt x="0" y="40"/>
                      <a:pt x="39" y="0"/>
                      <a:pt x="87" y="0"/>
                    </a:cubicBezTo>
                    <a:cubicBezTo>
                      <a:pt x="136" y="0"/>
                      <a:pt x="175" y="40"/>
                      <a:pt x="175" y="88"/>
                    </a:cubicBezTo>
                    <a:cubicBezTo>
                      <a:pt x="175" y="136"/>
                      <a:pt x="136" y="176"/>
                      <a:pt x="87" y="176"/>
                    </a:cubicBezTo>
                    <a:moveTo>
                      <a:pt x="87" y="13"/>
                    </a:moveTo>
                    <a:cubicBezTo>
                      <a:pt x="46" y="13"/>
                      <a:pt x="13" y="47"/>
                      <a:pt x="13" y="88"/>
                    </a:cubicBezTo>
                    <a:cubicBezTo>
                      <a:pt x="13" y="129"/>
                      <a:pt x="46" y="163"/>
                      <a:pt x="87" y="163"/>
                    </a:cubicBezTo>
                    <a:cubicBezTo>
                      <a:pt x="129" y="163"/>
                      <a:pt x="162" y="129"/>
                      <a:pt x="162" y="88"/>
                    </a:cubicBezTo>
                    <a:cubicBezTo>
                      <a:pt x="162" y="47"/>
                      <a:pt x="129" y="13"/>
                      <a:pt x="87" y="13"/>
                    </a:cubicBezTo>
                    <a:close/>
                  </a:path>
                </a:pathLst>
              </a:custGeom>
              <a:solidFill>
                <a:schemeClr val="dk1"/>
              </a:solidFill>
              <a:ln>
                <a:noFill/>
              </a:ln>
            </p:spPr>
            <p:txBody>
              <a:bodyPr spcFirstLastPara="1" wrap="square" lIns="90000" tIns="18350" rIns="90000" bIns="183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69" name="Google Shape;369;p29"/>
              <p:cNvSpPr/>
              <p:nvPr/>
            </p:nvSpPr>
            <p:spPr>
              <a:xfrm>
                <a:off x="9361201" y="1739042"/>
                <a:ext cx="233298" cy="233298"/>
              </a:xfrm>
              <a:custGeom>
                <a:avLst/>
                <a:gdLst/>
                <a:ahLst/>
                <a:cxnLst/>
                <a:rect l="l" t="t" r="r" b="b"/>
                <a:pathLst>
                  <a:path w="165" h="165" extrusionOk="0">
                    <a:moveTo>
                      <a:pt x="83" y="165"/>
                    </a:moveTo>
                    <a:cubicBezTo>
                      <a:pt x="37" y="165"/>
                      <a:pt x="0" y="127"/>
                      <a:pt x="0" y="82"/>
                    </a:cubicBezTo>
                    <a:cubicBezTo>
                      <a:pt x="0" y="36"/>
                      <a:pt x="38" y="0"/>
                      <a:pt x="83" y="0"/>
                    </a:cubicBezTo>
                    <a:cubicBezTo>
                      <a:pt x="129" y="0"/>
                      <a:pt x="165" y="36"/>
                      <a:pt x="165" y="82"/>
                    </a:cubicBezTo>
                    <a:cubicBezTo>
                      <a:pt x="165" y="127"/>
                      <a:pt x="128" y="165"/>
                      <a:pt x="83" y="165"/>
                    </a:cubicBezTo>
                    <a:moveTo>
                      <a:pt x="83" y="13"/>
                    </a:moveTo>
                    <a:cubicBezTo>
                      <a:pt x="45" y="13"/>
                      <a:pt x="14" y="44"/>
                      <a:pt x="14" y="82"/>
                    </a:cubicBezTo>
                    <a:cubicBezTo>
                      <a:pt x="14" y="120"/>
                      <a:pt x="45" y="151"/>
                      <a:pt x="83" y="151"/>
                    </a:cubicBezTo>
                    <a:cubicBezTo>
                      <a:pt x="121" y="151"/>
                      <a:pt x="152" y="120"/>
                      <a:pt x="152" y="82"/>
                    </a:cubicBezTo>
                    <a:cubicBezTo>
                      <a:pt x="152" y="44"/>
                      <a:pt x="121" y="13"/>
                      <a:pt x="83" y="13"/>
                    </a:cubicBezTo>
                    <a:close/>
                  </a:path>
                </a:pathLst>
              </a:custGeom>
              <a:solidFill>
                <a:schemeClr val="dk1"/>
              </a:solidFill>
              <a:ln>
                <a:noFill/>
              </a:ln>
            </p:spPr>
            <p:txBody>
              <a:bodyPr spcFirstLastPara="1" wrap="square" lIns="90000" tIns="14400" rIns="90000" bIns="144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70" name="Google Shape;370;p29"/>
              <p:cNvSpPr/>
              <p:nvPr/>
            </p:nvSpPr>
            <p:spPr>
              <a:xfrm>
                <a:off x="10915106" y="1758837"/>
                <a:ext cx="233298" cy="233298"/>
              </a:xfrm>
              <a:custGeom>
                <a:avLst/>
                <a:gdLst/>
                <a:ahLst/>
                <a:cxnLst/>
                <a:rect l="l" t="t" r="r" b="b"/>
                <a:pathLst>
                  <a:path w="165" h="165" extrusionOk="0">
                    <a:moveTo>
                      <a:pt x="82" y="165"/>
                    </a:moveTo>
                    <a:cubicBezTo>
                      <a:pt x="37" y="165"/>
                      <a:pt x="0" y="127"/>
                      <a:pt x="0" y="82"/>
                    </a:cubicBezTo>
                    <a:cubicBezTo>
                      <a:pt x="0" y="36"/>
                      <a:pt x="37" y="0"/>
                      <a:pt x="82" y="0"/>
                    </a:cubicBezTo>
                    <a:cubicBezTo>
                      <a:pt x="128" y="0"/>
                      <a:pt x="165" y="36"/>
                      <a:pt x="165" y="82"/>
                    </a:cubicBezTo>
                    <a:cubicBezTo>
                      <a:pt x="165" y="127"/>
                      <a:pt x="128" y="165"/>
                      <a:pt x="82" y="165"/>
                    </a:cubicBezTo>
                    <a:moveTo>
                      <a:pt x="82" y="13"/>
                    </a:moveTo>
                    <a:cubicBezTo>
                      <a:pt x="44" y="13"/>
                      <a:pt x="13" y="44"/>
                      <a:pt x="13" y="82"/>
                    </a:cubicBezTo>
                    <a:cubicBezTo>
                      <a:pt x="13" y="120"/>
                      <a:pt x="44" y="151"/>
                      <a:pt x="82" y="151"/>
                    </a:cubicBezTo>
                    <a:cubicBezTo>
                      <a:pt x="120" y="151"/>
                      <a:pt x="151" y="120"/>
                      <a:pt x="151" y="82"/>
                    </a:cubicBezTo>
                    <a:cubicBezTo>
                      <a:pt x="151" y="44"/>
                      <a:pt x="120" y="13"/>
                      <a:pt x="82" y="13"/>
                    </a:cubicBezTo>
                    <a:close/>
                  </a:path>
                </a:pathLst>
              </a:custGeom>
              <a:solidFill>
                <a:schemeClr val="dk1"/>
              </a:solidFill>
              <a:ln>
                <a:noFill/>
              </a:ln>
            </p:spPr>
            <p:txBody>
              <a:bodyPr spcFirstLastPara="1" wrap="square" lIns="90000" tIns="14400" rIns="90000" bIns="144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sp>
        <p:nvSpPr>
          <p:cNvPr id="371" name="Google Shape;371;p29"/>
          <p:cNvSpPr/>
          <p:nvPr/>
        </p:nvSpPr>
        <p:spPr>
          <a:xfrm rot="207445">
            <a:off x="302441" y="3964244"/>
            <a:ext cx="288525" cy="288525"/>
          </a:xfrm>
          <a:prstGeom prst="star4">
            <a:avLst>
              <a:gd name="adj" fmla="val 10083"/>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olengo"/>
              <a:ea typeface="Molengo"/>
              <a:cs typeface="Molengo"/>
              <a:sym typeface="Molengo"/>
            </a:endParaRPr>
          </a:p>
        </p:txBody>
      </p:sp>
      <p:sp>
        <p:nvSpPr>
          <p:cNvPr id="372" name="Google Shape;372;p29"/>
          <p:cNvSpPr/>
          <p:nvPr/>
        </p:nvSpPr>
        <p:spPr>
          <a:xfrm rot="938434">
            <a:off x="8560766" y="1379284"/>
            <a:ext cx="395027" cy="360083"/>
          </a:xfrm>
          <a:prstGeom prst="star4">
            <a:avLst>
              <a:gd name="adj" fmla="val 10083"/>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olengo"/>
              <a:ea typeface="Molengo"/>
              <a:cs typeface="Molengo"/>
              <a:sym typeface="Molengo"/>
            </a:endParaRPr>
          </a:p>
        </p:txBody>
      </p:sp>
    </p:spTree>
    <p:extLst>
      <p:ext uri="{BB962C8B-B14F-4D97-AF65-F5344CB8AC3E}">
        <p14:creationId xmlns:p14="http://schemas.microsoft.com/office/powerpoint/2010/main" val="21881465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defTabSz="685800" fontAlgn="base">
              <a:spcBef>
                <a:spcPct val="0"/>
              </a:spcBef>
              <a:spcAft>
                <a:spcPct val="0"/>
              </a:spcAft>
              <a:buClrTx/>
            </a:pPr>
            <a:endParaRPr lang="en-US" altLang="en-US" kern="1200">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defTabSz="685800" fontAlgn="base">
              <a:spcBef>
                <a:spcPct val="0"/>
              </a:spcBef>
              <a:spcAft>
                <a:spcPct val="0"/>
              </a:spcAft>
              <a:buClrTx/>
            </a:pPr>
            <a:endParaRPr lang="en-US" altLang="en-US" kern="1200">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defTabSz="685800" fontAlgn="base">
              <a:spcBef>
                <a:spcPct val="0"/>
              </a:spcBef>
              <a:spcAft>
                <a:spcPct val="0"/>
              </a:spcAft>
              <a:buClrTx/>
            </a:pPr>
            <a:fld id="{3974CCDF-33B9-4B06-9691-FCC1779E3C92}" type="slidenum">
              <a:rPr lang="en-US" altLang="en-US" kern="1200" smtClean="0">
                <a:latin typeface="Arial" panose="020B0604020202020204" pitchFamily="34" charset="0"/>
                <a:ea typeface="+mn-ea"/>
                <a:cs typeface="+mn-cs"/>
              </a:rPr>
              <a:pPr defTabSz="685800" fontAlgn="base">
                <a:spcBef>
                  <a:spcPct val="0"/>
                </a:spcBef>
                <a:spcAft>
                  <a:spcPct val="0"/>
                </a:spcAft>
                <a:buClrTx/>
              </a:pPr>
              <a:t>‹#›</a:t>
            </a:fld>
            <a:endParaRPr lang="en-US" altLang="en-US" kern="1200">
              <a:latin typeface="Arial" panose="020B0604020202020204" pitchFamily="34" charset="0"/>
              <a:ea typeface="+mn-ea"/>
              <a:cs typeface="+mn-cs"/>
            </a:endParaRPr>
          </a:p>
        </p:txBody>
      </p:sp>
    </p:spTree>
    <p:extLst>
      <p:ext uri="{BB962C8B-B14F-4D97-AF65-F5344CB8AC3E}">
        <p14:creationId xmlns:p14="http://schemas.microsoft.com/office/powerpoint/2010/main" val="14235865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defTabSz="685800" fontAlgn="base">
              <a:spcBef>
                <a:spcPct val="0"/>
              </a:spcBef>
              <a:spcAft>
                <a:spcPct val="0"/>
              </a:spcAft>
              <a:buClrTx/>
            </a:pPr>
            <a:endParaRPr lang="en-US" altLang="en-US" kern="1200">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defTabSz="685800" fontAlgn="base">
              <a:spcBef>
                <a:spcPct val="0"/>
              </a:spcBef>
              <a:spcAft>
                <a:spcPct val="0"/>
              </a:spcAft>
              <a:buClrTx/>
            </a:pPr>
            <a:endParaRPr lang="en-US" altLang="en-US" kern="1200">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defTabSz="685800" fontAlgn="base">
              <a:spcBef>
                <a:spcPct val="0"/>
              </a:spcBef>
              <a:spcAft>
                <a:spcPct val="0"/>
              </a:spcAft>
              <a:buClrTx/>
            </a:pPr>
            <a:fld id="{65D463B2-E9B3-48DB-BA96-30E001690349}" type="slidenum">
              <a:rPr lang="en-US" altLang="en-US" kern="1200" smtClean="0">
                <a:latin typeface="Arial" panose="020B0604020202020204" pitchFamily="34" charset="0"/>
                <a:ea typeface="+mn-ea"/>
                <a:cs typeface="+mn-cs"/>
              </a:rPr>
              <a:pPr defTabSz="685800" fontAlgn="base">
                <a:spcBef>
                  <a:spcPct val="0"/>
                </a:spcBef>
                <a:spcAft>
                  <a:spcPct val="0"/>
                </a:spcAft>
                <a:buClrTx/>
              </a:pPr>
              <a:t>‹#›</a:t>
            </a:fld>
            <a:endParaRPr lang="en-US" altLang="en-US" kern="1200">
              <a:latin typeface="Arial" panose="020B0604020202020204" pitchFamily="34" charset="0"/>
              <a:ea typeface="+mn-ea"/>
              <a:cs typeface="+mn-cs"/>
            </a:endParaRPr>
          </a:p>
        </p:txBody>
      </p:sp>
    </p:spTree>
    <p:extLst>
      <p:ext uri="{BB962C8B-B14F-4D97-AF65-F5344CB8AC3E}">
        <p14:creationId xmlns:p14="http://schemas.microsoft.com/office/powerpoint/2010/main" val="29748893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defTabSz="685800" fontAlgn="base">
              <a:spcBef>
                <a:spcPct val="0"/>
              </a:spcBef>
              <a:spcAft>
                <a:spcPct val="0"/>
              </a:spcAft>
              <a:buClrTx/>
            </a:pPr>
            <a:endParaRPr lang="en-US" altLang="en-US" kern="1200">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defTabSz="685800" fontAlgn="base">
              <a:spcBef>
                <a:spcPct val="0"/>
              </a:spcBef>
              <a:spcAft>
                <a:spcPct val="0"/>
              </a:spcAft>
              <a:buClrTx/>
            </a:pPr>
            <a:endParaRPr lang="en-US" altLang="en-US" kern="1200">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defTabSz="685800" fontAlgn="base">
              <a:spcBef>
                <a:spcPct val="0"/>
              </a:spcBef>
              <a:spcAft>
                <a:spcPct val="0"/>
              </a:spcAft>
              <a:buClrTx/>
            </a:pPr>
            <a:fld id="{FCA8CF77-C2FE-463A-9DCA-79E7193A3071}" type="slidenum">
              <a:rPr lang="en-US" altLang="en-US" kern="1200" smtClean="0">
                <a:latin typeface="Arial" panose="020B0604020202020204" pitchFamily="34" charset="0"/>
                <a:ea typeface="+mn-ea"/>
                <a:cs typeface="+mn-cs"/>
              </a:rPr>
              <a:pPr defTabSz="685800" fontAlgn="base">
                <a:spcBef>
                  <a:spcPct val="0"/>
                </a:spcBef>
                <a:spcAft>
                  <a:spcPct val="0"/>
                </a:spcAft>
                <a:buClrTx/>
              </a:pPr>
              <a:t>‹#›</a:t>
            </a:fld>
            <a:endParaRPr lang="en-US" altLang="en-US" kern="1200">
              <a:latin typeface="Arial" panose="020B0604020202020204" pitchFamily="34" charset="0"/>
              <a:ea typeface="+mn-ea"/>
              <a:cs typeface="+mn-cs"/>
            </a:endParaRPr>
          </a:p>
        </p:txBody>
      </p:sp>
    </p:spTree>
    <p:extLst>
      <p:ext uri="{BB962C8B-B14F-4D97-AF65-F5344CB8AC3E}">
        <p14:creationId xmlns:p14="http://schemas.microsoft.com/office/powerpoint/2010/main" val="1166885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45"/>
        <p:cNvGrpSpPr/>
        <p:nvPr/>
      </p:nvGrpSpPr>
      <p:grpSpPr>
        <a:xfrm>
          <a:off x="0" y="0"/>
          <a:ext cx="0" cy="0"/>
          <a:chOff x="0" y="0"/>
          <a:chExt cx="0" cy="0"/>
        </a:xfrm>
      </p:grpSpPr>
    </p:spTree>
    <p:extLst>
      <p:ext uri="{BB962C8B-B14F-4D97-AF65-F5344CB8AC3E}">
        <p14:creationId xmlns:p14="http://schemas.microsoft.com/office/powerpoint/2010/main" val="1098873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defTabSz="685800" fontAlgn="base">
              <a:spcBef>
                <a:spcPct val="0"/>
              </a:spcBef>
              <a:spcAft>
                <a:spcPct val="0"/>
              </a:spcAft>
              <a:buClrTx/>
            </a:pPr>
            <a:endParaRPr lang="en-US" altLang="en-US" kern="1200">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lvl1pPr>
              <a:defRPr/>
            </a:lvl1pPr>
          </a:lstStyle>
          <a:p>
            <a:pPr defTabSz="685800" fontAlgn="base">
              <a:spcBef>
                <a:spcPct val="0"/>
              </a:spcBef>
              <a:spcAft>
                <a:spcPct val="0"/>
              </a:spcAft>
              <a:buClrTx/>
            </a:pPr>
            <a:endParaRPr lang="en-US" altLang="en-US" kern="1200">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lvl1pPr>
              <a:defRPr/>
            </a:lvl1pPr>
          </a:lstStyle>
          <a:p>
            <a:pPr defTabSz="685800" fontAlgn="base">
              <a:spcBef>
                <a:spcPct val="0"/>
              </a:spcBef>
              <a:spcAft>
                <a:spcPct val="0"/>
              </a:spcAft>
              <a:buClrTx/>
            </a:pPr>
            <a:fld id="{009EB948-C743-4D2F-A16D-4ADBF8E17DA7}" type="slidenum">
              <a:rPr lang="en-US" altLang="en-US" kern="1200" smtClean="0">
                <a:latin typeface="Arial" panose="020B0604020202020204" pitchFamily="34" charset="0"/>
                <a:ea typeface="+mn-ea"/>
                <a:cs typeface="+mn-cs"/>
              </a:rPr>
              <a:pPr defTabSz="685800" fontAlgn="base">
                <a:spcBef>
                  <a:spcPct val="0"/>
                </a:spcBef>
                <a:spcAft>
                  <a:spcPct val="0"/>
                </a:spcAft>
                <a:buClrTx/>
              </a:pPr>
              <a:t>‹#›</a:t>
            </a:fld>
            <a:endParaRPr lang="en-US" altLang="en-US" kern="1200">
              <a:latin typeface="Arial" panose="020B0604020202020204" pitchFamily="34" charset="0"/>
              <a:ea typeface="+mn-ea"/>
              <a:cs typeface="+mn-cs"/>
            </a:endParaRPr>
          </a:p>
        </p:txBody>
      </p:sp>
    </p:spTree>
    <p:extLst>
      <p:ext uri="{BB962C8B-B14F-4D97-AF65-F5344CB8AC3E}">
        <p14:creationId xmlns:p14="http://schemas.microsoft.com/office/powerpoint/2010/main" val="9197103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30239" y="1260872"/>
            <a:ext cx="3868737"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30239" y="1878806"/>
            <a:ext cx="3868737"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788"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788"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defTabSz="685800" fontAlgn="base">
              <a:spcBef>
                <a:spcPct val="0"/>
              </a:spcBef>
              <a:spcAft>
                <a:spcPct val="0"/>
              </a:spcAft>
              <a:buClrTx/>
            </a:pPr>
            <a:endParaRPr lang="en-US" altLang="en-US" kern="1200">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lvl1pPr>
              <a:defRPr/>
            </a:lvl1pPr>
          </a:lstStyle>
          <a:p>
            <a:pPr defTabSz="685800" fontAlgn="base">
              <a:spcBef>
                <a:spcPct val="0"/>
              </a:spcBef>
              <a:spcAft>
                <a:spcPct val="0"/>
              </a:spcAft>
              <a:buClrTx/>
            </a:pPr>
            <a:endParaRPr lang="en-US" altLang="en-US" kern="1200">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lvl1pPr>
              <a:defRPr/>
            </a:lvl1pPr>
          </a:lstStyle>
          <a:p>
            <a:pPr defTabSz="685800" fontAlgn="base">
              <a:spcBef>
                <a:spcPct val="0"/>
              </a:spcBef>
              <a:spcAft>
                <a:spcPct val="0"/>
              </a:spcAft>
              <a:buClrTx/>
            </a:pPr>
            <a:fld id="{180CF82E-2842-4522-9F5C-17F0B99B208D}" type="slidenum">
              <a:rPr lang="en-US" altLang="en-US" kern="1200" smtClean="0">
                <a:latin typeface="Arial" panose="020B0604020202020204" pitchFamily="34" charset="0"/>
                <a:ea typeface="+mn-ea"/>
                <a:cs typeface="+mn-cs"/>
              </a:rPr>
              <a:pPr defTabSz="685800" fontAlgn="base">
                <a:spcBef>
                  <a:spcPct val="0"/>
                </a:spcBef>
                <a:spcAft>
                  <a:spcPct val="0"/>
                </a:spcAft>
                <a:buClrTx/>
              </a:pPr>
              <a:t>‹#›</a:t>
            </a:fld>
            <a:endParaRPr lang="en-US" altLang="en-US" kern="1200">
              <a:latin typeface="Arial" panose="020B0604020202020204" pitchFamily="34" charset="0"/>
              <a:ea typeface="+mn-ea"/>
              <a:cs typeface="+mn-cs"/>
            </a:endParaRPr>
          </a:p>
        </p:txBody>
      </p:sp>
    </p:spTree>
    <p:extLst>
      <p:ext uri="{BB962C8B-B14F-4D97-AF65-F5344CB8AC3E}">
        <p14:creationId xmlns:p14="http://schemas.microsoft.com/office/powerpoint/2010/main" val="24417673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defTabSz="685800" fontAlgn="base">
              <a:spcBef>
                <a:spcPct val="0"/>
              </a:spcBef>
              <a:spcAft>
                <a:spcPct val="0"/>
              </a:spcAft>
              <a:buClrTx/>
            </a:pPr>
            <a:endParaRPr lang="en-US" altLang="en-US" kern="1200">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lvl1pPr>
              <a:defRPr/>
            </a:lvl1pPr>
          </a:lstStyle>
          <a:p>
            <a:pPr defTabSz="685800" fontAlgn="base">
              <a:spcBef>
                <a:spcPct val="0"/>
              </a:spcBef>
              <a:spcAft>
                <a:spcPct val="0"/>
              </a:spcAft>
              <a:buClrTx/>
            </a:pPr>
            <a:endParaRPr lang="en-US" altLang="en-US" kern="1200">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lvl1pPr>
              <a:defRPr/>
            </a:lvl1pPr>
          </a:lstStyle>
          <a:p>
            <a:pPr defTabSz="685800" fontAlgn="base">
              <a:spcBef>
                <a:spcPct val="0"/>
              </a:spcBef>
              <a:spcAft>
                <a:spcPct val="0"/>
              </a:spcAft>
              <a:buClrTx/>
            </a:pPr>
            <a:fld id="{B8CFDBAD-44E0-488A-902B-A8417A6F98C2}" type="slidenum">
              <a:rPr lang="en-US" altLang="en-US" kern="1200" smtClean="0">
                <a:latin typeface="Arial" panose="020B0604020202020204" pitchFamily="34" charset="0"/>
                <a:ea typeface="+mn-ea"/>
                <a:cs typeface="+mn-cs"/>
              </a:rPr>
              <a:pPr defTabSz="685800" fontAlgn="base">
                <a:spcBef>
                  <a:spcPct val="0"/>
                </a:spcBef>
                <a:spcAft>
                  <a:spcPct val="0"/>
                </a:spcAft>
                <a:buClrTx/>
              </a:pPr>
              <a:t>‹#›</a:t>
            </a:fld>
            <a:endParaRPr lang="en-US" altLang="en-US" kern="1200">
              <a:latin typeface="Arial" panose="020B0604020202020204" pitchFamily="34" charset="0"/>
              <a:ea typeface="+mn-ea"/>
              <a:cs typeface="+mn-cs"/>
            </a:endParaRPr>
          </a:p>
        </p:txBody>
      </p:sp>
    </p:spTree>
    <p:extLst>
      <p:ext uri="{BB962C8B-B14F-4D97-AF65-F5344CB8AC3E}">
        <p14:creationId xmlns:p14="http://schemas.microsoft.com/office/powerpoint/2010/main" val="7040037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defTabSz="685800" fontAlgn="base">
              <a:spcBef>
                <a:spcPct val="0"/>
              </a:spcBef>
              <a:spcAft>
                <a:spcPct val="0"/>
              </a:spcAft>
              <a:buClrTx/>
            </a:pPr>
            <a:endParaRPr lang="en-US" altLang="en-US" kern="1200">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lvl1pPr>
              <a:defRPr/>
            </a:lvl1pPr>
          </a:lstStyle>
          <a:p>
            <a:pPr defTabSz="685800" fontAlgn="base">
              <a:spcBef>
                <a:spcPct val="0"/>
              </a:spcBef>
              <a:spcAft>
                <a:spcPct val="0"/>
              </a:spcAft>
              <a:buClrTx/>
            </a:pPr>
            <a:endParaRPr lang="en-US" altLang="en-US" kern="1200">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lvl1pPr>
              <a:defRPr/>
            </a:lvl1pPr>
          </a:lstStyle>
          <a:p>
            <a:pPr defTabSz="685800" fontAlgn="base">
              <a:spcBef>
                <a:spcPct val="0"/>
              </a:spcBef>
              <a:spcAft>
                <a:spcPct val="0"/>
              </a:spcAft>
              <a:buClrTx/>
            </a:pPr>
            <a:fld id="{5C3FF9A4-961C-49AE-97F2-0A3F917E6ACE}" type="slidenum">
              <a:rPr lang="en-US" altLang="en-US" kern="1200" smtClean="0">
                <a:latin typeface="Arial" panose="020B0604020202020204" pitchFamily="34" charset="0"/>
                <a:ea typeface="+mn-ea"/>
                <a:cs typeface="+mn-cs"/>
              </a:rPr>
              <a:pPr defTabSz="685800" fontAlgn="base">
                <a:spcBef>
                  <a:spcPct val="0"/>
                </a:spcBef>
                <a:spcAft>
                  <a:spcPct val="0"/>
                </a:spcAft>
                <a:buClrTx/>
              </a:pPr>
              <a:t>‹#›</a:t>
            </a:fld>
            <a:endParaRPr lang="en-US" altLang="en-US" kern="1200">
              <a:latin typeface="Arial" panose="020B0604020202020204" pitchFamily="34" charset="0"/>
              <a:ea typeface="+mn-ea"/>
              <a:cs typeface="+mn-cs"/>
            </a:endParaRPr>
          </a:p>
        </p:txBody>
      </p:sp>
    </p:spTree>
    <p:extLst>
      <p:ext uri="{BB962C8B-B14F-4D97-AF65-F5344CB8AC3E}">
        <p14:creationId xmlns:p14="http://schemas.microsoft.com/office/powerpoint/2010/main" val="39147595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788"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pPr defTabSz="685800" fontAlgn="base">
              <a:spcBef>
                <a:spcPct val="0"/>
              </a:spcBef>
              <a:spcAft>
                <a:spcPct val="0"/>
              </a:spcAft>
              <a:buClrTx/>
            </a:pPr>
            <a:endParaRPr lang="en-US" altLang="en-US" kern="1200">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lvl1pPr>
              <a:defRPr/>
            </a:lvl1pPr>
          </a:lstStyle>
          <a:p>
            <a:pPr defTabSz="685800" fontAlgn="base">
              <a:spcBef>
                <a:spcPct val="0"/>
              </a:spcBef>
              <a:spcAft>
                <a:spcPct val="0"/>
              </a:spcAft>
              <a:buClrTx/>
            </a:pPr>
            <a:endParaRPr lang="en-US" altLang="en-US" kern="1200">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lvl1pPr>
              <a:defRPr/>
            </a:lvl1pPr>
          </a:lstStyle>
          <a:p>
            <a:pPr defTabSz="685800" fontAlgn="base">
              <a:spcBef>
                <a:spcPct val="0"/>
              </a:spcBef>
              <a:spcAft>
                <a:spcPct val="0"/>
              </a:spcAft>
              <a:buClrTx/>
            </a:pPr>
            <a:fld id="{C5AAD9D6-122F-4C88-8826-67E726A23D0F}" type="slidenum">
              <a:rPr lang="en-US" altLang="en-US" kern="1200" smtClean="0">
                <a:latin typeface="Arial" panose="020B0604020202020204" pitchFamily="34" charset="0"/>
                <a:ea typeface="+mn-ea"/>
                <a:cs typeface="+mn-cs"/>
              </a:rPr>
              <a:pPr defTabSz="685800" fontAlgn="base">
                <a:spcBef>
                  <a:spcPct val="0"/>
                </a:spcBef>
                <a:spcAft>
                  <a:spcPct val="0"/>
                </a:spcAft>
                <a:buClrTx/>
              </a:pPr>
              <a:t>‹#›</a:t>
            </a:fld>
            <a:endParaRPr lang="en-US" altLang="en-US" kern="1200">
              <a:latin typeface="Arial" panose="020B0604020202020204" pitchFamily="34" charset="0"/>
              <a:ea typeface="+mn-ea"/>
              <a:cs typeface="+mn-cs"/>
            </a:endParaRPr>
          </a:p>
        </p:txBody>
      </p:sp>
    </p:spTree>
    <p:extLst>
      <p:ext uri="{BB962C8B-B14F-4D97-AF65-F5344CB8AC3E}">
        <p14:creationId xmlns:p14="http://schemas.microsoft.com/office/powerpoint/2010/main" val="2300460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788"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pPr defTabSz="685800" fontAlgn="base">
              <a:spcBef>
                <a:spcPct val="0"/>
              </a:spcBef>
              <a:spcAft>
                <a:spcPct val="0"/>
              </a:spcAft>
              <a:buClrTx/>
            </a:pPr>
            <a:endParaRPr lang="en-US" altLang="en-US" kern="1200">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lvl1pPr>
              <a:defRPr/>
            </a:lvl1pPr>
          </a:lstStyle>
          <a:p>
            <a:pPr defTabSz="685800" fontAlgn="base">
              <a:spcBef>
                <a:spcPct val="0"/>
              </a:spcBef>
              <a:spcAft>
                <a:spcPct val="0"/>
              </a:spcAft>
              <a:buClrTx/>
            </a:pPr>
            <a:endParaRPr lang="en-US" altLang="en-US" kern="1200">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lvl1pPr>
              <a:defRPr/>
            </a:lvl1pPr>
          </a:lstStyle>
          <a:p>
            <a:pPr defTabSz="685800" fontAlgn="base">
              <a:spcBef>
                <a:spcPct val="0"/>
              </a:spcBef>
              <a:spcAft>
                <a:spcPct val="0"/>
              </a:spcAft>
              <a:buClrTx/>
            </a:pPr>
            <a:fld id="{8BB59C42-2AF9-4878-9D3C-F80A31F88208}" type="slidenum">
              <a:rPr lang="en-US" altLang="en-US" kern="1200" smtClean="0">
                <a:latin typeface="Arial" panose="020B0604020202020204" pitchFamily="34" charset="0"/>
                <a:ea typeface="+mn-ea"/>
                <a:cs typeface="+mn-cs"/>
              </a:rPr>
              <a:pPr defTabSz="685800" fontAlgn="base">
                <a:spcBef>
                  <a:spcPct val="0"/>
                </a:spcBef>
                <a:spcAft>
                  <a:spcPct val="0"/>
                </a:spcAft>
                <a:buClrTx/>
              </a:pPr>
              <a:t>‹#›</a:t>
            </a:fld>
            <a:endParaRPr lang="en-US" altLang="en-US" kern="1200">
              <a:latin typeface="Arial" panose="020B0604020202020204" pitchFamily="34" charset="0"/>
              <a:ea typeface="+mn-ea"/>
              <a:cs typeface="+mn-cs"/>
            </a:endParaRPr>
          </a:p>
        </p:txBody>
      </p:sp>
    </p:spTree>
    <p:extLst>
      <p:ext uri="{BB962C8B-B14F-4D97-AF65-F5344CB8AC3E}">
        <p14:creationId xmlns:p14="http://schemas.microsoft.com/office/powerpoint/2010/main" val="18041441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defTabSz="685800" fontAlgn="base">
              <a:spcBef>
                <a:spcPct val="0"/>
              </a:spcBef>
              <a:spcAft>
                <a:spcPct val="0"/>
              </a:spcAft>
              <a:buClrTx/>
            </a:pPr>
            <a:endParaRPr lang="en-US" altLang="en-US" kern="1200">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defTabSz="685800" fontAlgn="base">
              <a:spcBef>
                <a:spcPct val="0"/>
              </a:spcBef>
              <a:spcAft>
                <a:spcPct val="0"/>
              </a:spcAft>
              <a:buClrTx/>
            </a:pPr>
            <a:endParaRPr lang="en-US" altLang="en-US" kern="1200">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defTabSz="685800" fontAlgn="base">
              <a:spcBef>
                <a:spcPct val="0"/>
              </a:spcBef>
              <a:spcAft>
                <a:spcPct val="0"/>
              </a:spcAft>
              <a:buClrTx/>
            </a:pPr>
            <a:fld id="{F9D730F5-CB3C-45EA-90C6-F4AB9A2D66D4}" type="slidenum">
              <a:rPr lang="en-US" altLang="en-US" kern="1200" smtClean="0">
                <a:latin typeface="Arial" panose="020B0604020202020204" pitchFamily="34" charset="0"/>
                <a:ea typeface="+mn-ea"/>
                <a:cs typeface="+mn-cs"/>
              </a:rPr>
              <a:pPr defTabSz="685800" fontAlgn="base">
                <a:spcBef>
                  <a:spcPct val="0"/>
                </a:spcBef>
                <a:spcAft>
                  <a:spcPct val="0"/>
                </a:spcAft>
                <a:buClrTx/>
              </a:pPr>
              <a:t>‹#›</a:t>
            </a:fld>
            <a:endParaRPr lang="en-US" altLang="en-US" kern="1200">
              <a:latin typeface="Arial" panose="020B0604020202020204" pitchFamily="34" charset="0"/>
              <a:ea typeface="+mn-ea"/>
              <a:cs typeface="+mn-cs"/>
            </a:endParaRPr>
          </a:p>
        </p:txBody>
      </p:sp>
    </p:spTree>
    <p:extLst>
      <p:ext uri="{BB962C8B-B14F-4D97-AF65-F5344CB8AC3E}">
        <p14:creationId xmlns:p14="http://schemas.microsoft.com/office/powerpoint/2010/main" val="37728855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defTabSz="685800" fontAlgn="base">
              <a:spcBef>
                <a:spcPct val="0"/>
              </a:spcBef>
              <a:spcAft>
                <a:spcPct val="0"/>
              </a:spcAft>
              <a:buClrTx/>
            </a:pPr>
            <a:endParaRPr lang="en-US" altLang="en-US" kern="1200">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defTabSz="685800" fontAlgn="base">
              <a:spcBef>
                <a:spcPct val="0"/>
              </a:spcBef>
              <a:spcAft>
                <a:spcPct val="0"/>
              </a:spcAft>
              <a:buClrTx/>
            </a:pPr>
            <a:endParaRPr lang="en-US" altLang="en-US" kern="1200">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defTabSz="685800" fontAlgn="base">
              <a:spcBef>
                <a:spcPct val="0"/>
              </a:spcBef>
              <a:spcAft>
                <a:spcPct val="0"/>
              </a:spcAft>
              <a:buClrTx/>
            </a:pPr>
            <a:fld id="{0CC1A3D8-324D-497B-9642-7F1C07C0F806}" type="slidenum">
              <a:rPr lang="en-US" altLang="en-US" kern="1200" smtClean="0">
                <a:latin typeface="Arial" panose="020B0604020202020204" pitchFamily="34" charset="0"/>
                <a:ea typeface="+mn-ea"/>
                <a:cs typeface="+mn-cs"/>
              </a:rPr>
              <a:pPr defTabSz="685800" fontAlgn="base">
                <a:spcBef>
                  <a:spcPct val="0"/>
                </a:spcBef>
                <a:spcAft>
                  <a:spcPct val="0"/>
                </a:spcAft>
                <a:buClrTx/>
              </a:pPr>
              <a:t>‹#›</a:t>
            </a:fld>
            <a:endParaRPr lang="en-US" altLang="en-US" kern="1200">
              <a:latin typeface="Arial" panose="020B0604020202020204" pitchFamily="34" charset="0"/>
              <a:ea typeface="+mn-ea"/>
              <a:cs typeface="+mn-cs"/>
            </a:endParaRPr>
          </a:p>
        </p:txBody>
      </p:sp>
    </p:spTree>
    <p:extLst>
      <p:ext uri="{BB962C8B-B14F-4D97-AF65-F5344CB8AC3E}">
        <p14:creationId xmlns:p14="http://schemas.microsoft.com/office/powerpoint/2010/main" val="13531149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5/1/2025</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3764931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5/1/2025</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312251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46"/>
        <p:cNvGrpSpPr/>
        <p:nvPr/>
      </p:nvGrpSpPr>
      <p:grpSpPr>
        <a:xfrm>
          <a:off x="0" y="0"/>
          <a:ext cx="0" cy="0"/>
          <a:chOff x="0" y="0"/>
          <a:chExt cx="0" cy="0"/>
        </a:xfrm>
      </p:grpSpPr>
      <p:sp>
        <p:nvSpPr>
          <p:cNvPr id="147" name="Google Shape;147;p13"/>
          <p:cNvSpPr/>
          <p:nvPr/>
        </p:nvSpPr>
        <p:spPr>
          <a:xfrm>
            <a:off x="294000" y="291350"/>
            <a:ext cx="8556000" cy="4545600"/>
          </a:xfrm>
          <a:prstGeom prst="roundRect">
            <a:avLst>
              <a:gd name="adj" fmla="val 4315"/>
            </a:avLst>
          </a:prstGeom>
          <a:solidFill>
            <a:schemeClr val="accent6"/>
          </a:solidFill>
          <a:ln>
            <a:noFill/>
          </a:ln>
          <a:effectLst>
            <a:outerShdw blurRad="85725" dist="19050" dir="5400000" algn="bl" rotWithShape="0">
              <a:srgbClr val="000000">
                <a:alpha val="31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olengo"/>
              <a:ea typeface="Molengo"/>
              <a:cs typeface="Molengo"/>
              <a:sym typeface="Molengo"/>
            </a:endParaRPr>
          </a:p>
        </p:txBody>
      </p:sp>
      <p:sp>
        <p:nvSpPr>
          <p:cNvPr id="148" name="Google Shape;148;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49" name="Google Shape;149;p13"/>
          <p:cNvSpPr txBox="1">
            <a:spLocks noGrp="1"/>
          </p:cNvSpPr>
          <p:nvPr>
            <p:ph type="subTitle" idx="1"/>
          </p:nvPr>
        </p:nvSpPr>
        <p:spPr>
          <a:xfrm>
            <a:off x="1276775" y="2132675"/>
            <a:ext cx="2919300" cy="6042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150" name="Google Shape;150;p13"/>
          <p:cNvSpPr txBox="1">
            <a:spLocks noGrp="1"/>
          </p:cNvSpPr>
          <p:nvPr>
            <p:ph type="subTitle" idx="2"/>
          </p:nvPr>
        </p:nvSpPr>
        <p:spPr>
          <a:xfrm>
            <a:off x="4947924" y="2132675"/>
            <a:ext cx="2919300" cy="6042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151" name="Google Shape;151;p13"/>
          <p:cNvSpPr txBox="1">
            <a:spLocks noGrp="1"/>
          </p:cNvSpPr>
          <p:nvPr>
            <p:ph type="subTitle" idx="3"/>
          </p:nvPr>
        </p:nvSpPr>
        <p:spPr>
          <a:xfrm>
            <a:off x="1276775" y="3828850"/>
            <a:ext cx="2919300" cy="6042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152" name="Google Shape;152;p13"/>
          <p:cNvSpPr txBox="1">
            <a:spLocks noGrp="1"/>
          </p:cNvSpPr>
          <p:nvPr>
            <p:ph type="subTitle" idx="4"/>
          </p:nvPr>
        </p:nvSpPr>
        <p:spPr>
          <a:xfrm>
            <a:off x="4947924" y="3828850"/>
            <a:ext cx="2919300" cy="6042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153" name="Google Shape;153;p13"/>
          <p:cNvSpPr txBox="1">
            <a:spLocks noGrp="1"/>
          </p:cNvSpPr>
          <p:nvPr>
            <p:ph type="title" idx="5" hasCustomPrompt="1"/>
          </p:nvPr>
        </p:nvSpPr>
        <p:spPr>
          <a:xfrm>
            <a:off x="1276776" y="1232725"/>
            <a:ext cx="954600" cy="6402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b="1">
                <a:solidFill>
                  <a:schemeClr val="dk2"/>
                </a:solidFill>
                <a:latin typeface="Montserrat Alternates"/>
                <a:ea typeface="Montserrat Alternates"/>
                <a:cs typeface="Montserrat Alternates"/>
                <a:sym typeface="Montserrat Alternates"/>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54" name="Google Shape;154;p13"/>
          <p:cNvSpPr txBox="1">
            <a:spLocks noGrp="1"/>
          </p:cNvSpPr>
          <p:nvPr>
            <p:ph type="title" idx="6" hasCustomPrompt="1"/>
          </p:nvPr>
        </p:nvSpPr>
        <p:spPr>
          <a:xfrm>
            <a:off x="1276776" y="2928921"/>
            <a:ext cx="954600" cy="6402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b="1">
                <a:solidFill>
                  <a:schemeClr val="dk2"/>
                </a:solidFill>
                <a:latin typeface="Montserrat Alternates"/>
                <a:ea typeface="Montserrat Alternates"/>
                <a:cs typeface="Montserrat Alternates"/>
                <a:sym typeface="Montserrat Alternates"/>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55" name="Google Shape;155;p13"/>
          <p:cNvSpPr txBox="1">
            <a:spLocks noGrp="1"/>
          </p:cNvSpPr>
          <p:nvPr>
            <p:ph type="title" idx="7" hasCustomPrompt="1"/>
          </p:nvPr>
        </p:nvSpPr>
        <p:spPr>
          <a:xfrm>
            <a:off x="4947926" y="1232725"/>
            <a:ext cx="954600" cy="6402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b="1">
                <a:solidFill>
                  <a:schemeClr val="dk2"/>
                </a:solidFill>
                <a:latin typeface="Montserrat Alternates"/>
                <a:ea typeface="Montserrat Alternates"/>
                <a:cs typeface="Montserrat Alternates"/>
                <a:sym typeface="Montserrat Alternates"/>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56" name="Google Shape;156;p13"/>
          <p:cNvSpPr txBox="1">
            <a:spLocks noGrp="1"/>
          </p:cNvSpPr>
          <p:nvPr>
            <p:ph type="title" idx="8" hasCustomPrompt="1"/>
          </p:nvPr>
        </p:nvSpPr>
        <p:spPr>
          <a:xfrm>
            <a:off x="4947926" y="2928921"/>
            <a:ext cx="954600" cy="6402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b="1">
                <a:solidFill>
                  <a:schemeClr val="dk2"/>
                </a:solidFill>
                <a:latin typeface="Montserrat Alternates"/>
                <a:ea typeface="Montserrat Alternates"/>
                <a:cs typeface="Montserrat Alternates"/>
                <a:sym typeface="Montserrat Alternates"/>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57" name="Google Shape;157;p13"/>
          <p:cNvSpPr txBox="1">
            <a:spLocks noGrp="1"/>
          </p:cNvSpPr>
          <p:nvPr>
            <p:ph type="subTitle" idx="9"/>
          </p:nvPr>
        </p:nvSpPr>
        <p:spPr>
          <a:xfrm>
            <a:off x="1276774" y="1872925"/>
            <a:ext cx="2919300" cy="363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DM Sans"/>
              <a:buNone/>
              <a:defRPr sz="2000">
                <a:latin typeface="Montserrat Alternates Medium"/>
                <a:ea typeface="Montserrat Alternates Medium"/>
                <a:cs typeface="Montserrat Alternates Medium"/>
                <a:sym typeface="Montserrat Alternates Medium"/>
              </a:defRPr>
            </a:lvl1pPr>
            <a:lvl2pPr lvl="1" algn="ctr" rtl="0">
              <a:lnSpc>
                <a:spcPct val="115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15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15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15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15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15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15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15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58" name="Google Shape;158;p13"/>
          <p:cNvSpPr txBox="1">
            <a:spLocks noGrp="1"/>
          </p:cNvSpPr>
          <p:nvPr>
            <p:ph type="subTitle" idx="13"/>
          </p:nvPr>
        </p:nvSpPr>
        <p:spPr>
          <a:xfrm>
            <a:off x="4947926" y="1872925"/>
            <a:ext cx="2919300" cy="363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DM Sans"/>
              <a:buNone/>
              <a:defRPr sz="2000">
                <a:latin typeface="Montserrat Alternates Medium"/>
                <a:ea typeface="Montserrat Alternates Medium"/>
                <a:cs typeface="Montserrat Alternates Medium"/>
                <a:sym typeface="Montserrat Alternates Medium"/>
              </a:defRPr>
            </a:lvl1pPr>
            <a:lvl2pPr lvl="1" algn="ctr" rtl="0">
              <a:lnSpc>
                <a:spcPct val="115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15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15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15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15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15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15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15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59" name="Google Shape;159;p13"/>
          <p:cNvSpPr txBox="1">
            <a:spLocks noGrp="1"/>
          </p:cNvSpPr>
          <p:nvPr>
            <p:ph type="subTitle" idx="14"/>
          </p:nvPr>
        </p:nvSpPr>
        <p:spPr>
          <a:xfrm>
            <a:off x="1276774" y="3569051"/>
            <a:ext cx="2919300" cy="363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DM Sans"/>
              <a:buNone/>
              <a:defRPr sz="2000">
                <a:latin typeface="Montserrat Alternates Medium"/>
                <a:ea typeface="Montserrat Alternates Medium"/>
                <a:cs typeface="Montserrat Alternates Medium"/>
                <a:sym typeface="Montserrat Alternates Medium"/>
              </a:defRPr>
            </a:lvl1pPr>
            <a:lvl2pPr lvl="1" algn="ctr" rtl="0">
              <a:lnSpc>
                <a:spcPct val="115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15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15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15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15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15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15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15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60" name="Google Shape;160;p13"/>
          <p:cNvSpPr txBox="1">
            <a:spLocks noGrp="1"/>
          </p:cNvSpPr>
          <p:nvPr>
            <p:ph type="subTitle" idx="15"/>
          </p:nvPr>
        </p:nvSpPr>
        <p:spPr>
          <a:xfrm>
            <a:off x="4947926" y="3569051"/>
            <a:ext cx="2919300" cy="363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DM Sans"/>
              <a:buNone/>
              <a:defRPr sz="2000">
                <a:latin typeface="Montserrat Alternates Medium"/>
                <a:ea typeface="Montserrat Alternates Medium"/>
                <a:cs typeface="Montserrat Alternates Medium"/>
                <a:sym typeface="Montserrat Alternates Medium"/>
              </a:defRPr>
            </a:lvl1pPr>
            <a:lvl2pPr lvl="1" algn="ctr" rtl="0">
              <a:lnSpc>
                <a:spcPct val="115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15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15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15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15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15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15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15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Tree>
    <p:extLst>
      <p:ext uri="{BB962C8B-B14F-4D97-AF65-F5344CB8AC3E}">
        <p14:creationId xmlns:p14="http://schemas.microsoft.com/office/powerpoint/2010/main" val="34307335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5/1/2025</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2051856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5/1/2025</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3475212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5/1/2025</a:t>
            </a:fld>
            <a:endParaRPr lang="en-US" kern="1200">
              <a:solidFill>
                <a:prstClr val="black">
                  <a:tint val="75000"/>
                </a:prstClr>
              </a:solidFill>
              <a:latin typeface="Calibri"/>
              <a:ea typeface="+mn-ea"/>
              <a:cs typeface="+mn-cs"/>
            </a:endParaRPr>
          </a:p>
        </p:txBody>
      </p:sp>
      <p:sp>
        <p:nvSpPr>
          <p:cNvPr id="8" name="Footer Placeholder 7"/>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9" name="Slide Number Placeholder 8"/>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0582606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5/1/2025</a:t>
            </a:fld>
            <a:endParaRPr lang="en-US" kern="1200">
              <a:solidFill>
                <a:prstClr val="black">
                  <a:tint val="75000"/>
                </a:prstClr>
              </a:solidFill>
              <a:latin typeface="Calibri"/>
              <a:ea typeface="+mn-ea"/>
              <a:cs typeface="+mn-cs"/>
            </a:endParaRPr>
          </a:p>
        </p:txBody>
      </p:sp>
      <p:sp>
        <p:nvSpPr>
          <p:cNvPr id="4" name="Footer Placeholder 3"/>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5" name="Slide Number Placeholder 4"/>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5566471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5/1/2025</a:t>
            </a:fld>
            <a:endParaRPr lang="en-US" kern="1200">
              <a:solidFill>
                <a:prstClr val="black">
                  <a:tint val="75000"/>
                </a:prstClr>
              </a:solidFill>
              <a:latin typeface="Calibri"/>
              <a:ea typeface="+mn-ea"/>
              <a:cs typeface="+mn-cs"/>
            </a:endParaRPr>
          </a:p>
        </p:txBody>
      </p:sp>
      <p:sp>
        <p:nvSpPr>
          <p:cNvPr id="3" name="Footer Placeholder 2"/>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4" name="Slide Number Placeholder 3"/>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4933721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5/1/2025</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7941395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5/1/2025</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6157397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5/1/2025</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6795948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5/1/2025</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8842598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171350" y="1151687"/>
            <a:ext cx="6801300" cy="17220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7200"/>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2554450" y="2995007"/>
            <a:ext cx="4035000" cy="330300"/>
          </a:xfrm>
          <a:prstGeom prst="rect">
            <a:avLst/>
          </a:prstGeom>
          <a:solidFill>
            <a:schemeClr val="accent2"/>
          </a:solidFill>
        </p:spPr>
        <p:txBody>
          <a:bodyPr spcFirstLastPara="1" wrap="square" lIns="91425" tIns="91425" rIns="91425" bIns="91425" anchor="ctr" anchorCtr="0">
            <a:noAutofit/>
          </a:bodyPr>
          <a:lstStyle>
            <a:lvl1pPr lvl="0" algn="ctr">
              <a:lnSpc>
                <a:spcPct val="100000"/>
              </a:lnSpc>
              <a:spcBef>
                <a:spcPts val="0"/>
              </a:spcBef>
              <a:spcAft>
                <a:spcPts val="0"/>
              </a:spcAft>
              <a:buSzPts val="1200"/>
              <a:buNone/>
              <a:defRPr sz="14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p:nvPr/>
        </p:nvSpPr>
        <p:spPr>
          <a:xfrm>
            <a:off x="100" y="4966175"/>
            <a:ext cx="9144000" cy="197400"/>
          </a:xfrm>
          <a:prstGeom prst="rect">
            <a:avLst/>
          </a:prstGeom>
          <a:solidFill>
            <a:srgbClr val="87A3AF">
              <a:alpha val="3924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2" name="Google Shape;12;p2"/>
          <p:cNvGrpSpPr/>
          <p:nvPr/>
        </p:nvGrpSpPr>
        <p:grpSpPr>
          <a:xfrm>
            <a:off x="-306242" y="-656384"/>
            <a:ext cx="2982815" cy="1752633"/>
            <a:chOff x="-306242" y="-656384"/>
            <a:chExt cx="2982815" cy="1752633"/>
          </a:xfrm>
        </p:grpSpPr>
        <p:sp>
          <p:nvSpPr>
            <p:cNvPr id="13" name="Google Shape;13;p2"/>
            <p:cNvSpPr/>
            <p:nvPr/>
          </p:nvSpPr>
          <p:spPr>
            <a:xfrm rot="-2266458" flipH="1">
              <a:off x="-200878" y="329444"/>
              <a:ext cx="507520" cy="517650"/>
            </a:xfrm>
            <a:custGeom>
              <a:avLst/>
              <a:gdLst/>
              <a:ahLst/>
              <a:cxnLst/>
              <a:rect l="l" t="t" r="r" b="b"/>
              <a:pathLst>
                <a:path w="5912" h="6030" extrusionOk="0">
                  <a:moveTo>
                    <a:pt x="1735" y="1"/>
                  </a:moveTo>
                  <a:lnTo>
                    <a:pt x="1" y="5376"/>
                  </a:lnTo>
                  <a:lnTo>
                    <a:pt x="5883" y="6029"/>
                  </a:lnTo>
                  <a:lnTo>
                    <a:pt x="5911" y="5939"/>
                  </a:lnTo>
                  <a:lnTo>
                    <a:pt x="142" y="5281"/>
                  </a:lnTo>
                  <a:lnTo>
                    <a:pt x="1830" y="51"/>
                  </a:lnTo>
                  <a:lnTo>
                    <a:pt x="173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rot="-2266458" flipH="1">
              <a:off x="363741" y="151232"/>
              <a:ext cx="481337" cy="722907"/>
            </a:xfrm>
            <a:custGeom>
              <a:avLst/>
              <a:gdLst/>
              <a:ahLst/>
              <a:cxnLst/>
              <a:rect l="l" t="t" r="r" b="b"/>
              <a:pathLst>
                <a:path w="5607" h="8421" extrusionOk="0">
                  <a:moveTo>
                    <a:pt x="400" y="0"/>
                  </a:moveTo>
                  <a:lnTo>
                    <a:pt x="349" y="68"/>
                  </a:lnTo>
                  <a:lnTo>
                    <a:pt x="5466" y="3282"/>
                  </a:lnTo>
                  <a:lnTo>
                    <a:pt x="0" y="8348"/>
                  </a:lnTo>
                  <a:lnTo>
                    <a:pt x="68" y="8421"/>
                  </a:lnTo>
                  <a:lnTo>
                    <a:pt x="5607" y="3282"/>
                  </a:lnTo>
                  <a:lnTo>
                    <a:pt x="400"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rot="-2266458" flipH="1">
              <a:off x="245781" y="468464"/>
              <a:ext cx="249382" cy="249897"/>
            </a:xfrm>
            <a:custGeom>
              <a:avLst/>
              <a:gdLst/>
              <a:ahLst/>
              <a:cxnLst/>
              <a:rect l="l" t="t" r="r" b="b"/>
              <a:pathLst>
                <a:path w="2905" h="2911" extrusionOk="0">
                  <a:moveTo>
                    <a:pt x="1452" y="0"/>
                  </a:moveTo>
                  <a:cubicBezTo>
                    <a:pt x="653" y="0"/>
                    <a:pt x="0" y="659"/>
                    <a:pt x="0" y="1453"/>
                  </a:cubicBezTo>
                  <a:cubicBezTo>
                    <a:pt x="0" y="2252"/>
                    <a:pt x="653" y="2911"/>
                    <a:pt x="1452" y="2911"/>
                  </a:cubicBezTo>
                  <a:cubicBezTo>
                    <a:pt x="2252" y="2911"/>
                    <a:pt x="2905" y="2252"/>
                    <a:pt x="2905" y="1453"/>
                  </a:cubicBezTo>
                  <a:cubicBezTo>
                    <a:pt x="2905" y="659"/>
                    <a:pt x="2252" y="0"/>
                    <a:pt x="145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rot="-2266458" flipH="1">
              <a:off x="-104951" y="243797"/>
              <a:ext cx="159072" cy="161047"/>
            </a:xfrm>
            <a:custGeom>
              <a:avLst/>
              <a:gdLst/>
              <a:ahLst/>
              <a:cxnLst/>
              <a:rect l="l" t="t" r="r" b="b"/>
              <a:pathLst>
                <a:path w="1853" h="1876" extrusionOk="0">
                  <a:moveTo>
                    <a:pt x="913" y="1"/>
                  </a:moveTo>
                  <a:cubicBezTo>
                    <a:pt x="423" y="1"/>
                    <a:pt x="1" y="423"/>
                    <a:pt x="1" y="941"/>
                  </a:cubicBezTo>
                  <a:cubicBezTo>
                    <a:pt x="1" y="1453"/>
                    <a:pt x="423" y="1875"/>
                    <a:pt x="913" y="1875"/>
                  </a:cubicBezTo>
                  <a:cubicBezTo>
                    <a:pt x="1430" y="1875"/>
                    <a:pt x="1853" y="1453"/>
                    <a:pt x="1853" y="941"/>
                  </a:cubicBezTo>
                  <a:cubicBezTo>
                    <a:pt x="1853" y="423"/>
                    <a:pt x="1430" y="1"/>
                    <a:pt x="91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rot="-2266458" flipH="1">
              <a:off x="898256" y="536406"/>
              <a:ext cx="227148" cy="227749"/>
            </a:xfrm>
            <a:custGeom>
              <a:avLst/>
              <a:gdLst/>
              <a:ahLst/>
              <a:cxnLst/>
              <a:rect l="l" t="t" r="r" b="b"/>
              <a:pathLst>
                <a:path w="2646" h="2653" extrusionOk="0">
                  <a:moveTo>
                    <a:pt x="1334" y="1"/>
                  </a:moveTo>
                  <a:cubicBezTo>
                    <a:pt x="608" y="1"/>
                    <a:pt x="0" y="586"/>
                    <a:pt x="0" y="1312"/>
                  </a:cubicBezTo>
                  <a:cubicBezTo>
                    <a:pt x="0" y="2044"/>
                    <a:pt x="608" y="2652"/>
                    <a:pt x="1334" y="2652"/>
                  </a:cubicBezTo>
                  <a:cubicBezTo>
                    <a:pt x="2060" y="2652"/>
                    <a:pt x="2646" y="2044"/>
                    <a:pt x="2646" y="1312"/>
                  </a:cubicBezTo>
                  <a:cubicBezTo>
                    <a:pt x="2646" y="586"/>
                    <a:pt x="2060" y="1"/>
                    <a:pt x="133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rot="-2266458" flipH="1">
              <a:off x="-98118" y="835622"/>
              <a:ext cx="215129" cy="217533"/>
            </a:xfrm>
            <a:custGeom>
              <a:avLst/>
              <a:gdLst/>
              <a:ahLst/>
              <a:cxnLst/>
              <a:rect l="l" t="t" r="r" b="b"/>
              <a:pathLst>
                <a:path w="2506" h="2534" extrusionOk="0">
                  <a:moveTo>
                    <a:pt x="1239" y="1"/>
                  </a:moveTo>
                  <a:cubicBezTo>
                    <a:pt x="564" y="1"/>
                    <a:pt x="1" y="564"/>
                    <a:pt x="1" y="1267"/>
                  </a:cubicBezTo>
                  <a:cubicBezTo>
                    <a:pt x="1" y="1971"/>
                    <a:pt x="564" y="2534"/>
                    <a:pt x="1239" y="2534"/>
                  </a:cubicBezTo>
                  <a:cubicBezTo>
                    <a:pt x="1943" y="2534"/>
                    <a:pt x="2506" y="1971"/>
                    <a:pt x="2506" y="1267"/>
                  </a:cubicBezTo>
                  <a:cubicBezTo>
                    <a:pt x="2506" y="564"/>
                    <a:pt x="1943" y="1"/>
                    <a:pt x="123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rot="-2266458" flipH="1">
              <a:off x="459120" y="10062"/>
              <a:ext cx="181306" cy="183281"/>
            </a:xfrm>
            <a:custGeom>
              <a:avLst/>
              <a:gdLst/>
              <a:ahLst/>
              <a:cxnLst/>
              <a:rect l="l" t="t" r="r" b="b"/>
              <a:pathLst>
                <a:path w="2112" h="2135" extrusionOk="0">
                  <a:moveTo>
                    <a:pt x="1054" y="1"/>
                  </a:moveTo>
                  <a:cubicBezTo>
                    <a:pt x="468" y="1"/>
                    <a:pt x="1" y="491"/>
                    <a:pt x="1" y="1076"/>
                  </a:cubicBezTo>
                  <a:cubicBezTo>
                    <a:pt x="1" y="1639"/>
                    <a:pt x="468" y="2134"/>
                    <a:pt x="1054" y="2134"/>
                  </a:cubicBezTo>
                  <a:cubicBezTo>
                    <a:pt x="1645" y="2134"/>
                    <a:pt x="2112" y="1639"/>
                    <a:pt x="2112" y="1076"/>
                  </a:cubicBezTo>
                  <a:cubicBezTo>
                    <a:pt x="2112" y="491"/>
                    <a:pt x="1645" y="1"/>
                    <a:pt x="105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rot="5400000">
              <a:off x="1300003" y="-70100"/>
              <a:ext cx="222211" cy="727520"/>
            </a:xfrm>
            <a:custGeom>
              <a:avLst/>
              <a:gdLst/>
              <a:ahLst/>
              <a:cxnLst/>
              <a:rect l="l" t="t" r="r" b="b"/>
              <a:pathLst>
                <a:path w="2421" h="7927" extrusionOk="0">
                  <a:moveTo>
                    <a:pt x="822" y="1"/>
                  </a:moveTo>
                  <a:lnTo>
                    <a:pt x="732" y="23"/>
                  </a:lnTo>
                  <a:lnTo>
                    <a:pt x="2302" y="5157"/>
                  </a:lnTo>
                  <a:lnTo>
                    <a:pt x="0" y="7853"/>
                  </a:lnTo>
                  <a:lnTo>
                    <a:pt x="73" y="7926"/>
                  </a:lnTo>
                  <a:lnTo>
                    <a:pt x="2421" y="5179"/>
                  </a:lnTo>
                  <a:lnTo>
                    <a:pt x="82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rot="5400000">
              <a:off x="1196879" y="493766"/>
              <a:ext cx="490958" cy="295156"/>
            </a:xfrm>
            <a:custGeom>
              <a:avLst/>
              <a:gdLst/>
              <a:ahLst/>
              <a:cxnLst/>
              <a:rect l="l" t="t" r="r" b="b"/>
              <a:pathLst>
                <a:path w="5349" h="3216" extrusionOk="0">
                  <a:moveTo>
                    <a:pt x="5303" y="1"/>
                  </a:moveTo>
                  <a:lnTo>
                    <a:pt x="1" y="3119"/>
                  </a:lnTo>
                  <a:lnTo>
                    <a:pt x="68" y="3215"/>
                  </a:lnTo>
                  <a:lnTo>
                    <a:pt x="5348" y="97"/>
                  </a:lnTo>
                  <a:lnTo>
                    <a:pt x="530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rot="5400000">
              <a:off x="1020451" y="155663"/>
              <a:ext cx="60578" cy="62592"/>
            </a:xfrm>
            <a:custGeom>
              <a:avLst/>
              <a:gdLst/>
              <a:ahLst/>
              <a:cxnLst/>
              <a:rect l="l" t="t" r="r" b="b"/>
              <a:pathLst>
                <a:path w="660" h="682" extrusionOk="0">
                  <a:moveTo>
                    <a:pt x="333" y="0"/>
                  </a:moveTo>
                  <a:cubicBezTo>
                    <a:pt x="141" y="0"/>
                    <a:pt x="1" y="163"/>
                    <a:pt x="1" y="355"/>
                  </a:cubicBezTo>
                  <a:cubicBezTo>
                    <a:pt x="1" y="518"/>
                    <a:pt x="141" y="681"/>
                    <a:pt x="333" y="681"/>
                  </a:cubicBezTo>
                  <a:cubicBezTo>
                    <a:pt x="518" y="681"/>
                    <a:pt x="659" y="518"/>
                    <a:pt x="659" y="355"/>
                  </a:cubicBezTo>
                  <a:cubicBezTo>
                    <a:pt x="659" y="163"/>
                    <a:pt x="518" y="0"/>
                    <a:pt x="33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rot="5400000">
              <a:off x="1688959" y="167508"/>
              <a:ext cx="170078" cy="170064"/>
            </a:xfrm>
            <a:custGeom>
              <a:avLst/>
              <a:gdLst/>
              <a:ahLst/>
              <a:cxnLst/>
              <a:rect l="l" t="t" r="r" b="b"/>
              <a:pathLst>
                <a:path w="1853" h="1853" extrusionOk="0">
                  <a:moveTo>
                    <a:pt x="941" y="0"/>
                  </a:moveTo>
                  <a:cubicBezTo>
                    <a:pt x="423" y="0"/>
                    <a:pt x="1" y="422"/>
                    <a:pt x="1" y="940"/>
                  </a:cubicBezTo>
                  <a:cubicBezTo>
                    <a:pt x="1" y="1430"/>
                    <a:pt x="423" y="1852"/>
                    <a:pt x="941" y="1852"/>
                  </a:cubicBezTo>
                  <a:cubicBezTo>
                    <a:pt x="1459" y="1852"/>
                    <a:pt x="1853" y="1430"/>
                    <a:pt x="1853" y="940"/>
                  </a:cubicBezTo>
                  <a:cubicBezTo>
                    <a:pt x="1853" y="422"/>
                    <a:pt x="1459" y="0"/>
                    <a:pt x="94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24;p2"/>
            <p:cNvSpPr/>
            <p:nvPr/>
          </p:nvSpPr>
          <p:spPr>
            <a:xfrm rot="5400000">
              <a:off x="1487505" y="788535"/>
              <a:ext cx="195869" cy="193834"/>
            </a:xfrm>
            <a:custGeom>
              <a:avLst/>
              <a:gdLst/>
              <a:ahLst/>
              <a:cxnLst/>
              <a:rect l="l" t="t" r="r" b="b"/>
              <a:pathLst>
                <a:path w="2134" h="2112" extrusionOk="0">
                  <a:moveTo>
                    <a:pt x="1059" y="0"/>
                  </a:moveTo>
                  <a:cubicBezTo>
                    <a:pt x="473" y="0"/>
                    <a:pt x="1" y="468"/>
                    <a:pt x="1" y="1053"/>
                  </a:cubicBezTo>
                  <a:cubicBezTo>
                    <a:pt x="1" y="1638"/>
                    <a:pt x="473" y="2111"/>
                    <a:pt x="1059" y="2111"/>
                  </a:cubicBezTo>
                  <a:cubicBezTo>
                    <a:pt x="1644" y="2111"/>
                    <a:pt x="2134" y="1638"/>
                    <a:pt x="2134" y="1053"/>
                  </a:cubicBezTo>
                  <a:cubicBezTo>
                    <a:pt x="2134" y="468"/>
                    <a:pt x="1644" y="0"/>
                    <a:pt x="105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25;p2"/>
            <p:cNvSpPr/>
            <p:nvPr/>
          </p:nvSpPr>
          <p:spPr>
            <a:xfrm rot="5400000">
              <a:off x="1215292" y="314274"/>
              <a:ext cx="170078" cy="170064"/>
            </a:xfrm>
            <a:custGeom>
              <a:avLst/>
              <a:gdLst/>
              <a:ahLst/>
              <a:cxnLst/>
              <a:rect l="l" t="t" r="r" b="b"/>
              <a:pathLst>
                <a:path w="1853" h="1853" extrusionOk="0">
                  <a:moveTo>
                    <a:pt x="935" y="1"/>
                  </a:moveTo>
                  <a:cubicBezTo>
                    <a:pt x="423" y="1"/>
                    <a:pt x="0" y="423"/>
                    <a:pt x="0" y="935"/>
                  </a:cubicBezTo>
                  <a:cubicBezTo>
                    <a:pt x="0" y="1453"/>
                    <a:pt x="423" y="1853"/>
                    <a:pt x="935" y="1853"/>
                  </a:cubicBezTo>
                  <a:cubicBezTo>
                    <a:pt x="1430" y="1853"/>
                    <a:pt x="1852" y="1453"/>
                    <a:pt x="1852" y="935"/>
                  </a:cubicBezTo>
                  <a:cubicBezTo>
                    <a:pt x="1852" y="423"/>
                    <a:pt x="1430" y="1"/>
                    <a:pt x="93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26;p2"/>
            <p:cNvSpPr/>
            <p:nvPr/>
          </p:nvSpPr>
          <p:spPr>
            <a:xfrm rot="2698230" flipH="1">
              <a:off x="2221597" y="-557371"/>
              <a:ext cx="171095" cy="775208"/>
            </a:xfrm>
            <a:custGeom>
              <a:avLst/>
              <a:gdLst/>
              <a:ahLst/>
              <a:cxnLst/>
              <a:rect l="l" t="t" r="r" b="b"/>
              <a:pathLst>
                <a:path w="1993" h="9030" extrusionOk="0">
                  <a:moveTo>
                    <a:pt x="1925" y="0"/>
                  </a:moveTo>
                  <a:lnTo>
                    <a:pt x="0" y="4807"/>
                  </a:lnTo>
                  <a:lnTo>
                    <a:pt x="777" y="9029"/>
                  </a:lnTo>
                  <a:lnTo>
                    <a:pt x="867" y="9007"/>
                  </a:lnTo>
                  <a:lnTo>
                    <a:pt x="96" y="4830"/>
                  </a:lnTo>
                  <a:lnTo>
                    <a:pt x="1993" y="23"/>
                  </a:lnTo>
                  <a:lnTo>
                    <a:pt x="192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2"/>
            <p:cNvSpPr/>
            <p:nvPr/>
          </p:nvSpPr>
          <p:spPr>
            <a:xfrm rot="2698230" flipH="1">
              <a:off x="2215555" y="-26760"/>
              <a:ext cx="304074" cy="241748"/>
            </a:xfrm>
            <a:custGeom>
              <a:avLst/>
              <a:gdLst/>
              <a:ahLst/>
              <a:cxnLst/>
              <a:rect l="l" t="t" r="r" b="b"/>
              <a:pathLst>
                <a:path w="3542" h="2816" extrusionOk="0">
                  <a:moveTo>
                    <a:pt x="3468" y="1"/>
                  </a:moveTo>
                  <a:lnTo>
                    <a:pt x="0" y="2748"/>
                  </a:lnTo>
                  <a:lnTo>
                    <a:pt x="45" y="2815"/>
                  </a:lnTo>
                  <a:lnTo>
                    <a:pt x="3541" y="74"/>
                  </a:lnTo>
                  <a:lnTo>
                    <a:pt x="34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2"/>
            <p:cNvSpPr/>
            <p:nvPr/>
          </p:nvSpPr>
          <p:spPr>
            <a:xfrm rot="2698230" flipH="1">
              <a:off x="2287937" y="193111"/>
              <a:ext cx="205520" cy="181139"/>
            </a:xfrm>
            <a:custGeom>
              <a:avLst/>
              <a:gdLst/>
              <a:ahLst/>
              <a:cxnLst/>
              <a:rect l="l" t="t" r="r" b="b"/>
              <a:pathLst>
                <a:path w="2394" h="2110" extrusionOk="0">
                  <a:moveTo>
                    <a:pt x="1196" y="1"/>
                  </a:moveTo>
                  <a:cubicBezTo>
                    <a:pt x="881" y="1"/>
                    <a:pt x="570" y="139"/>
                    <a:pt x="356" y="409"/>
                  </a:cubicBezTo>
                  <a:cubicBezTo>
                    <a:pt x="1" y="854"/>
                    <a:pt x="97" y="1535"/>
                    <a:pt x="541" y="1890"/>
                  </a:cubicBezTo>
                  <a:cubicBezTo>
                    <a:pt x="738" y="2037"/>
                    <a:pt x="969" y="2110"/>
                    <a:pt x="1198" y="2110"/>
                  </a:cubicBezTo>
                  <a:cubicBezTo>
                    <a:pt x="1514" y="2110"/>
                    <a:pt x="1826" y="1972"/>
                    <a:pt x="2044" y="1698"/>
                  </a:cubicBezTo>
                  <a:cubicBezTo>
                    <a:pt x="2393" y="1254"/>
                    <a:pt x="2303" y="572"/>
                    <a:pt x="1853" y="223"/>
                  </a:cubicBezTo>
                  <a:cubicBezTo>
                    <a:pt x="1656" y="74"/>
                    <a:pt x="1425" y="1"/>
                    <a:pt x="119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2"/>
            <p:cNvSpPr/>
            <p:nvPr/>
          </p:nvSpPr>
          <p:spPr>
            <a:xfrm rot="2698230" flipH="1">
              <a:off x="2405810" y="-604458"/>
              <a:ext cx="232047" cy="205606"/>
            </a:xfrm>
            <a:custGeom>
              <a:avLst/>
              <a:gdLst/>
              <a:ahLst/>
              <a:cxnLst/>
              <a:rect l="l" t="t" r="r" b="b"/>
              <a:pathLst>
                <a:path w="2703" h="2395" extrusionOk="0">
                  <a:moveTo>
                    <a:pt x="1365" y="1"/>
                  </a:moveTo>
                  <a:cubicBezTo>
                    <a:pt x="1009" y="1"/>
                    <a:pt x="655" y="157"/>
                    <a:pt x="422" y="459"/>
                  </a:cubicBezTo>
                  <a:cubicBezTo>
                    <a:pt x="0" y="977"/>
                    <a:pt x="96" y="1726"/>
                    <a:pt x="614" y="2148"/>
                  </a:cubicBezTo>
                  <a:cubicBezTo>
                    <a:pt x="827" y="2314"/>
                    <a:pt x="1082" y="2395"/>
                    <a:pt x="1338" y="2395"/>
                  </a:cubicBezTo>
                  <a:cubicBezTo>
                    <a:pt x="1696" y="2395"/>
                    <a:pt x="2056" y="2236"/>
                    <a:pt x="2302" y="1934"/>
                  </a:cubicBezTo>
                  <a:cubicBezTo>
                    <a:pt x="2702" y="1422"/>
                    <a:pt x="2606" y="667"/>
                    <a:pt x="2089" y="245"/>
                  </a:cubicBezTo>
                  <a:cubicBezTo>
                    <a:pt x="1875" y="81"/>
                    <a:pt x="1619" y="1"/>
                    <a:pt x="136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30;p2"/>
            <p:cNvSpPr/>
            <p:nvPr/>
          </p:nvSpPr>
          <p:spPr>
            <a:xfrm rot="2698230" flipH="1">
              <a:off x="1955614" y="35558"/>
              <a:ext cx="179422" cy="159334"/>
            </a:xfrm>
            <a:custGeom>
              <a:avLst/>
              <a:gdLst/>
              <a:ahLst/>
              <a:cxnLst/>
              <a:rect l="l" t="t" r="r" b="b"/>
              <a:pathLst>
                <a:path w="2090" h="1856" extrusionOk="0">
                  <a:moveTo>
                    <a:pt x="1055" y="0"/>
                  </a:moveTo>
                  <a:cubicBezTo>
                    <a:pt x="778" y="0"/>
                    <a:pt x="500" y="120"/>
                    <a:pt x="310" y="353"/>
                  </a:cubicBezTo>
                  <a:cubicBezTo>
                    <a:pt x="1" y="775"/>
                    <a:pt x="74" y="1338"/>
                    <a:pt x="474" y="1664"/>
                  </a:cubicBezTo>
                  <a:cubicBezTo>
                    <a:pt x="650" y="1793"/>
                    <a:pt x="851" y="1856"/>
                    <a:pt x="1048" y="1856"/>
                  </a:cubicBezTo>
                  <a:cubicBezTo>
                    <a:pt x="1324" y="1856"/>
                    <a:pt x="1595" y="1734"/>
                    <a:pt x="1785" y="1501"/>
                  </a:cubicBezTo>
                  <a:cubicBezTo>
                    <a:pt x="2089" y="1101"/>
                    <a:pt x="2022" y="516"/>
                    <a:pt x="1622" y="189"/>
                  </a:cubicBezTo>
                  <a:cubicBezTo>
                    <a:pt x="1455" y="62"/>
                    <a:pt x="1255" y="0"/>
                    <a:pt x="105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1;p2"/>
            <p:cNvSpPr/>
            <p:nvPr/>
          </p:nvSpPr>
          <p:spPr>
            <a:xfrm rot="2698230" flipH="1">
              <a:off x="2229601" y="-196797"/>
              <a:ext cx="231532" cy="205177"/>
            </a:xfrm>
            <a:custGeom>
              <a:avLst/>
              <a:gdLst/>
              <a:ahLst/>
              <a:cxnLst/>
              <a:rect l="l" t="t" r="r" b="b"/>
              <a:pathLst>
                <a:path w="2697" h="2390" extrusionOk="0">
                  <a:moveTo>
                    <a:pt x="1333" y="0"/>
                  </a:moveTo>
                  <a:cubicBezTo>
                    <a:pt x="983" y="0"/>
                    <a:pt x="642" y="157"/>
                    <a:pt x="400" y="453"/>
                  </a:cubicBezTo>
                  <a:cubicBezTo>
                    <a:pt x="0" y="971"/>
                    <a:pt x="96" y="1720"/>
                    <a:pt x="608" y="2142"/>
                  </a:cubicBezTo>
                  <a:cubicBezTo>
                    <a:pt x="824" y="2309"/>
                    <a:pt x="1081" y="2389"/>
                    <a:pt x="1335" y="2389"/>
                  </a:cubicBezTo>
                  <a:cubicBezTo>
                    <a:pt x="1690" y="2389"/>
                    <a:pt x="2041" y="2232"/>
                    <a:pt x="2274" y="1934"/>
                  </a:cubicBezTo>
                  <a:cubicBezTo>
                    <a:pt x="2697" y="1416"/>
                    <a:pt x="2601" y="667"/>
                    <a:pt x="2089" y="267"/>
                  </a:cubicBezTo>
                  <a:cubicBezTo>
                    <a:pt x="1858" y="87"/>
                    <a:pt x="1593" y="0"/>
                    <a:pt x="133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2" name="Google Shape;32;p2"/>
          <p:cNvGrpSpPr/>
          <p:nvPr/>
        </p:nvGrpSpPr>
        <p:grpSpPr>
          <a:xfrm>
            <a:off x="5980102" y="-599578"/>
            <a:ext cx="3523220" cy="3489680"/>
            <a:chOff x="5980102" y="-599578"/>
            <a:chExt cx="3523220" cy="3489680"/>
          </a:xfrm>
        </p:grpSpPr>
        <p:grpSp>
          <p:nvGrpSpPr>
            <p:cNvPr id="33" name="Google Shape;33;p2"/>
            <p:cNvGrpSpPr/>
            <p:nvPr/>
          </p:nvGrpSpPr>
          <p:grpSpPr>
            <a:xfrm>
              <a:off x="8429598" y="1233694"/>
              <a:ext cx="1003761" cy="1656408"/>
              <a:chOff x="8429598" y="1233694"/>
              <a:chExt cx="1003761" cy="1656408"/>
            </a:xfrm>
          </p:grpSpPr>
          <p:sp>
            <p:nvSpPr>
              <p:cNvPr id="34" name="Google Shape;34;p2"/>
              <p:cNvSpPr/>
              <p:nvPr/>
            </p:nvSpPr>
            <p:spPr>
              <a:xfrm rot="4358113" flipH="1">
                <a:off x="8356472" y="1978654"/>
                <a:ext cx="1002725" cy="583814"/>
              </a:xfrm>
              <a:custGeom>
                <a:avLst/>
                <a:gdLst/>
                <a:ahLst/>
                <a:cxnLst/>
                <a:rect l="l" t="t" r="r" b="b"/>
                <a:pathLst>
                  <a:path w="11681" h="6801" extrusionOk="0">
                    <a:moveTo>
                      <a:pt x="11636" y="1"/>
                    </a:moveTo>
                    <a:lnTo>
                      <a:pt x="6463" y="2388"/>
                    </a:lnTo>
                    <a:lnTo>
                      <a:pt x="6463" y="2388"/>
                    </a:lnTo>
                    <a:cubicBezTo>
                      <a:pt x="6334" y="2331"/>
                      <a:pt x="5136" y="1798"/>
                      <a:pt x="3919" y="1245"/>
                    </a:cubicBezTo>
                    <a:lnTo>
                      <a:pt x="2112" y="468"/>
                    </a:lnTo>
                    <a:cubicBezTo>
                      <a:pt x="1858" y="355"/>
                      <a:pt x="1644" y="260"/>
                      <a:pt x="1481" y="215"/>
                    </a:cubicBezTo>
                    <a:cubicBezTo>
                      <a:pt x="1408" y="164"/>
                      <a:pt x="1341" y="141"/>
                      <a:pt x="1295" y="119"/>
                    </a:cubicBezTo>
                    <a:lnTo>
                      <a:pt x="1222" y="119"/>
                    </a:lnTo>
                    <a:cubicBezTo>
                      <a:pt x="1200" y="96"/>
                      <a:pt x="1200" y="96"/>
                      <a:pt x="1177" y="96"/>
                    </a:cubicBezTo>
                    <a:lnTo>
                      <a:pt x="1155" y="96"/>
                    </a:lnTo>
                    <a:cubicBezTo>
                      <a:pt x="1155" y="119"/>
                      <a:pt x="1127" y="119"/>
                      <a:pt x="1127" y="119"/>
                    </a:cubicBezTo>
                    <a:lnTo>
                      <a:pt x="1127" y="141"/>
                    </a:lnTo>
                    <a:lnTo>
                      <a:pt x="1127" y="186"/>
                    </a:lnTo>
                    <a:cubicBezTo>
                      <a:pt x="1082" y="423"/>
                      <a:pt x="800" y="2089"/>
                      <a:pt x="541" y="3682"/>
                    </a:cubicBezTo>
                    <a:cubicBezTo>
                      <a:pt x="400" y="4481"/>
                      <a:pt x="260" y="5253"/>
                      <a:pt x="170" y="5844"/>
                    </a:cubicBezTo>
                    <a:cubicBezTo>
                      <a:pt x="119" y="6125"/>
                      <a:pt x="74" y="6356"/>
                      <a:pt x="51" y="6547"/>
                    </a:cubicBezTo>
                    <a:cubicBezTo>
                      <a:pt x="1" y="6710"/>
                      <a:pt x="1" y="6801"/>
                      <a:pt x="1" y="6801"/>
                    </a:cubicBezTo>
                    <a:lnTo>
                      <a:pt x="97" y="6801"/>
                    </a:lnTo>
                    <a:cubicBezTo>
                      <a:pt x="97" y="6801"/>
                      <a:pt x="378" y="5185"/>
                      <a:pt x="659" y="3519"/>
                    </a:cubicBezTo>
                    <a:cubicBezTo>
                      <a:pt x="800" y="2697"/>
                      <a:pt x="941" y="1875"/>
                      <a:pt x="1037" y="1245"/>
                    </a:cubicBezTo>
                    <a:cubicBezTo>
                      <a:pt x="1082" y="918"/>
                      <a:pt x="1127" y="659"/>
                      <a:pt x="1177" y="468"/>
                    </a:cubicBezTo>
                    <a:cubicBezTo>
                      <a:pt x="1177" y="378"/>
                      <a:pt x="1200" y="305"/>
                      <a:pt x="1200" y="260"/>
                    </a:cubicBezTo>
                    <a:cubicBezTo>
                      <a:pt x="1200" y="226"/>
                      <a:pt x="1200" y="218"/>
                      <a:pt x="1209" y="204"/>
                    </a:cubicBezTo>
                    <a:lnTo>
                      <a:pt x="1209" y="204"/>
                    </a:lnTo>
                    <a:lnTo>
                      <a:pt x="1267" y="237"/>
                    </a:lnTo>
                    <a:cubicBezTo>
                      <a:pt x="1459" y="282"/>
                      <a:pt x="1881" y="468"/>
                      <a:pt x="2421" y="682"/>
                    </a:cubicBezTo>
                    <a:cubicBezTo>
                      <a:pt x="3192" y="1031"/>
                      <a:pt x="4200" y="1481"/>
                      <a:pt x="5022" y="1830"/>
                    </a:cubicBezTo>
                    <a:cubicBezTo>
                      <a:pt x="5422" y="2016"/>
                      <a:pt x="5771" y="2185"/>
                      <a:pt x="6029" y="2297"/>
                    </a:cubicBezTo>
                    <a:cubicBezTo>
                      <a:pt x="6288" y="2416"/>
                      <a:pt x="6452" y="2489"/>
                      <a:pt x="6452" y="2489"/>
                    </a:cubicBezTo>
                    <a:lnTo>
                      <a:pt x="6474" y="2489"/>
                    </a:lnTo>
                    <a:lnTo>
                      <a:pt x="11681" y="96"/>
                    </a:lnTo>
                    <a:lnTo>
                      <a:pt x="1163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35;p2"/>
              <p:cNvSpPr/>
              <p:nvPr/>
            </p:nvSpPr>
            <p:spPr>
              <a:xfrm rot="4358113" flipH="1">
                <a:off x="9103625" y="2441187"/>
                <a:ext cx="261991" cy="261991"/>
              </a:xfrm>
              <a:custGeom>
                <a:avLst/>
                <a:gdLst/>
                <a:ahLst/>
                <a:cxnLst/>
                <a:rect l="l" t="t" r="r" b="b"/>
                <a:pathLst>
                  <a:path w="3052" h="3052" extrusionOk="0">
                    <a:moveTo>
                      <a:pt x="1526" y="0"/>
                    </a:moveTo>
                    <a:cubicBezTo>
                      <a:pt x="682" y="0"/>
                      <a:pt x="1" y="681"/>
                      <a:pt x="1" y="1526"/>
                    </a:cubicBezTo>
                    <a:cubicBezTo>
                      <a:pt x="1" y="2370"/>
                      <a:pt x="682" y="3051"/>
                      <a:pt x="1526" y="3051"/>
                    </a:cubicBezTo>
                    <a:cubicBezTo>
                      <a:pt x="2371" y="3051"/>
                      <a:pt x="3052" y="2370"/>
                      <a:pt x="3052" y="1526"/>
                    </a:cubicBezTo>
                    <a:cubicBezTo>
                      <a:pt x="3052" y="681"/>
                      <a:pt x="2371" y="0"/>
                      <a:pt x="152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36;p2"/>
              <p:cNvSpPr/>
              <p:nvPr/>
            </p:nvSpPr>
            <p:spPr>
              <a:xfrm rot="4358113" flipH="1">
                <a:off x="8844712" y="2141251"/>
                <a:ext cx="136833" cy="134858"/>
              </a:xfrm>
              <a:custGeom>
                <a:avLst/>
                <a:gdLst/>
                <a:ahLst/>
                <a:cxnLst/>
                <a:rect l="l" t="t" r="r" b="b"/>
                <a:pathLst>
                  <a:path w="1594" h="1571" extrusionOk="0">
                    <a:moveTo>
                      <a:pt x="794" y="0"/>
                    </a:moveTo>
                    <a:cubicBezTo>
                      <a:pt x="350" y="0"/>
                      <a:pt x="1" y="349"/>
                      <a:pt x="1" y="771"/>
                    </a:cubicBezTo>
                    <a:cubicBezTo>
                      <a:pt x="1" y="1216"/>
                      <a:pt x="350" y="1571"/>
                      <a:pt x="794" y="1571"/>
                    </a:cubicBezTo>
                    <a:cubicBezTo>
                      <a:pt x="1245" y="1571"/>
                      <a:pt x="1594" y="1216"/>
                      <a:pt x="1594" y="771"/>
                    </a:cubicBezTo>
                    <a:cubicBezTo>
                      <a:pt x="1594" y="349"/>
                      <a:pt x="1245" y="0"/>
                      <a:pt x="79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7;p2"/>
              <p:cNvSpPr/>
              <p:nvPr/>
            </p:nvSpPr>
            <p:spPr>
              <a:xfrm rot="4358113" flipH="1">
                <a:off x="8872462" y="1606689"/>
                <a:ext cx="227654" cy="227654"/>
              </a:xfrm>
              <a:custGeom>
                <a:avLst/>
                <a:gdLst/>
                <a:ahLst/>
                <a:cxnLst/>
                <a:rect l="l" t="t" r="r" b="b"/>
                <a:pathLst>
                  <a:path w="2652" h="2652" extrusionOk="0">
                    <a:moveTo>
                      <a:pt x="1312" y="0"/>
                    </a:moveTo>
                    <a:cubicBezTo>
                      <a:pt x="586" y="0"/>
                      <a:pt x="1" y="586"/>
                      <a:pt x="1" y="1312"/>
                    </a:cubicBezTo>
                    <a:cubicBezTo>
                      <a:pt x="1" y="2043"/>
                      <a:pt x="586" y="2651"/>
                      <a:pt x="1312" y="2651"/>
                    </a:cubicBezTo>
                    <a:cubicBezTo>
                      <a:pt x="2038" y="2651"/>
                      <a:pt x="2652" y="2043"/>
                      <a:pt x="2652" y="1312"/>
                    </a:cubicBezTo>
                    <a:cubicBezTo>
                      <a:pt x="2652" y="586"/>
                      <a:pt x="2038" y="0"/>
                      <a:pt x="13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8;p2"/>
              <p:cNvSpPr/>
              <p:nvPr/>
            </p:nvSpPr>
            <p:spPr>
              <a:xfrm rot="4358113" flipH="1">
                <a:off x="8681578" y="2788281"/>
                <a:ext cx="90392" cy="90392"/>
              </a:xfrm>
              <a:custGeom>
                <a:avLst/>
                <a:gdLst/>
                <a:ahLst/>
                <a:cxnLst/>
                <a:rect l="l" t="t" r="r" b="b"/>
                <a:pathLst>
                  <a:path w="1053" h="1053" extrusionOk="0">
                    <a:moveTo>
                      <a:pt x="540" y="0"/>
                    </a:moveTo>
                    <a:cubicBezTo>
                      <a:pt x="237" y="0"/>
                      <a:pt x="0" y="231"/>
                      <a:pt x="0" y="513"/>
                    </a:cubicBezTo>
                    <a:cubicBezTo>
                      <a:pt x="0" y="822"/>
                      <a:pt x="237" y="1053"/>
                      <a:pt x="540" y="1053"/>
                    </a:cubicBezTo>
                    <a:cubicBezTo>
                      <a:pt x="822" y="1053"/>
                      <a:pt x="1053" y="822"/>
                      <a:pt x="1053" y="513"/>
                    </a:cubicBezTo>
                    <a:cubicBezTo>
                      <a:pt x="1053" y="231"/>
                      <a:pt x="822" y="0"/>
                      <a:pt x="54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2"/>
              <p:cNvSpPr/>
              <p:nvPr/>
            </p:nvSpPr>
            <p:spPr>
              <a:xfrm flipH="1">
                <a:off x="8698267" y="1286318"/>
                <a:ext cx="640318" cy="231610"/>
              </a:xfrm>
              <a:custGeom>
                <a:avLst/>
                <a:gdLst/>
                <a:ahLst/>
                <a:cxnLst/>
                <a:rect l="l" t="t" r="r" b="b"/>
                <a:pathLst>
                  <a:path w="7459" h="2698" extrusionOk="0">
                    <a:moveTo>
                      <a:pt x="3636" y="1"/>
                    </a:moveTo>
                    <a:lnTo>
                      <a:pt x="0" y="2607"/>
                    </a:lnTo>
                    <a:lnTo>
                      <a:pt x="51" y="2697"/>
                    </a:lnTo>
                    <a:lnTo>
                      <a:pt x="3659" y="96"/>
                    </a:lnTo>
                    <a:lnTo>
                      <a:pt x="7436" y="845"/>
                    </a:lnTo>
                    <a:lnTo>
                      <a:pt x="7459" y="755"/>
                    </a:lnTo>
                    <a:lnTo>
                      <a:pt x="363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2"/>
              <p:cNvSpPr/>
              <p:nvPr/>
            </p:nvSpPr>
            <p:spPr>
              <a:xfrm flipH="1">
                <a:off x="9239950" y="1428566"/>
                <a:ext cx="193409" cy="171089"/>
              </a:xfrm>
              <a:custGeom>
                <a:avLst/>
                <a:gdLst/>
                <a:ahLst/>
                <a:cxnLst/>
                <a:rect l="l" t="t" r="r" b="b"/>
                <a:pathLst>
                  <a:path w="2253" h="1993" extrusionOk="0">
                    <a:moveTo>
                      <a:pt x="1132" y="1"/>
                    </a:moveTo>
                    <a:cubicBezTo>
                      <a:pt x="756" y="1"/>
                      <a:pt x="390" y="216"/>
                      <a:pt x="215" y="595"/>
                    </a:cubicBezTo>
                    <a:cubicBezTo>
                      <a:pt x="1" y="1091"/>
                      <a:pt x="237" y="1676"/>
                      <a:pt x="733" y="1913"/>
                    </a:cubicBezTo>
                    <a:cubicBezTo>
                      <a:pt x="859" y="1966"/>
                      <a:pt x="992" y="1992"/>
                      <a:pt x="1124" y="1992"/>
                    </a:cubicBezTo>
                    <a:cubicBezTo>
                      <a:pt x="1502" y="1992"/>
                      <a:pt x="1869" y="1779"/>
                      <a:pt x="2044" y="1395"/>
                    </a:cubicBezTo>
                    <a:cubicBezTo>
                      <a:pt x="2252" y="899"/>
                      <a:pt x="2044" y="314"/>
                      <a:pt x="1526" y="83"/>
                    </a:cubicBezTo>
                    <a:cubicBezTo>
                      <a:pt x="1399" y="27"/>
                      <a:pt x="1265" y="1"/>
                      <a:pt x="113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41;p2"/>
              <p:cNvSpPr/>
              <p:nvPr/>
            </p:nvSpPr>
            <p:spPr>
              <a:xfrm flipH="1">
                <a:off x="8621426" y="1286232"/>
                <a:ext cx="155208" cy="136494"/>
              </a:xfrm>
              <a:custGeom>
                <a:avLst/>
                <a:gdLst/>
                <a:ahLst/>
                <a:cxnLst/>
                <a:rect l="l" t="t" r="r" b="b"/>
                <a:pathLst>
                  <a:path w="1808" h="1590" extrusionOk="0">
                    <a:moveTo>
                      <a:pt x="892" y="0"/>
                    </a:moveTo>
                    <a:cubicBezTo>
                      <a:pt x="591" y="0"/>
                      <a:pt x="300" y="181"/>
                      <a:pt x="164" y="475"/>
                    </a:cubicBezTo>
                    <a:cubicBezTo>
                      <a:pt x="1" y="869"/>
                      <a:pt x="164" y="1341"/>
                      <a:pt x="564" y="1527"/>
                    </a:cubicBezTo>
                    <a:cubicBezTo>
                      <a:pt x="673" y="1570"/>
                      <a:pt x="785" y="1590"/>
                      <a:pt x="895" y="1590"/>
                    </a:cubicBezTo>
                    <a:cubicBezTo>
                      <a:pt x="1208" y="1590"/>
                      <a:pt x="1495" y="1424"/>
                      <a:pt x="1616" y="1128"/>
                    </a:cubicBezTo>
                    <a:cubicBezTo>
                      <a:pt x="1808" y="705"/>
                      <a:pt x="1616" y="238"/>
                      <a:pt x="1216" y="75"/>
                    </a:cubicBezTo>
                    <a:cubicBezTo>
                      <a:pt x="1112" y="24"/>
                      <a:pt x="1001" y="0"/>
                      <a:pt x="89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42;p2"/>
              <p:cNvSpPr/>
              <p:nvPr/>
            </p:nvSpPr>
            <p:spPr>
              <a:xfrm flipH="1">
                <a:off x="8962064" y="1233694"/>
                <a:ext cx="128682" cy="113916"/>
              </a:xfrm>
              <a:custGeom>
                <a:avLst/>
                <a:gdLst/>
                <a:ahLst/>
                <a:cxnLst/>
                <a:rect l="l" t="t" r="r" b="b"/>
                <a:pathLst>
                  <a:path w="1499" h="1327" extrusionOk="0">
                    <a:moveTo>
                      <a:pt x="773" y="0"/>
                    </a:moveTo>
                    <a:cubicBezTo>
                      <a:pt x="510" y="0"/>
                      <a:pt x="265" y="155"/>
                      <a:pt x="142" y="405"/>
                    </a:cubicBezTo>
                    <a:cubicBezTo>
                      <a:pt x="1" y="732"/>
                      <a:pt x="164" y="1132"/>
                      <a:pt x="491" y="1272"/>
                    </a:cubicBezTo>
                    <a:cubicBezTo>
                      <a:pt x="577" y="1309"/>
                      <a:pt x="669" y="1327"/>
                      <a:pt x="758" y="1327"/>
                    </a:cubicBezTo>
                    <a:cubicBezTo>
                      <a:pt x="1011" y="1327"/>
                      <a:pt x="1253" y="1187"/>
                      <a:pt x="1357" y="946"/>
                    </a:cubicBezTo>
                    <a:cubicBezTo>
                      <a:pt x="1498" y="591"/>
                      <a:pt x="1357" y="214"/>
                      <a:pt x="1031" y="51"/>
                    </a:cubicBezTo>
                    <a:cubicBezTo>
                      <a:pt x="945" y="16"/>
                      <a:pt x="858" y="0"/>
                      <a:pt x="77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3" name="Google Shape;43;p2"/>
            <p:cNvGrpSpPr/>
            <p:nvPr/>
          </p:nvGrpSpPr>
          <p:grpSpPr>
            <a:xfrm>
              <a:off x="5980102" y="-552342"/>
              <a:ext cx="1308641" cy="963196"/>
              <a:chOff x="5980102" y="-552342"/>
              <a:chExt cx="1308641" cy="963196"/>
            </a:xfrm>
          </p:grpSpPr>
          <p:sp>
            <p:nvSpPr>
              <p:cNvPr id="44" name="Google Shape;44;p2"/>
              <p:cNvSpPr/>
              <p:nvPr/>
            </p:nvSpPr>
            <p:spPr>
              <a:xfrm flipH="1">
                <a:off x="6046296" y="-151267"/>
                <a:ext cx="523912" cy="521508"/>
              </a:xfrm>
              <a:custGeom>
                <a:avLst/>
                <a:gdLst/>
                <a:ahLst/>
                <a:cxnLst/>
                <a:rect l="l" t="t" r="r" b="b"/>
                <a:pathLst>
                  <a:path w="6103" h="6075" extrusionOk="0">
                    <a:moveTo>
                      <a:pt x="6080" y="1"/>
                    </a:moveTo>
                    <a:lnTo>
                      <a:pt x="1" y="1481"/>
                    </a:lnTo>
                    <a:lnTo>
                      <a:pt x="755" y="6074"/>
                    </a:lnTo>
                    <a:lnTo>
                      <a:pt x="845" y="6074"/>
                    </a:lnTo>
                    <a:lnTo>
                      <a:pt x="119" y="1549"/>
                    </a:lnTo>
                    <a:lnTo>
                      <a:pt x="6102" y="96"/>
                    </a:lnTo>
                    <a:lnTo>
                      <a:pt x="608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45;p2"/>
              <p:cNvSpPr/>
              <p:nvPr/>
            </p:nvSpPr>
            <p:spPr>
              <a:xfrm flipH="1">
                <a:off x="6561889" y="-26103"/>
                <a:ext cx="449055" cy="257621"/>
              </a:xfrm>
              <a:custGeom>
                <a:avLst/>
                <a:gdLst/>
                <a:ahLst/>
                <a:cxnLst/>
                <a:rect l="l" t="t" r="r" b="b"/>
                <a:pathLst>
                  <a:path w="5231" h="3001" extrusionOk="0">
                    <a:moveTo>
                      <a:pt x="5185" y="0"/>
                    </a:moveTo>
                    <a:lnTo>
                      <a:pt x="1" y="2928"/>
                    </a:lnTo>
                    <a:lnTo>
                      <a:pt x="46" y="3001"/>
                    </a:lnTo>
                    <a:lnTo>
                      <a:pt x="5230" y="91"/>
                    </a:lnTo>
                    <a:lnTo>
                      <a:pt x="518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46;p2"/>
              <p:cNvSpPr/>
              <p:nvPr/>
            </p:nvSpPr>
            <p:spPr>
              <a:xfrm flipH="1">
                <a:off x="6479300" y="-106798"/>
                <a:ext cx="171089" cy="171175"/>
              </a:xfrm>
              <a:custGeom>
                <a:avLst/>
                <a:gdLst/>
                <a:ahLst/>
                <a:cxnLst/>
                <a:rect l="l" t="t" r="r" b="b"/>
                <a:pathLst>
                  <a:path w="1993" h="1994" extrusionOk="0">
                    <a:moveTo>
                      <a:pt x="1008" y="0"/>
                    </a:moveTo>
                    <a:cubicBezTo>
                      <a:pt x="445" y="0"/>
                      <a:pt x="0" y="445"/>
                      <a:pt x="0" y="985"/>
                    </a:cubicBezTo>
                    <a:cubicBezTo>
                      <a:pt x="0" y="1548"/>
                      <a:pt x="445" y="1993"/>
                      <a:pt x="1008" y="1993"/>
                    </a:cubicBezTo>
                    <a:cubicBezTo>
                      <a:pt x="1548" y="1993"/>
                      <a:pt x="1993" y="1548"/>
                      <a:pt x="1993" y="985"/>
                    </a:cubicBezTo>
                    <a:cubicBezTo>
                      <a:pt x="1993" y="445"/>
                      <a:pt x="1548" y="0"/>
                      <a:pt x="1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47;p2"/>
              <p:cNvSpPr/>
              <p:nvPr/>
            </p:nvSpPr>
            <p:spPr>
              <a:xfrm flipH="1">
                <a:off x="5980102" y="-215566"/>
                <a:ext cx="134862" cy="136837"/>
              </a:xfrm>
              <a:custGeom>
                <a:avLst/>
                <a:gdLst/>
                <a:ahLst/>
                <a:cxnLst/>
                <a:rect l="l" t="t" r="r" b="b"/>
                <a:pathLst>
                  <a:path w="1571" h="1594" extrusionOk="0">
                    <a:moveTo>
                      <a:pt x="777" y="1"/>
                    </a:moveTo>
                    <a:cubicBezTo>
                      <a:pt x="355" y="1"/>
                      <a:pt x="0" y="350"/>
                      <a:pt x="0" y="800"/>
                    </a:cubicBezTo>
                    <a:cubicBezTo>
                      <a:pt x="0" y="1245"/>
                      <a:pt x="355" y="1594"/>
                      <a:pt x="777" y="1594"/>
                    </a:cubicBezTo>
                    <a:cubicBezTo>
                      <a:pt x="1222" y="1594"/>
                      <a:pt x="1571" y="1245"/>
                      <a:pt x="1571" y="800"/>
                    </a:cubicBezTo>
                    <a:cubicBezTo>
                      <a:pt x="1571" y="350"/>
                      <a:pt x="1222" y="1"/>
                      <a:pt x="77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2"/>
              <p:cNvSpPr/>
              <p:nvPr/>
            </p:nvSpPr>
            <p:spPr>
              <a:xfrm flipH="1">
                <a:off x="6950424" y="171087"/>
                <a:ext cx="115118" cy="114603"/>
              </a:xfrm>
              <a:custGeom>
                <a:avLst/>
                <a:gdLst/>
                <a:ahLst/>
                <a:cxnLst/>
                <a:rect l="l" t="t" r="r" b="b"/>
                <a:pathLst>
                  <a:path w="1341" h="1335" extrusionOk="0">
                    <a:moveTo>
                      <a:pt x="659" y="0"/>
                    </a:moveTo>
                    <a:cubicBezTo>
                      <a:pt x="310" y="0"/>
                      <a:pt x="1" y="304"/>
                      <a:pt x="1" y="659"/>
                    </a:cubicBezTo>
                    <a:cubicBezTo>
                      <a:pt x="1" y="1030"/>
                      <a:pt x="310" y="1334"/>
                      <a:pt x="659" y="1334"/>
                    </a:cubicBezTo>
                    <a:cubicBezTo>
                      <a:pt x="1037" y="1334"/>
                      <a:pt x="1341" y="1030"/>
                      <a:pt x="1341" y="659"/>
                    </a:cubicBezTo>
                    <a:cubicBezTo>
                      <a:pt x="1341" y="304"/>
                      <a:pt x="1037" y="0"/>
                      <a:pt x="6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2"/>
              <p:cNvSpPr/>
              <p:nvPr/>
            </p:nvSpPr>
            <p:spPr>
              <a:xfrm flipH="1">
                <a:off x="6463331" y="330074"/>
                <a:ext cx="78376" cy="80780"/>
              </a:xfrm>
              <a:custGeom>
                <a:avLst/>
                <a:gdLst/>
                <a:ahLst/>
                <a:cxnLst/>
                <a:rect l="l" t="t" r="r" b="b"/>
                <a:pathLst>
                  <a:path w="913" h="941" extrusionOk="0">
                    <a:moveTo>
                      <a:pt x="468" y="0"/>
                    </a:moveTo>
                    <a:cubicBezTo>
                      <a:pt x="209" y="0"/>
                      <a:pt x="1" y="214"/>
                      <a:pt x="1" y="467"/>
                    </a:cubicBezTo>
                    <a:cubicBezTo>
                      <a:pt x="1" y="726"/>
                      <a:pt x="209" y="940"/>
                      <a:pt x="468" y="940"/>
                    </a:cubicBezTo>
                    <a:cubicBezTo>
                      <a:pt x="704" y="940"/>
                      <a:pt x="913" y="726"/>
                      <a:pt x="913" y="467"/>
                    </a:cubicBezTo>
                    <a:cubicBezTo>
                      <a:pt x="913" y="214"/>
                      <a:pt x="704" y="0"/>
                      <a:pt x="46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2"/>
              <p:cNvSpPr/>
              <p:nvPr/>
            </p:nvSpPr>
            <p:spPr>
              <a:xfrm flipH="1">
                <a:off x="6082532" y="-431040"/>
                <a:ext cx="1049198" cy="424847"/>
              </a:xfrm>
              <a:custGeom>
                <a:avLst/>
                <a:gdLst/>
                <a:ahLst/>
                <a:cxnLst/>
                <a:rect l="l" t="t" r="r" b="b"/>
                <a:pathLst>
                  <a:path w="12222" h="4949" extrusionOk="0">
                    <a:moveTo>
                      <a:pt x="4763" y="0"/>
                    </a:moveTo>
                    <a:lnTo>
                      <a:pt x="1" y="4881"/>
                    </a:lnTo>
                    <a:lnTo>
                      <a:pt x="46" y="4948"/>
                    </a:lnTo>
                    <a:lnTo>
                      <a:pt x="4808" y="96"/>
                    </a:lnTo>
                    <a:lnTo>
                      <a:pt x="12221" y="96"/>
                    </a:lnTo>
                    <a:lnTo>
                      <a:pt x="1222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2"/>
              <p:cNvSpPr/>
              <p:nvPr/>
            </p:nvSpPr>
            <p:spPr>
              <a:xfrm flipH="1">
                <a:off x="6720877" y="-431040"/>
                <a:ext cx="491548" cy="78806"/>
              </a:xfrm>
              <a:custGeom>
                <a:avLst/>
                <a:gdLst/>
                <a:ahLst/>
                <a:cxnLst/>
                <a:rect l="l" t="t" r="r" b="b"/>
                <a:pathLst>
                  <a:path w="5726" h="918" extrusionOk="0">
                    <a:moveTo>
                      <a:pt x="5725" y="0"/>
                    </a:moveTo>
                    <a:lnTo>
                      <a:pt x="1" y="822"/>
                    </a:lnTo>
                    <a:lnTo>
                      <a:pt x="23" y="918"/>
                    </a:lnTo>
                    <a:lnTo>
                      <a:pt x="5725" y="96"/>
                    </a:lnTo>
                    <a:lnTo>
                      <a:pt x="572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2"/>
              <p:cNvSpPr/>
              <p:nvPr/>
            </p:nvSpPr>
            <p:spPr>
              <a:xfrm flipH="1">
                <a:off x="7133535" y="-429495"/>
                <a:ext cx="155208" cy="147739"/>
              </a:xfrm>
              <a:custGeom>
                <a:avLst/>
                <a:gdLst/>
                <a:ahLst/>
                <a:cxnLst/>
                <a:rect l="l" t="t" r="r" b="b"/>
                <a:pathLst>
                  <a:path w="1808" h="1721" extrusionOk="0">
                    <a:moveTo>
                      <a:pt x="903" y="1"/>
                    </a:moveTo>
                    <a:cubicBezTo>
                      <a:pt x="876" y="1"/>
                      <a:pt x="849" y="2"/>
                      <a:pt x="822" y="5"/>
                    </a:cubicBezTo>
                    <a:cubicBezTo>
                      <a:pt x="349" y="56"/>
                      <a:pt x="0" y="450"/>
                      <a:pt x="45" y="945"/>
                    </a:cubicBezTo>
                    <a:cubicBezTo>
                      <a:pt x="93" y="1382"/>
                      <a:pt x="441" y="1721"/>
                      <a:pt x="892" y="1721"/>
                    </a:cubicBezTo>
                    <a:cubicBezTo>
                      <a:pt x="922" y="1721"/>
                      <a:pt x="954" y="1719"/>
                      <a:pt x="985" y="1716"/>
                    </a:cubicBezTo>
                    <a:cubicBezTo>
                      <a:pt x="1453" y="1671"/>
                      <a:pt x="1807" y="1249"/>
                      <a:pt x="1756" y="782"/>
                    </a:cubicBezTo>
                    <a:cubicBezTo>
                      <a:pt x="1714" y="336"/>
                      <a:pt x="1337" y="1"/>
                      <a:pt x="90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2"/>
              <p:cNvSpPr/>
              <p:nvPr/>
            </p:nvSpPr>
            <p:spPr>
              <a:xfrm flipH="1">
                <a:off x="6589957" y="-552342"/>
                <a:ext cx="261999" cy="250839"/>
              </a:xfrm>
              <a:custGeom>
                <a:avLst/>
                <a:gdLst/>
                <a:ahLst/>
                <a:cxnLst/>
                <a:rect l="l" t="t" r="r" b="b"/>
                <a:pathLst>
                  <a:path w="3052" h="2922" extrusionOk="0">
                    <a:moveTo>
                      <a:pt x="1514" y="1"/>
                    </a:moveTo>
                    <a:cubicBezTo>
                      <a:pt x="1472" y="1"/>
                      <a:pt x="1429" y="3"/>
                      <a:pt x="1386" y="6"/>
                    </a:cubicBezTo>
                    <a:cubicBezTo>
                      <a:pt x="586" y="79"/>
                      <a:pt x="1" y="783"/>
                      <a:pt x="74" y="1577"/>
                    </a:cubicBezTo>
                    <a:cubicBezTo>
                      <a:pt x="138" y="2355"/>
                      <a:pt x="773" y="2922"/>
                      <a:pt x="1519" y="2922"/>
                    </a:cubicBezTo>
                    <a:cubicBezTo>
                      <a:pt x="1561" y="2922"/>
                      <a:pt x="1602" y="2920"/>
                      <a:pt x="1645" y="2916"/>
                    </a:cubicBezTo>
                    <a:cubicBezTo>
                      <a:pt x="2438" y="2843"/>
                      <a:pt x="3052" y="2139"/>
                      <a:pt x="2979" y="1346"/>
                    </a:cubicBezTo>
                    <a:cubicBezTo>
                      <a:pt x="2915" y="567"/>
                      <a:pt x="2280" y="1"/>
                      <a:pt x="151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2"/>
              <p:cNvSpPr/>
              <p:nvPr/>
            </p:nvSpPr>
            <p:spPr>
              <a:xfrm flipH="1">
                <a:off x="6004225" y="-499975"/>
                <a:ext cx="155208" cy="148083"/>
              </a:xfrm>
              <a:custGeom>
                <a:avLst/>
                <a:gdLst/>
                <a:ahLst/>
                <a:cxnLst/>
                <a:rect l="l" t="t" r="r" b="b"/>
                <a:pathLst>
                  <a:path w="1808" h="1725" extrusionOk="0">
                    <a:moveTo>
                      <a:pt x="903" y="0"/>
                    </a:moveTo>
                    <a:cubicBezTo>
                      <a:pt x="876" y="0"/>
                      <a:pt x="849" y="1"/>
                      <a:pt x="822" y="4"/>
                    </a:cubicBezTo>
                    <a:cubicBezTo>
                      <a:pt x="355" y="55"/>
                      <a:pt x="0" y="454"/>
                      <a:pt x="51" y="944"/>
                    </a:cubicBezTo>
                    <a:cubicBezTo>
                      <a:pt x="72" y="1384"/>
                      <a:pt x="448" y="1725"/>
                      <a:pt x="883" y="1725"/>
                    </a:cubicBezTo>
                    <a:cubicBezTo>
                      <a:pt x="909" y="1725"/>
                      <a:pt x="936" y="1723"/>
                      <a:pt x="963" y="1721"/>
                    </a:cubicBezTo>
                    <a:cubicBezTo>
                      <a:pt x="1458" y="1670"/>
                      <a:pt x="1807" y="1248"/>
                      <a:pt x="1762" y="781"/>
                    </a:cubicBezTo>
                    <a:cubicBezTo>
                      <a:pt x="1720" y="341"/>
                      <a:pt x="1342" y="0"/>
                      <a:pt x="90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55;p2"/>
              <p:cNvSpPr/>
              <p:nvPr/>
            </p:nvSpPr>
            <p:spPr>
              <a:xfrm flipH="1">
                <a:off x="7047088" y="-89200"/>
                <a:ext cx="165337" cy="160101"/>
              </a:xfrm>
              <a:custGeom>
                <a:avLst/>
                <a:gdLst/>
                <a:ahLst/>
                <a:cxnLst/>
                <a:rect l="l" t="t" r="r" b="b"/>
                <a:pathLst>
                  <a:path w="1926" h="1865" extrusionOk="0">
                    <a:moveTo>
                      <a:pt x="975" y="0"/>
                    </a:moveTo>
                    <a:cubicBezTo>
                      <a:pt x="949" y="0"/>
                      <a:pt x="922" y="1"/>
                      <a:pt x="896" y="4"/>
                    </a:cubicBezTo>
                    <a:cubicBezTo>
                      <a:pt x="378" y="54"/>
                      <a:pt x="1" y="499"/>
                      <a:pt x="51" y="1017"/>
                    </a:cubicBezTo>
                    <a:cubicBezTo>
                      <a:pt x="94" y="1501"/>
                      <a:pt x="494" y="1865"/>
                      <a:pt x="956" y="1865"/>
                    </a:cubicBezTo>
                    <a:cubicBezTo>
                      <a:pt x="983" y="1865"/>
                      <a:pt x="1009" y="1864"/>
                      <a:pt x="1036" y="1861"/>
                    </a:cubicBezTo>
                    <a:cubicBezTo>
                      <a:pt x="1549" y="1811"/>
                      <a:pt x="1926" y="1366"/>
                      <a:pt x="1881" y="848"/>
                    </a:cubicBezTo>
                    <a:cubicBezTo>
                      <a:pt x="1833" y="364"/>
                      <a:pt x="1433" y="0"/>
                      <a:pt x="97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6" name="Google Shape;56;p2"/>
            <p:cNvGrpSpPr/>
            <p:nvPr/>
          </p:nvGrpSpPr>
          <p:grpSpPr>
            <a:xfrm>
              <a:off x="7389187" y="-599578"/>
              <a:ext cx="2114135" cy="1318104"/>
              <a:chOff x="7389187" y="-599578"/>
              <a:chExt cx="2114135" cy="1318104"/>
            </a:xfrm>
          </p:grpSpPr>
          <p:sp>
            <p:nvSpPr>
              <p:cNvPr id="57" name="Google Shape;57;p2"/>
              <p:cNvSpPr/>
              <p:nvPr/>
            </p:nvSpPr>
            <p:spPr>
              <a:xfrm flipH="1">
                <a:off x="7481990" y="-320384"/>
                <a:ext cx="388620" cy="620488"/>
              </a:xfrm>
              <a:custGeom>
                <a:avLst/>
                <a:gdLst/>
                <a:ahLst/>
                <a:cxnLst/>
                <a:rect l="l" t="t" r="r" b="b"/>
                <a:pathLst>
                  <a:path w="4527" h="7228" extrusionOk="0">
                    <a:moveTo>
                      <a:pt x="4245" y="0"/>
                    </a:moveTo>
                    <a:lnTo>
                      <a:pt x="4431" y="6947"/>
                    </a:lnTo>
                    <a:lnTo>
                      <a:pt x="91" y="963"/>
                    </a:lnTo>
                    <a:lnTo>
                      <a:pt x="1" y="1036"/>
                    </a:lnTo>
                    <a:lnTo>
                      <a:pt x="4527" y="7228"/>
                    </a:lnTo>
                    <a:lnTo>
                      <a:pt x="434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58;p2"/>
              <p:cNvSpPr/>
              <p:nvPr/>
            </p:nvSpPr>
            <p:spPr>
              <a:xfrm flipH="1">
                <a:off x="7485856" y="209202"/>
                <a:ext cx="574131" cy="82755"/>
              </a:xfrm>
              <a:custGeom>
                <a:avLst/>
                <a:gdLst/>
                <a:ahLst/>
                <a:cxnLst/>
                <a:rect l="l" t="t" r="r" b="b"/>
                <a:pathLst>
                  <a:path w="6688" h="964" extrusionOk="0">
                    <a:moveTo>
                      <a:pt x="0" y="1"/>
                    </a:moveTo>
                    <a:lnTo>
                      <a:pt x="0" y="96"/>
                    </a:lnTo>
                    <a:lnTo>
                      <a:pt x="6688" y="963"/>
                    </a:lnTo>
                    <a:lnTo>
                      <a:pt x="6688" y="868"/>
                    </a:lnTo>
                    <a:lnTo>
                      <a:pt x="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59;p2"/>
              <p:cNvSpPr/>
              <p:nvPr/>
            </p:nvSpPr>
            <p:spPr>
              <a:xfrm flipH="1">
                <a:off x="7389187" y="191346"/>
                <a:ext cx="193409" cy="193409"/>
              </a:xfrm>
              <a:custGeom>
                <a:avLst/>
                <a:gdLst/>
                <a:ahLst/>
                <a:cxnLst/>
                <a:rect l="l" t="t" r="r" b="b"/>
                <a:pathLst>
                  <a:path w="2253" h="2253" extrusionOk="0">
                    <a:moveTo>
                      <a:pt x="1127" y="0"/>
                    </a:moveTo>
                    <a:cubicBezTo>
                      <a:pt x="513" y="0"/>
                      <a:pt x="1" y="513"/>
                      <a:pt x="1" y="1126"/>
                    </a:cubicBezTo>
                    <a:cubicBezTo>
                      <a:pt x="1" y="1757"/>
                      <a:pt x="513" y="2252"/>
                      <a:pt x="1127" y="2252"/>
                    </a:cubicBezTo>
                    <a:cubicBezTo>
                      <a:pt x="1757" y="2252"/>
                      <a:pt x="2252" y="1757"/>
                      <a:pt x="2252" y="1126"/>
                    </a:cubicBezTo>
                    <a:cubicBezTo>
                      <a:pt x="2252" y="513"/>
                      <a:pt x="1757" y="0"/>
                      <a:pt x="112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60;p2"/>
              <p:cNvSpPr/>
              <p:nvPr/>
            </p:nvSpPr>
            <p:spPr>
              <a:xfrm flipH="1">
                <a:off x="7826487" y="-274027"/>
                <a:ext cx="80351" cy="78892"/>
              </a:xfrm>
              <a:custGeom>
                <a:avLst/>
                <a:gdLst/>
                <a:ahLst/>
                <a:cxnLst/>
                <a:rect l="l" t="t" r="r" b="b"/>
                <a:pathLst>
                  <a:path w="936" h="919" extrusionOk="0">
                    <a:moveTo>
                      <a:pt x="468" y="1"/>
                    </a:moveTo>
                    <a:cubicBezTo>
                      <a:pt x="209" y="1"/>
                      <a:pt x="1" y="187"/>
                      <a:pt x="1" y="445"/>
                    </a:cubicBezTo>
                    <a:cubicBezTo>
                      <a:pt x="1" y="704"/>
                      <a:pt x="209" y="918"/>
                      <a:pt x="468" y="918"/>
                    </a:cubicBezTo>
                    <a:cubicBezTo>
                      <a:pt x="727" y="918"/>
                      <a:pt x="935" y="704"/>
                      <a:pt x="935" y="445"/>
                    </a:cubicBezTo>
                    <a:cubicBezTo>
                      <a:pt x="935" y="187"/>
                      <a:pt x="727" y="1"/>
                      <a:pt x="46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61;p2"/>
              <p:cNvSpPr/>
              <p:nvPr/>
            </p:nvSpPr>
            <p:spPr>
              <a:xfrm flipH="1">
                <a:off x="7928990" y="82579"/>
                <a:ext cx="261999" cy="261570"/>
              </a:xfrm>
              <a:custGeom>
                <a:avLst/>
                <a:gdLst/>
                <a:ahLst/>
                <a:cxnLst/>
                <a:rect l="l" t="t" r="r" b="b"/>
                <a:pathLst>
                  <a:path w="3052" h="3047" extrusionOk="0">
                    <a:moveTo>
                      <a:pt x="1526" y="1"/>
                    </a:moveTo>
                    <a:cubicBezTo>
                      <a:pt x="682" y="1"/>
                      <a:pt x="1" y="676"/>
                      <a:pt x="1" y="1521"/>
                    </a:cubicBezTo>
                    <a:cubicBezTo>
                      <a:pt x="1" y="2365"/>
                      <a:pt x="682" y="3046"/>
                      <a:pt x="1526" y="3046"/>
                    </a:cubicBezTo>
                    <a:cubicBezTo>
                      <a:pt x="2371" y="3046"/>
                      <a:pt x="3052" y="2365"/>
                      <a:pt x="3052" y="1521"/>
                    </a:cubicBezTo>
                    <a:cubicBezTo>
                      <a:pt x="3052" y="676"/>
                      <a:pt x="2371" y="1"/>
                      <a:pt x="152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62;p2"/>
              <p:cNvSpPr/>
              <p:nvPr/>
            </p:nvSpPr>
            <p:spPr>
              <a:xfrm flipH="1">
                <a:off x="7445758" y="-376442"/>
                <a:ext cx="112629" cy="112629"/>
              </a:xfrm>
              <a:custGeom>
                <a:avLst/>
                <a:gdLst/>
                <a:ahLst/>
                <a:cxnLst/>
                <a:rect l="l" t="t" r="r" b="b"/>
                <a:pathLst>
                  <a:path w="1312" h="1312" extrusionOk="0">
                    <a:moveTo>
                      <a:pt x="653" y="0"/>
                    </a:moveTo>
                    <a:cubicBezTo>
                      <a:pt x="282" y="0"/>
                      <a:pt x="0" y="282"/>
                      <a:pt x="0" y="653"/>
                    </a:cubicBezTo>
                    <a:cubicBezTo>
                      <a:pt x="0" y="1031"/>
                      <a:pt x="282" y="1312"/>
                      <a:pt x="653" y="1312"/>
                    </a:cubicBezTo>
                    <a:cubicBezTo>
                      <a:pt x="1008" y="1312"/>
                      <a:pt x="1312" y="1031"/>
                      <a:pt x="1312" y="653"/>
                    </a:cubicBezTo>
                    <a:cubicBezTo>
                      <a:pt x="1312" y="282"/>
                      <a:pt x="1008" y="0"/>
                      <a:pt x="65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63;p2"/>
              <p:cNvSpPr/>
              <p:nvPr/>
            </p:nvSpPr>
            <p:spPr>
              <a:xfrm flipH="1">
                <a:off x="9120537" y="-275917"/>
                <a:ext cx="300200" cy="938458"/>
              </a:xfrm>
              <a:custGeom>
                <a:avLst/>
                <a:gdLst/>
                <a:ahLst/>
                <a:cxnLst/>
                <a:rect l="l" t="t" r="r" b="b"/>
                <a:pathLst>
                  <a:path w="3497" h="10932" extrusionOk="0">
                    <a:moveTo>
                      <a:pt x="91" y="0"/>
                    </a:moveTo>
                    <a:lnTo>
                      <a:pt x="1" y="23"/>
                    </a:lnTo>
                    <a:lnTo>
                      <a:pt x="2320" y="6429"/>
                    </a:lnTo>
                    <a:lnTo>
                      <a:pt x="3401" y="10932"/>
                    </a:lnTo>
                    <a:lnTo>
                      <a:pt x="3496" y="10904"/>
                    </a:lnTo>
                    <a:lnTo>
                      <a:pt x="2416" y="6400"/>
                    </a:lnTo>
                    <a:lnTo>
                      <a:pt x="9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64;p2"/>
              <p:cNvSpPr/>
              <p:nvPr/>
            </p:nvSpPr>
            <p:spPr>
              <a:xfrm flipH="1">
                <a:off x="9116673" y="184391"/>
                <a:ext cx="201564" cy="181991"/>
              </a:xfrm>
              <a:custGeom>
                <a:avLst/>
                <a:gdLst/>
                <a:ahLst/>
                <a:cxnLst/>
                <a:rect l="l" t="t" r="r" b="b"/>
                <a:pathLst>
                  <a:path w="2348" h="2120" extrusionOk="0">
                    <a:moveTo>
                      <a:pt x="1190" y="0"/>
                    </a:moveTo>
                    <a:cubicBezTo>
                      <a:pt x="1107" y="0"/>
                      <a:pt x="1023" y="10"/>
                      <a:pt x="940" y="31"/>
                    </a:cubicBezTo>
                    <a:cubicBezTo>
                      <a:pt x="377" y="149"/>
                      <a:pt x="0" y="712"/>
                      <a:pt x="141" y="1297"/>
                    </a:cubicBezTo>
                    <a:cubicBezTo>
                      <a:pt x="244" y="1787"/>
                      <a:pt x="700" y="2119"/>
                      <a:pt x="1188" y="2119"/>
                    </a:cubicBezTo>
                    <a:cubicBezTo>
                      <a:pt x="1261" y="2119"/>
                      <a:pt x="1334" y="2112"/>
                      <a:pt x="1407" y="2097"/>
                    </a:cubicBezTo>
                    <a:cubicBezTo>
                      <a:pt x="1970" y="1956"/>
                      <a:pt x="2347" y="1393"/>
                      <a:pt x="2207" y="830"/>
                    </a:cubicBezTo>
                    <a:cubicBezTo>
                      <a:pt x="2106" y="331"/>
                      <a:pt x="1666" y="0"/>
                      <a:pt x="119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65;p2"/>
              <p:cNvSpPr/>
              <p:nvPr/>
            </p:nvSpPr>
            <p:spPr>
              <a:xfrm flipH="1">
                <a:off x="9062588" y="604696"/>
                <a:ext cx="124733" cy="113830"/>
              </a:xfrm>
              <a:custGeom>
                <a:avLst/>
                <a:gdLst/>
                <a:ahLst/>
                <a:cxnLst/>
                <a:rect l="l" t="t" r="r" b="b"/>
                <a:pathLst>
                  <a:path w="1453" h="1326" extrusionOk="0">
                    <a:moveTo>
                      <a:pt x="725" y="1"/>
                    </a:moveTo>
                    <a:cubicBezTo>
                      <a:pt x="679" y="1"/>
                      <a:pt x="632" y="6"/>
                      <a:pt x="586" y="15"/>
                    </a:cubicBezTo>
                    <a:cubicBezTo>
                      <a:pt x="237" y="111"/>
                      <a:pt x="1" y="460"/>
                      <a:pt x="96" y="814"/>
                    </a:cubicBezTo>
                    <a:cubicBezTo>
                      <a:pt x="154" y="1111"/>
                      <a:pt x="417" y="1326"/>
                      <a:pt x="709" y="1326"/>
                    </a:cubicBezTo>
                    <a:cubicBezTo>
                      <a:pt x="761" y="1326"/>
                      <a:pt x="814" y="1319"/>
                      <a:pt x="867" y="1304"/>
                    </a:cubicBezTo>
                    <a:cubicBezTo>
                      <a:pt x="1222" y="1237"/>
                      <a:pt x="1453" y="882"/>
                      <a:pt x="1385" y="533"/>
                    </a:cubicBezTo>
                    <a:cubicBezTo>
                      <a:pt x="1302" y="205"/>
                      <a:pt x="1028" y="1"/>
                      <a:pt x="7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66;p2"/>
              <p:cNvSpPr/>
              <p:nvPr/>
            </p:nvSpPr>
            <p:spPr>
              <a:xfrm flipH="1">
                <a:off x="9330258" y="-354381"/>
                <a:ext cx="173064" cy="158985"/>
              </a:xfrm>
              <a:custGeom>
                <a:avLst/>
                <a:gdLst/>
                <a:ahLst/>
                <a:cxnLst/>
                <a:rect l="l" t="t" r="r" b="b"/>
                <a:pathLst>
                  <a:path w="2016" h="1852" extrusionOk="0">
                    <a:moveTo>
                      <a:pt x="1011" y="1"/>
                    </a:moveTo>
                    <a:cubicBezTo>
                      <a:pt x="941" y="1"/>
                      <a:pt x="871" y="8"/>
                      <a:pt x="799" y="25"/>
                    </a:cubicBezTo>
                    <a:cubicBezTo>
                      <a:pt x="304" y="137"/>
                      <a:pt x="0" y="633"/>
                      <a:pt x="118" y="1123"/>
                    </a:cubicBezTo>
                    <a:cubicBezTo>
                      <a:pt x="195" y="1565"/>
                      <a:pt x="585" y="1852"/>
                      <a:pt x="1006" y="1852"/>
                    </a:cubicBezTo>
                    <a:cubicBezTo>
                      <a:pt x="1077" y="1852"/>
                      <a:pt x="1150" y="1843"/>
                      <a:pt x="1222" y="1826"/>
                    </a:cubicBezTo>
                    <a:cubicBezTo>
                      <a:pt x="1711" y="1736"/>
                      <a:pt x="2015" y="1218"/>
                      <a:pt x="1925" y="729"/>
                    </a:cubicBezTo>
                    <a:cubicBezTo>
                      <a:pt x="1823" y="302"/>
                      <a:pt x="1442" y="1"/>
                      <a:pt x="101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67;p2"/>
              <p:cNvSpPr/>
              <p:nvPr/>
            </p:nvSpPr>
            <p:spPr>
              <a:xfrm rot="-1525532" flipH="1">
                <a:off x="8329471" y="-530926"/>
                <a:ext cx="171094" cy="775201"/>
              </a:xfrm>
              <a:custGeom>
                <a:avLst/>
                <a:gdLst/>
                <a:ahLst/>
                <a:cxnLst/>
                <a:rect l="l" t="t" r="r" b="b"/>
                <a:pathLst>
                  <a:path w="1993" h="9030" extrusionOk="0">
                    <a:moveTo>
                      <a:pt x="1925" y="0"/>
                    </a:moveTo>
                    <a:lnTo>
                      <a:pt x="0" y="4807"/>
                    </a:lnTo>
                    <a:lnTo>
                      <a:pt x="777" y="9029"/>
                    </a:lnTo>
                    <a:lnTo>
                      <a:pt x="867" y="9007"/>
                    </a:lnTo>
                    <a:lnTo>
                      <a:pt x="96" y="4830"/>
                    </a:lnTo>
                    <a:lnTo>
                      <a:pt x="1993" y="23"/>
                    </a:lnTo>
                    <a:lnTo>
                      <a:pt x="192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68;p2"/>
              <p:cNvSpPr/>
              <p:nvPr/>
            </p:nvSpPr>
            <p:spPr>
              <a:xfrm rot="-1525532" flipH="1">
                <a:off x="8531840" y="-232608"/>
                <a:ext cx="304071" cy="241746"/>
              </a:xfrm>
              <a:custGeom>
                <a:avLst/>
                <a:gdLst/>
                <a:ahLst/>
                <a:cxnLst/>
                <a:rect l="l" t="t" r="r" b="b"/>
                <a:pathLst>
                  <a:path w="3542" h="2816" extrusionOk="0">
                    <a:moveTo>
                      <a:pt x="3468" y="1"/>
                    </a:moveTo>
                    <a:lnTo>
                      <a:pt x="0" y="2748"/>
                    </a:lnTo>
                    <a:lnTo>
                      <a:pt x="45" y="2815"/>
                    </a:lnTo>
                    <a:lnTo>
                      <a:pt x="3541" y="74"/>
                    </a:lnTo>
                    <a:lnTo>
                      <a:pt x="34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69;p2"/>
              <p:cNvSpPr/>
              <p:nvPr/>
            </p:nvSpPr>
            <p:spPr>
              <a:xfrm rot="-1525532" flipH="1">
                <a:off x="8767443" y="-160469"/>
                <a:ext cx="205519" cy="181138"/>
              </a:xfrm>
              <a:custGeom>
                <a:avLst/>
                <a:gdLst/>
                <a:ahLst/>
                <a:cxnLst/>
                <a:rect l="l" t="t" r="r" b="b"/>
                <a:pathLst>
                  <a:path w="2394" h="2110" extrusionOk="0">
                    <a:moveTo>
                      <a:pt x="1196" y="1"/>
                    </a:moveTo>
                    <a:cubicBezTo>
                      <a:pt x="881" y="1"/>
                      <a:pt x="570" y="139"/>
                      <a:pt x="356" y="409"/>
                    </a:cubicBezTo>
                    <a:cubicBezTo>
                      <a:pt x="1" y="854"/>
                      <a:pt x="97" y="1535"/>
                      <a:pt x="541" y="1890"/>
                    </a:cubicBezTo>
                    <a:cubicBezTo>
                      <a:pt x="738" y="2037"/>
                      <a:pt x="969" y="2110"/>
                      <a:pt x="1198" y="2110"/>
                    </a:cubicBezTo>
                    <a:cubicBezTo>
                      <a:pt x="1514" y="2110"/>
                      <a:pt x="1826" y="1972"/>
                      <a:pt x="2044" y="1698"/>
                    </a:cubicBezTo>
                    <a:cubicBezTo>
                      <a:pt x="2393" y="1254"/>
                      <a:pt x="2303" y="572"/>
                      <a:pt x="1853" y="223"/>
                    </a:cubicBezTo>
                    <a:cubicBezTo>
                      <a:pt x="1656" y="74"/>
                      <a:pt x="1425" y="1"/>
                      <a:pt x="119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70;p2"/>
              <p:cNvSpPr/>
              <p:nvPr/>
            </p:nvSpPr>
            <p:spPr>
              <a:xfrm rot="-1525532" flipH="1">
                <a:off x="8058381" y="-559722"/>
                <a:ext cx="232045" cy="205604"/>
              </a:xfrm>
              <a:custGeom>
                <a:avLst/>
                <a:gdLst/>
                <a:ahLst/>
                <a:cxnLst/>
                <a:rect l="l" t="t" r="r" b="b"/>
                <a:pathLst>
                  <a:path w="2703" h="2395" extrusionOk="0">
                    <a:moveTo>
                      <a:pt x="1365" y="1"/>
                    </a:moveTo>
                    <a:cubicBezTo>
                      <a:pt x="1009" y="1"/>
                      <a:pt x="655" y="157"/>
                      <a:pt x="422" y="459"/>
                    </a:cubicBezTo>
                    <a:cubicBezTo>
                      <a:pt x="0" y="977"/>
                      <a:pt x="96" y="1726"/>
                      <a:pt x="614" y="2148"/>
                    </a:cubicBezTo>
                    <a:cubicBezTo>
                      <a:pt x="827" y="2314"/>
                      <a:pt x="1082" y="2395"/>
                      <a:pt x="1338" y="2395"/>
                    </a:cubicBezTo>
                    <a:cubicBezTo>
                      <a:pt x="1696" y="2395"/>
                      <a:pt x="2056" y="2236"/>
                      <a:pt x="2302" y="1934"/>
                    </a:cubicBezTo>
                    <a:cubicBezTo>
                      <a:pt x="2702" y="1422"/>
                      <a:pt x="2606" y="667"/>
                      <a:pt x="2089" y="245"/>
                    </a:cubicBezTo>
                    <a:cubicBezTo>
                      <a:pt x="1875" y="81"/>
                      <a:pt x="1619" y="1"/>
                      <a:pt x="136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71;p2"/>
              <p:cNvSpPr/>
              <p:nvPr/>
            </p:nvSpPr>
            <p:spPr>
              <a:xfrm rot="-1525532" flipH="1">
                <a:off x="8505928" y="119260"/>
                <a:ext cx="179421" cy="159333"/>
              </a:xfrm>
              <a:custGeom>
                <a:avLst/>
                <a:gdLst/>
                <a:ahLst/>
                <a:cxnLst/>
                <a:rect l="l" t="t" r="r" b="b"/>
                <a:pathLst>
                  <a:path w="2090" h="1856" extrusionOk="0">
                    <a:moveTo>
                      <a:pt x="1055" y="0"/>
                    </a:moveTo>
                    <a:cubicBezTo>
                      <a:pt x="778" y="0"/>
                      <a:pt x="500" y="120"/>
                      <a:pt x="310" y="353"/>
                    </a:cubicBezTo>
                    <a:cubicBezTo>
                      <a:pt x="1" y="775"/>
                      <a:pt x="74" y="1338"/>
                      <a:pt x="474" y="1664"/>
                    </a:cubicBezTo>
                    <a:cubicBezTo>
                      <a:pt x="650" y="1793"/>
                      <a:pt x="851" y="1856"/>
                      <a:pt x="1048" y="1856"/>
                    </a:cubicBezTo>
                    <a:cubicBezTo>
                      <a:pt x="1324" y="1856"/>
                      <a:pt x="1595" y="1734"/>
                      <a:pt x="1785" y="1501"/>
                    </a:cubicBezTo>
                    <a:cubicBezTo>
                      <a:pt x="2089" y="1101"/>
                      <a:pt x="2022" y="516"/>
                      <a:pt x="1622" y="189"/>
                    </a:cubicBezTo>
                    <a:cubicBezTo>
                      <a:pt x="1455" y="62"/>
                      <a:pt x="1255" y="0"/>
                      <a:pt x="105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72;p2"/>
              <p:cNvSpPr/>
              <p:nvPr/>
            </p:nvSpPr>
            <p:spPr>
              <a:xfrm rot="-1525532" flipH="1">
                <a:off x="8383252" y="-256571"/>
                <a:ext cx="231530" cy="205175"/>
              </a:xfrm>
              <a:custGeom>
                <a:avLst/>
                <a:gdLst/>
                <a:ahLst/>
                <a:cxnLst/>
                <a:rect l="l" t="t" r="r" b="b"/>
                <a:pathLst>
                  <a:path w="2697" h="2390" extrusionOk="0">
                    <a:moveTo>
                      <a:pt x="1333" y="0"/>
                    </a:moveTo>
                    <a:cubicBezTo>
                      <a:pt x="983" y="0"/>
                      <a:pt x="642" y="157"/>
                      <a:pt x="400" y="453"/>
                    </a:cubicBezTo>
                    <a:cubicBezTo>
                      <a:pt x="0" y="971"/>
                      <a:pt x="96" y="1720"/>
                      <a:pt x="608" y="2142"/>
                    </a:cubicBezTo>
                    <a:cubicBezTo>
                      <a:pt x="824" y="2309"/>
                      <a:pt x="1081" y="2389"/>
                      <a:pt x="1335" y="2389"/>
                    </a:cubicBezTo>
                    <a:cubicBezTo>
                      <a:pt x="1690" y="2389"/>
                      <a:pt x="2041" y="2232"/>
                      <a:pt x="2274" y="1934"/>
                    </a:cubicBezTo>
                    <a:cubicBezTo>
                      <a:pt x="2697" y="1416"/>
                      <a:pt x="2601" y="667"/>
                      <a:pt x="2089" y="267"/>
                    </a:cubicBezTo>
                    <a:cubicBezTo>
                      <a:pt x="1858" y="87"/>
                      <a:pt x="1593" y="0"/>
                      <a:pt x="133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955060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66"/>
        <p:cNvGrpSpPr/>
        <p:nvPr/>
      </p:nvGrpSpPr>
      <p:grpSpPr>
        <a:xfrm>
          <a:off x="0" y="0"/>
          <a:ext cx="0" cy="0"/>
          <a:chOff x="0" y="0"/>
          <a:chExt cx="0" cy="0"/>
        </a:xfrm>
      </p:grpSpPr>
      <p:sp>
        <p:nvSpPr>
          <p:cNvPr id="167" name="Google Shape;167;p15"/>
          <p:cNvSpPr/>
          <p:nvPr/>
        </p:nvSpPr>
        <p:spPr>
          <a:xfrm>
            <a:off x="294000" y="291350"/>
            <a:ext cx="8556000" cy="4545600"/>
          </a:xfrm>
          <a:prstGeom prst="roundRect">
            <a:avLst>
              <a:gd name="adj" fmla="val 4315"/>
            </a:avLst>
          </a:prstGeom>
          <a:solidFill>
            <a:schemeClr val="accent6"/>
          </a:solidFill>
          <a:ln>
            <a:noFill/>
          </a:ln>
          <a:effectLst>
            <a:outerShdw blurRad="85725" dist="19050" dir="5400000" algn="bl" rotWithShape="0">
              <a:srgbClr val="000000">
                <a:alpha val="31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a:ln>
                  <a:noFill/>
                </a:ln>
                <a:solidFill>
                  <a:srgbClr val="000000"/>
                </a:solidFill>
                <a:effectLst/>
                <a:uLnTx/>
                <a:uFillTx/>
                <a:latin typeface="Molengo"/>
                <a:ea typeface="Molengo"/>
                <a:cs typeface="Molengo"/>
                <a:sym typeface="Molengo"/>
              </a:rPr>
              <a:t> </a:t>
            </a:r>
            <a:endParaRPr kumimoji="0" sz="1400" b="0" i="0" u="none" strike="noStrike" kern="0" cap="none" spc="0" normalizeH="0" baseline="0" noProof="0">
              <a:ln>
                <a:noFill/>
              </a:ln>
              <a:solidFill>
                <a:srgbClr val="000000"/>
              </a:solidFill>
              <a:effectLst/>
              <a:uLnTx/>
              <a:uFillTx/>
              <a:latin typeface="Molengo"/>
              <a:ea typeface="Molengo"/>
              <a:cs typeface="Molengo"/>
              <a:sym typeface="Molengo"/>
            </a:endParaRPr>
          </a:p>
        </p:txBody>
      </p:sp>
      <p:sp>
        <p:nvSpPr>
          <p:cNvPr id="168" name="Google Shape;168;p1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69" name="Google Shape;169;p15"/>
          <p:cNvSpPr txBox="1">
            <a:spLocks noGrp="1"/>
          </p:cNvSpPr>
          <p:nvPr>
            <p:ph type="subTitle" idx="1"/>
          </p:nvPr>
        </p:nvSpPr>
        <p:spPr>
          <a:xfrm>
            <a:off x="4644975" y="1721525"/>
            <a:ext cx="3501600" cy="17163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b="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170" name="Google Shape;170;p15"/>
          <p:cNvSpPr txBox="1">
            <a:spLocks noGrp="1"/>
          </p:cNvSpPr>
          <p:nvPr>
            <p:ph type="subTitle" idx="2"/>
          </p:nvPr>
        </p:nvSpPr>
        <p:spPr>
          <a:xfrm>
            <a:off x="997425" y="1721525"/>
            <a:ext cx="3501600" cy="17163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b="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5081900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73"/>
        <p:cNvGrpSpPr/>
        <p:nvPr/>
      </p:nvGrpSpPr>
      <p:grpSpPr>
        <a:xfrm>
          <a:off x="0" y="0"/>
          <a:ext cx="0" cy="0"/>
          <a:chOff x="0" y="0"/>
          <a:chExt cx="0" cy="0"/>
        </a:xfrm>
      </p:grpSpPr>
      <p:sp>
        <p:nvSpPr>
          <p:cNvPr id="74" name="Google Shape;74;p3"/>
          <p:cNvSpPr txBox="1">
            <a:spLocks noGrp="1"/>
          </p:cNvSpPr>
          <p:nvPr>
            <p:ph type="title"/>
          </p:nvPr>
        </p:nvSpPr>
        <p:spPr>
          <a:xfrm>
            <a:off x="2293225" y="2021925"/>
            <a:ext cx="4557600" cy="841800"/>
          </a:xfrm>
          <a:prstGeom prst="rect">
            <a:avLst/>
          </a:prstGeom>
        </p:spPr>
        <p:txBody>
          <a:bodyPr spcFirstLastPara="1" wrap="square" lIns="91425" tIns="91425" rIns="91425" bIns="91425" anchor="t" anchorCtr="0">
            <a:noAutofit/>
          </a:bodyPr>
          <a:lstStyle>
            <a:lvl1pPr lvl="0" algn="ctr">
              <a:spcBef>
                <a:spcPts val="0"/>
              </a:spcBef>
              <a:spcAft>
                <a:spcPts val="0"/>
              </a:spcAft>
              <a:buSzPts val="5000"/>
              <a:buNone/>
              <a:defRPr sz="5000"/>
            </a:lvl1pPr>
            <a:lvl2pPr lvl="1" algn="ctr">
              <a:spcBef>
                <a:spcPts val="0"/>
              </a:spcBef>
              <a:spcAft>
                <a:spcPts val="0"/>
              </a:spcAft>
              <a:buSzPts val="5000"/>
              <a:buNone/>
              <a:defRPr sz="5000"/>
            </a:lvl2pPr>
            <a:lvl3pPr lvl="2" algn="ctr">
              <a:spcBef>
                <a:spcPts val="0"/>
              </a:spcBef>
              <a:spcAft>
                <a:spcPts val="0"/>
              </a:spcAft>
              <a:buSzPts val="5000"/>
              <a:buNone/>
              <a:defRPr sz="5000"/>
            </a:lvl3pPr>
            <a:lvl4pPr lvl="3" algn="ctr">
              <a:spcBef>
                <a:spcPts val="0"/>
              </a:spcBef>
              <a:spcAft>
                <a:spcPts val="0"/>
              </a:spcAft>
              <a:buSzPts val="5000"/>
              <a:buNone/>
              <a:defRPr sz="5000"/>
            </a:lvl4pPr>
            <a:lvl5pPr lvl="4" algn="ctr">
              <a:spcBef>
                <a:spcPts val="0"/>
              </a:spcBef>
              <a:spcAft>
                <a:spcPts val="0"/>
              </a:spcAft>
              <a:buSzPts val="5000"/>
              <a:buNone/>
              <a:defRPr sz="5000"/>
            </a:lvl5pPr>
            <a:lvl6pPr lvl="5" algn="ctr">
              <a:spcBef>
                <a:spcPts val="0"/>
              </a:spcBef>
              <a:spcAft>
                <a:spcPts val="0"/>
              </a:spcAft>
              <a:buSzPts val="5000"/>
              <a:buNone/>
              <a:defRPr sz="5000"/>
            </a:lvl6pPr>
            <a:lvl7pPr lvl="6" algn="ctr">
              <a:spcBef>
                <a:spcPts val="0"/>
              </a:spcBef>
              <a:spcAft>
                <a:spcPts val="0"/>
              </a:spcAft>
              <a:buSzPts val="5000"/>
              <a:buNone/>
              <a:defRPr sz="5000"/>
            </a:lvl7pPr>
            <a:lvl8pPr lvl="7" algn="ctr">
              <a:spcBef>
                <a:spcPts val="0"/>
              </a:spcBef>
              <a:spcAft>
                <a:spcPts val="0"/>
              </a:spcAft>
              <a:buSzPts val="5000"/>
              <a:buNone/>
              <a:defRPr sz="5000"/>
            </a:lvl8pPr>
            <a:lvl9pPr lvl="8" algn="ctr">
              <a:spcBef>
                <a:spcPts val="0"/>
              </a:spcBef>
              <a:spcAft>
                <a:spcPts val="0"/>
              </a:spcAft>
              <a:buSzPts val="5000"/>
              <a:buNone/>
              <a:defRPr sz="5000"/>
            </a:lvl9pPr>
          </a:lstStyle>
          <a:p>
            <a:endParaRPr/>
          </a:p>
        </p:txBody>
      </p:sp>
      <p:sp>
        <p:nvSpPr>
          <p:cNvPr id="75" name="Google Shape;75;p3"/>
          <p:cNvSpPr txBox="1">
            <a:spLocks noGrp="1"/>
          </p:cNvSpPr>
          <p:nvPr>
            <p:ph type="title" idx="2" hasCustomPrompt="1"/>
          </p:nvPr>
        </p:nvSpPr>
        <p:spPr>
          <a:xfrm>
            <a:off x="4027075" y="1499300"/>
            <a:ext cx="1089900" cy="6735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000"/>
              <a:buNone/>
              <a:defRPr sz="5000">
                <a:solidFill>
                  <a:schemeClr val="accen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6" name="Google Shape;76;p3"/>
          <p:cNvSpPr/>
          <p:nvPr/>
        </p:nvSpPr>
        <p:spPr>
          <a:xfrm>
            <a:off x="100" y="4966175"/>
            <a:ext cx="9144000" cy="197400"/>
          </a:xfrm>
          <a:prstGeom prst="rect">
            <a:avLst/>
          </a:prstGeom>
          <a:solidFill>
            <a:srgbClr val="87A3AF">
              <a:alpha val="3924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77" name="Google Shape;77;p3"/>
          <p:cNvGrpSpPr/>
          <p:nvPr/>
        </p:nvGrpSpPr>
        <p:grpSpPr>
          <a:xfrm rot="10800000">
            <a:off x="3556012" y="-195467"/>
            <a:ext cx="3623114" cy="1003391"/>
            <a:chOff x="-1419284" y="3942922"/>
            <a:chExt cx="3623114" cy="1003391"/>
          </a:xfrm>
        </p:grpSpPr>
        <p:sp>
          <p:nvSpPr>
            <p:cNvPr id="78" name="Google Shape;78;p3"/>
            <p:cNvSpPr/>
            <p:nvPr/>
          </p:nvSpPr>
          <p:spPr>
            <a:xfrm rot="5400000">
              <a:off x="-325306" y="3899807"/>
              <a:ext cx="316291" cy="553418"/>
            </a:xfrm>
            <a:custGeom>
              <a:avLst/>
              <a:gdLst/>
              <a:ahLst/>
              <a:cxnLst/>
              <a:rect l="l" t="t" r="r" b="b"/>
              <a:pathLst>
                <a:path w="3446" h="6030" extrusionOk="0">
                  <a:moveTo>
                    <a:pt x="2438" y="1"/>
                  </a:moveTo>
                  <a:lnTo>
                    <a:pt x="0" y="4014"/>
                  </a:lnTo>
                  <a:lnTo>
                    <a:pt x="68" y="4059"/>
                  </a:lnTo>
                  <a:lnTo>
                    <a:pt x="2393" y="282"/>
                  </a:lnTo>
                  <a:lnTo>
                    <a:pt x="3378" y="6029"/>
                  </a:lnTo>
                  <a:lnTo>
                    <a:pt x="3445" y="6029"/>
                  </a:lnTo>
                  <a:lnTo>
                    <a:pt x="24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79;p3"/>
            <p:cNvSpPr/>
            <p:nvPr/>
          </p:nvSpPr>
          <p:spPr>
            <a:xfrm rot="5400000">
              <a:off x="-394286" y="4276721"/>
              <a:ext cx="533822" cy="456226"/>
            </a:xfrm>
            <a:custGeom>
              <a:avLst/>
              <a:gdLst/>
              <a:ahLst/>
              <a:cxnLst/>
              <a:rect l="l" t="t" r="r" b="b"/>
              <a:pathLst>
                <a:path w="5816" h="4971" extrusionOk="0">
                  <a:moveTo>
                    <a:pt x="46" y="0"/>
                  </a:moveTo>
                  <a:lnTo>
                    <a:pt x="1" y="68"/>
                  </a:lnTo>
                  <a:lnTo>
                    <a:pt x="5748" y="4971"/>
                  </a:lnTo>
                  <a:lnTo>
                    <a:pt x="5815" y="4903"/>
                  </a:lnTo>
                  <a:lnTo>
                    <a:pt x="4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80;p3"/>
            <p:cNvSpPr/>
            <p:nvPr/>
          </p:nvSpPr>
          <p:spPr>
            <a:xfrm rot="5400000">
              <a:off x="-37030" y="4106405"/>
              <a:ext cx="266727" cy="267256"/>
            </a:xfrm>
            <a:custGeom>
              <a:avLst/>
              <a:gdLst/>
              <a:ahLst/>
              <a:cxnLst/>
              <a:rect l="l" t="t" r="r" b="b"/>
              <a:pathLst>
                <a:path w="2906" h="2912" extrusionOk="0">
                  <a:moveTo>
                    <a:pt x="1453" y="1"/>
                  </a:moveTo>
                  <a:cubicBezTo>
                    <a:pt x="654" y="1"/>
                    <a:pt x="1" y="660"/>
                    <a:pt x="1" y="1453"/>
                  </a:cubicBezTo>
                  <a:cubicBezTo>
                    <a:pt x="1" y="2253"/>
                    <a:pt x="654" y="2911"/>
                    <a:pt x="1453" y="2911"/>
                  </a:cubicBezTo>
                  <a:cubicBezTo>
                    <a:pt x="2252" y="2911"/>
                    <a:pt x="2905" y="2253"/>
                    <a:pt x="2905" y="1453"/>
                  </a:cubicBezTo>
                  <a:cubicBezTo>
                    <a:pt x="2905" y="660"/>
                    <a:pt x="2252" y="1"/>
                    <a:pt x="14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81;p3"/>
            <p:cNvSpPr/>
            <p:nvPr/>
          </p:nvSpPr>
          <p:spPr>
            <a:xfrm rot="5400000">
              <a:off x="-430984" y="4690023"/>
              <a:ext cx="157228" cy="157123"/>
            </a:xfrm>
            <a:custGeom>
              <a:avLst/>
              <a:gdLst/>
              <a:ahLst/>
              <a:cxnLst/>
              <a:rect l="l" t="t" r="r" b="b"/>
              <a:pathLst>
                <a:path w="1713" h="1712" extrusionOk="0">
                  <a:moveTo>
                    <a:pt x="868" y="0"/>
                  </a:moveTo>
                  <a:cubicBezTo>
                    <a:pt x="378" y="0"/>
                    <a:pt x="1" y="400"/>
                    <a:pt x="1" y="867"/>
                  </a:cubicBezTo>
                  <a:cubicBezTo>
                    <a:pt x="1" y="1334"/>
                    <a:pt x="378" y="1711"/>
                    <a:pt x="868" y="1711"/>
                  </a:cubicBezTo>
                  <a:cubicBezTo>
                    <a:pt x="1335" y="1711"/>
                    <a:pt x="1712" y="1334"/>
                    <a:pt x="1712" y="867"/>
                  </a:cubicBezTo>
                  <a:cubicBezTo>
                    <a:pt x="1712" y="400"/>
                    <a:pt x="1335" y="0"/>
                    <a:pt x="86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82;p3"/>
            <p:cNvSpPr/>
            <p:nvPr/>
          </p:nvSpPr>
          <p:spPr>
            <a:xfrm rot="5400000">
              <a:off x="-505323" y="4271017"/>
              <a:ext cx="123084" cy="120963"/>
            </a:xfrm>
            <a:custGeom>
              <a:avLst/>
              <a:gdLst/>
              <a:ahLst/>
              <a:cxnLst/>
              <a:rect l="l" t="t" r="r" b="b"/>
              <a:pathLst>
                <a:path w="1341" h="1318" extrusionOk="0">
                  <a:moveTo>
                    <a:pt x="659" y="1"/>
                  </a:moveTo>
                  <a:cubicBezTo>
                    <a:pt x="310" y="1"/>
                    <a:pt x="1" y="310"/>
                    <a:pt x="1" y="659"/>
                  </a:cubicBezTo>
                  <a:cubicBezTo>
                    <a:pt x="1" y="1036"/>
                    <a:pt x="310" y="1318"/>
                    <a:pt x="659" y="1318"/>
                  </a:cubicBezTo>
                  <a:cubicBezTo>
                    <a:pt x="1036" y="1318"/>
                    <a:pt x="1340" y="1036"/>
                    <a:pt x="1340" y="659"/>
                  </a:cubicBezTo>
                  <a:cubicBezTo>
                    <a:pt x="1340" y="310"/>
                    <a:pt x="1036" y="1"/>
                    <a:pt x="65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83;p3"/>
            <p:cNvSpPr/>
            <p:nvPr/>
          </p:nvSpPr>
          <p:spPr>
            <a:xfrm rot="5400000">
              <a:off x="-340537" y="3942929"/>
              <a:ext cx="157136" cy="157123"/>
            </a:xfrm>
            <a:custGeom>
              <a:avLst/>
              <a:gdLst/>
              <a:ahLst/>
              <a:cxnLst/>
              <a:rect l="l" t="t" r="r" b="b"/>
              <a:pathLst>
                <a:path w="1712" h="1712" extrusionOk="0">
                  <a:moveTo>
                    <a:pt x="867" y="0"/>
                  </a:moveTo>
                  <a:cubicBezTo>
                    <a:pt x="378" y="0"/>
                    <a:pt x="0" y="377"/>
                    <a:pt x="0" y="845"/>
                  </a:cubicBezTo>
                  <a:cubicBezTo>
                    <a:pt x="0" y="1334"/>
                    <a:pt x="378" y="1711"/>
                    <a:pt x="867" y="1711"/>
                  </a:cubicBezTo>
                  <a:cubicBezTo>
                    <a:pt x="1340" y="1711"/>
                    <a:pt x="1712" y="1334"/>
                    <a:pt x="1712" y="845"/>
                  </a:cubicBezTo>
                  <a:cubicBezTo>
                    <a:pt x="1712" y="377"/>
                    <a:pt x="1340" y="0"/>
                    <a:pt x="86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84;p3"/>
            <p:cNvSpPr/>
            <p:nvPr/>
          </p:nvSpPr>
          <p:spPr>
            <a:xfrm rot="5400000">
              <a:off x="1644803" y="3849412"/>
              <a:ext cx="222211" cy="727520"/>
            </a:xfrm>
            <a:custGeom>
              <a:avLst/>
              <a:gdLst/>
              <a:ahLst/>
              <a:cxnLst/>
              <a:rect l="l" t="t" r="r" b="b"/>
              <a:pathLst>
                <a:path w="2421" h="7927" extrusionOk="0">
                  <a:moveTo>
                    <a:pt x="822" y="1"/>
                  </a:moveTo>
                  <a:lnTo>
                    <a:pt x="732" y="23"/>
                  </a:lnTo>
                  <a:lnTo>
                    <a:pt x="2302" y="5157"/>
                  </a:lnTo>
                  <a:lnTo>
                    <a:pt x="0" y="7853"/>
                  </a:lnTo>
                  <a:lnTo>
                    <a:pt x="73" y="7926"/>
                  </a:lnTo>
                  <a:lnTo>
                    <a:pt x="2421" y="5179"/>
                  </a:lnTo>
                  <a:lnTo>
                    <a:pt x="82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85;p3"/>
            <p:cNvSpPr/>
            <p:nvPr/>
          </p:nvSpPr>
          <p:spPr>
            <a:xfrm rot="5400000">
              <a:off x="1541679" y="4413279"/>
              <a:ext cx="490958" cy="295156"/>
            </a:xfrm>
            <a:custGeom>
              <a:avLst/>
              <a:gdLst/>
              <a:ahLst/>
              <a:cxnLst/>
              <a:rect l="l" t="t" r="r" b="b"/>
              <a:pathLst>
                <a:path w="5349" h="3216" extrusionOk="0">
                  <a:moveTo>
                    <a:pt x="5303" y="1"/>
                  </a:moveTo>
                  <a:lnTo>
                    <a:pt x="1" y="3119"/>
                  </a:lnTo>
                  <a:lnTo>
                    <a:pt x="68" y="3215"/>
                  </a:lnTo>
                  <a:lnTo>
                    <a:pt x="5348" y="97"/>
                  </a:lnTo>
                  <a:lnTo>
                    <a:pt x="530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86;p3"/>
            <p:cNvSpPr/>
            <p:nvPr/>
          </p:nvSpPr>
          <p:spPr>
            <a:xfrm rot="5400000">
              <a:off x="1365251" y="4075176"/>
              <a:ext cx="60578" cy="62592"/>
            </a:xfrm>
            <a:custGeom>
              <a:avLst/>
              <a:gdLst/>
              <a:ahLst/>
              <a:cxnLst/>
              <a:rect l="l" t="t" r="r" b="b"/>
              <a:pathLst>
                <a:path w="660" h="682" extrusionOk="0">
                  <a:moveTo>
                    <a:pt x="333" y="0"/>
                  </a:moveTo>
                  <a:cubicBezTo>
                    <a:pt x="141" y="0"/>
                    <a:pt x="1" y="163"/>
                    <a:pt x="1" y="355"/>
                  </a:cubicBezTo>
                  <a:cubicBezTo>
                    <a:pt x="1" y="518"/>
                    <a:pt x="141" y="681"/>
                    <a:pt x="333" y="681"/>
                  </a:cubicBezTo>
                  <a:cubicBezTo>
                    <a:pt x="518" y="681"/>
                    <a:pt x="659" y="518"/>
                    <a:pt x="659" y="355"/>
                  </a:cubicBezTo>
                  <a:cubicBezTo>
                    <a:pt x="659" y="163"/>
                    <a:pt x="518" y="0"/>
                    <a:pt x="33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87;p3"/>
            <p:cNvSpPr/>
            <p:nvPr/>
          </p:nvSpPr>
          <p:spPr>
            <a:xfrm rot="5400000">
              <a:off x="2033759" y="4087020"/>
              <a:ext cx="170078" cy="170064"/>
            </a:xfrm>
            <a:custGeom>
              <a:avLst/>
              <a:gdLst/>
              <a:ahLst/>
              <a:cxnLst/>
              <a:rect l="l" t="t" r="r" b="b"/>
              <a:pathLst>
                <a:path w="1853" h="1853" extrusionOk="0">
                  <a:moveTo>
                    <a:pt x="941" y="0"/>
                  </a:moveTo>
                  <a:cubicBezTo>
                    <a:pt x="423" y="0"/>
                    <a:pt x="1" y="422"/>
                    <a:pt x="1" y="940"/>
                  </a:cubicBezTo>
                  <a:cubicBezTo>
                    <a:pt x="1" y="1430"/>
                    <a:pt x="423" y="1852"/>
                    <a:pt x="941" y="1852"/>
                  </a:cubicBezTo>
                  <a:cubicBezTo>
                    <a:pt x="1459" y="1852"/>
                    <a:pt x="1853" y="1430"/>
                    <a:pt x="1853" y="940"/>
                  </a:cubicBezTo>
                  <a:cubicBezTo>
                    <a:pt x="1853" y="422"/>
                    <a:pt x="1459" y="0"/>
                    <a:pt x="94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88;p3"/>
            <p:cNvSpPr/>
            <p:nvPr/>
          </p:nvSpPr>
          <p:spPr>
            <a:xfrm rot="5400000">
              <a:off x="1832305" y="4708048"/>
              <a:ext cx="195869" cy="193834"/>
            </a:xfrm>
            <a:custGeom>
              <a:avLst/>
              <a:gdLst/>
              <a:ahLst/>
              <a:cxnLst/>
              <a:rect l="l" t="t" r="r" b="b"/>
              <a:pathLst>
                <a:path w="2134" h="2112" extrusionOk="0">
                  <a:moveTo>
                    <a:pt x="1059" y="0"/>
                  </a:moveTo>
                  <a:cubicBezTo>
                    <a:pt x="473" y="0"/>
                    <a:pt x="1" y="468"/>
                    <a:pt x="1" y="1053"/>
                  </a:cubicBezTo>
                  <a:cubicBezTo>
                    <a:pt x="1" y="1638"/>
                    <a:pt x="473" y="2111"/>
                    <a:pt x="1059" y="2111"/>
                  </a:cubicBezTo>
                  <a:cubicBezTo>
                    <a:pt x="1644" y="2111"/>
                    <a:pt x="2134" y="1638"/>
                    <a:pt x="2134" y="1053"/>
                  </a:cubicBezTo>
                  <a:cubicBezTo>
                    <a:pt x="2134" y="468"/>
                    <a:pt x="1644" y="0"/>
                    <a:pt x="105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89;p3"/>
            <p:cNvSpPr/>
            <p:nvPr/>
          </p:nvSpPr>
          <p:spPr>
            <a:xfrm rot="5400000">
              <a:off x="1560092" y="4233787"/>
              <a:ext cx="170078" cy="170064"/>
            </a:xfrm>
            <a:custGeom>
              <a:avLst/>
              <a:gdLst/>
              <a:ahLst/>
              <a:cxnLst/>
              <a:rect l="l" t="t" r="r" b="b"/>
              <a:pathLst>
                <a:path w="1853" h="1853" extrusionOk="0">
                  <a:moveTo>
                    <a:pt x="935" y="1"/>
                  </a:moveTo>
                  <a:cubicBezTo>
                    <a:pt x="423" y="1"/>
                    <a:pt x="0" y="423"/>
                    <a:pt x="0" y="935"/>
                  </a:cubicBezTo>
                  <a:cubicBezTo>
                    <a:pt x="0" y="1453"/>
                    <a:pt x="423" y="1853"/>
                    <a:pt x="935" y="1853"/>
                  </a:cubicBezTo>
                  <a:cubicBezTo>
                    <a:pt x="1430" y="1853"/>
                    <a:pt x="1852" y="1453"/>
                    <a:pt x="1852" y="935"/>
                  </a:cubicBezTo>
                  <a:cubicBezTo>
                    <a:pt x="1852" y="423"/>
                    <a:pt x="1430" y="1"/>
                    <a:pt x="93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90;p3"/>
            <p:cNvSpPr/>
            <p:nvPr/>
          </p:nvSpPr>
          <p:spPr>
            <a:xfrm rot="5400000">
              <a:off x="896171" y="4251898"/>
              <a:ext cx="366406" cy="811680"/>
            </a:xfrm>
            <a:custGeom>
              <a:avLst/>
              <a:gdLst/>
              <a:ahLst/>
              <a:cxnLst/>
              <a:rect l="l" t="t" r="r" b="b"/>
              <a:pathLst>
                <a:path w="3992" h="8844" extrusionOk="0">
                  <a:moveTo>
                    <a:pt x="3800" y="1"/>
                  </a:moveTo>
                  <a:lnTo>
                    <a:pt x="3896" y="8613"/>
                  </a:lnTo>
                  <a:lnTo>
                    <a:pt x="74" y="4740"/>
                  </a:lnTo>
                  <a:lnTo>
                    <a:pt x="1" y="4785"/>
                  </a:lnTo>
                  <a:lnTo>
                    <a:pt x="3991" y="8844"/>
                  </a:lnTo>
                  <a:lnTo>
                    <a:pt x="389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91;p3"/>
            <p:cNvSpPr/>
            <p:nvPr/>
          </p:nvSpPr>
          <p:spPr>
            <a:xfrm rot="5400000">
              <a:off x="225581" y="4380050"/>
              <a:ext cx="654702" cy="279554"/>
            </a:xfrm>
            <a:custGeom>
              <a:avLst/>
              <a:gdLst/>
              <a:ahLst/>
              <a:cxnLst/>
              <a:rect l="l" t="t" r="r" b="b"/>
              <a:pathLst>
                <a:path w="7133" h="3046" extrusionOk="0">
                  <a:moveTo>
                    <a:pt x="0" y="1"/>
                  </a:moveTo>
                  <a:lnTo>
                    <a:pt x="0" y="91"/>
                  </a:lnTo>
                  <a:lnTo>
                    <a:pt x="6896" y="141"/>
                  </a:lnTo>
                  <a:lnTo>
                    <a:pt x="3614" y="2978"/>
                  </a:lnTo>
                  <a:lnTo>
                    <a:pt x="3659" y="3046"/>
                  </a:lnTo>
                  <a:lnTo>
                    <a:pt x="7132" y="46"/>
                  </a:lnTo>
                  <a:lnTo>
                    <a:pt x="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92;p3"/>
            <p:cNvSpPr/>
            <p:nvPr/>
          </p:nvSpPr>
          <p:spPr>
            <a:xfrm rot="5400000">
              <a:off x="1431887" y="4772662"/>
              <a:ext cx="108123" cy="110133"/>
            </a:xfrm>
            <a:custGeom>
              <a:avLst/>
              <a:gdLst/>
              <a:ahLst/>
              <a:cxnLst/>
              <a:rect l="l" t="t" r="r" b="b"/>
              <a:pathLst>
                <a:path w="1178" h="1200" extrusionOk="0">
                  <a:moveTo>
                    <a:pt x="592" y="1"/>
                  </a:moveTo>
                  <a:cubicBezTo>
                    <a:pt x="260" y="1"/>
                    <a:pt x="1" y="282"/>
                    <a:pt x="1" y="609"/>
                  </a:cubicBezTo>
                  <a:cubicBezTo>
                    <a:pt x="1" y="941"/>
                    <a:pt x="260" y="1200"/>
                    <a:pt x="592" y="1200"/>
                  </a:cubicBezTo>
                  <a:cubicBezTo>
                    <a:pt x="918" y="1200"/>
                    <a:pt x="1177" y="941"/>
                    <a:pt x="1177" y="609"/>
                  </a:cubicBezTo>
                  <a:cubicBezTo>
                    <a:pt x="1177" y="282"/>
                    <a:pt x="918" y="1"/>
                    <a:pt x="59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93;p3"/>
            <p:cNvSpPr/>
            <p:nvPr/>
          </p:nvSpPr>
          <p:spPr>
            <a:xfrm rot="5400000">
              <a:off x="573299" y="4727691"/>
              <a:ext cx="219642" cy="217604"/>
            </a:xfrm>
            <a:custGeom>
              <a:avLst/>
              <a:gdLst/>
              <a:ahLst/>
              <a:cxnLst/>
              <a:rect l="l" t="t" r="r" b="b"/>
              <a:pathLst>
                <a:path w="2393" h="2371" extrusionOk="0">
                  <a:moveTo>
                    <a:pt x="1194" y="1"/>
                  </a:moveTo>
                  <a:cubicBezTo>
                    <a:pt x="541" y="1"/>
                    <a:pt x="0" y="519"/>
                    <a:pt x="0" y="1172"/>
                  </a:cubicBezTo>
                  <a:cubicBezTo>
                    <a:pt x="0" y="1830"/>
                    <a:pt x="541" y="2371"/>
                    <a:pt x="1194" y="2371"/>
                  </a:cubicBezTo>
                  <a:cubicBezTo>
                    <a:pt x="1852" y="2371"/>
                    <a:pt x="2393" y="1830"/>
                    <a:pt x="2393" y="1172"/>
                  </a:cubicBezTo>
                  <a:cubicBezTo>
                    <a:pt x="2393" y="519"/>
                    <a:pt x="1852" y="1"/>
                    <a:pt x="119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94;p3"/>
            <p:cNvSpPr/>
            <p:nvPr/>
          </p:nvSpPr>
          <p:spPr>
            <a:xfrm rot="5400000">
              <a:off x="585184" y="4089087"/>
              <a:ext cx="206700" cy="206775"/>
            </a:xfrm>
            <a:custGeom>
              <a:avLst/>
              <a:gdLst/>
              <a:ahLst/>
              <a:cxnLst/>
              <a:rect l="l" t="t" r="r" b="b"/>
              <a:pathLst>
                <a:path w="2252" h="2253" extrusionOk="0">
                  <a:moveTo>
                    <a:pt x="1126" y="1"/>
                  </a:moveTo>
                  <a:cubicBezTo>
                    <a:pt x="496" y="1"/>
                    <a:pt x="0" y="496"/>
                    <a:pt x="0" y="1127"/>
                  </a:cubicBezTo>
                  <a:cubicBezTo>
                    <a:pt x="0" y="1735"/>
                    <a:pt x="496" y="2252"/>
                    <a:pt x="1126" y="2252"/>
                  </a:cubicBezTo>
                  <a:cubicBezTo>
                    <a:pt x="1740" y="2252"/>
                    <a:pt x="2252" y="1735"/>
                    <a:pt x="2252" y="1127"/>
                  </a:cubicBezTo>
                  <a:cubicBezTo>
                    <a:pt x="2252" y="496"/>
                    <a:pt x="1740" y="1"/>
                    <a:pt x="11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95;p3"/>
            <p:cNvSpPr/>
            <p:nvPr/>
          </p:nvSpPr>
          <p:spPr>
            <a:xfrm rot="5400000">
              <a:off x="981118" y="4412264"/>
              <a:ext cx="133914" cy="133444"/>
            </a:xfrm>
            <a:custGeom>
              <a:avLst/>
              <a:gdLst/>
              <a:ahLst/>
              <a:cxnLst/>
              <a:rect l="l" t="t" r="r" b="b"/>
              <a:pathLst>
                <a:path w="1459" h="1454" extrusionOk="0">
                  <a:moveTo>
                    <a:pt x="732" y="1"/>
                  </a:moveTo>
                  <a:cubicBezTo>
                    <a:pt x="310" y="1"/>
                    <a:pt x="0" y="327"/>
                    <a:pt x="0" y="727"/>
                  </a:cubicBezTo>
                  <a:cubicBezTo>
                    <a:pt x="0" y="1127"/>
                    <a:pt x="310" y="1453"/>
                    <a:pt x="732" y="1453"/>
                  </a:cubicBezTo>
                  <a:cubicBezTo>
                    <a:pt x="1126" y="1453"/>
                    <a:pt x="1458" y="1127"/>
                    <a:pt x="1458" y="727"/>
                  </a:cubicBezTo>
                  <a:cubicBezTo>
                    <a:pt x="1458" y="327"/>
                    <a:pt x="1126" y="1"/>
                    <a:pt x="73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96;p3"/>
            <p:cNvSpPr/>
            <p:nvPr/>
          </p:nvSpPr>
          <p:spPr>
            <a:xfrm rot="5400000">
              <a:off x="331006" y="4453340"/>
              <a:ext cx="170078" cy="170064"/>
            </a:xfrm>
            <a:custGeom>
              <a:avLst/>
              <a:gdLst/>
              <a:ahLst/>
              <a:cxnLst/>
              <a:rect l="l" t="t" r="r" b="b"/>
              <a:pathLst>
                <a:path w="1853" h="1853" extrusionOk="0">
                  <a:moveTo>
                    <a:pt x="935" y="1"/>
                  </a:moveTo>
                  <a:cubicBezTo>
                    <a:pt x="423" y="1"/>
                    <a:pt x="1" y="423"/>
                    <a:pt x="1" y="935"/>
                  </a:cubicBezTo>
                  <a:cubicBezTo>
                    <a:pt x="1" y="1431"/>
                    <a:pt x="423" y="1853"/>
                    <a:pt x="935" y="1853"/>
                  </a:cubicBezTo>
                  <a:cubicBezTo>
                    <a:pt x="1453" y="1853"/>
                    <a:pt x="1853" y="1431"/>
                    <a:pt x="1853" y="935"/>
                  </a:cubicBezTo>
                  <a:cubicBezTo>
                    <a:pt x="1853" y="423"/>
                    <a:pt x="1453" y="1"/>
                    <a:pt x="93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97;p3"/>
            <p:cNvSpPr/>
            <p:nvPr/>
          </p:nvSpPr>
          <p:spPr>
            <a:xfrm>
              <a:off x="-1393400" y="4184196"/>
              <a:ext cx="222211" cy="727520"/>
            </a:xfrm>
            <a:custGeom>
              <a:avLst/>
              <a:gdLst/>
              <a:ahLst/>
              <a:cxnLst/>
              <a:rect l="l" t="t" r="r" b="b"/>
              <a:pathLst>
                <a:path w="2421" h="7927" extrusionOk="0">
                  <a:moveTo>
                    <a:pt x="822" y="1"/>
                  </a:moveTo>
                  <a:lnTo>
                    <a:pt x="732" y="23"/>
                  </a:lnTo>
                  <a:lnTo>
                    <a:pt x="2302" y="5157"/>
                  </a:lnTo>
                  <a:lnTo>
                    <a:pt x="0" y="7853"/>
                  </a:lnTo>
                  <a:lnTo>
                    <a:pt x="73" y="7926"/>
                  </a:lnTo>
                  <a:lnTo>
                    <a:pt x="2421" y="5179"/>
                  </a:lnTo>
                  <a:lnTo>
                    <a:pt x="82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98;p3"/>
            <p:cNvSpPr/>
            <p:nvPr/>
          </p:nvSpPr>
          <p:spPr>
            <a:xfrm>
              <a:off x="-1180089" y="4369129"/>
              <a:ext cx="490958" cy="295156"/>
            </a:xfrm>
            <a:custGeom>
              <a:avLst/>
              <a:gdLst/>
              <a:ahLst/>
              <a:cxnLst/>
              <a:rect l="l" t="t" r="r" b="b"/>
              <a:pathLst>
                <a:path w="5349" h="3216" extrusionOk="0">
                  <a:moveTo>
                    <a:pt x="5303" y="1"/>
                  </a:moveTo>
                  <a:lnTo>
                    <a:pt x="1" y="3119"/>
                  </a:lnTo>
                  <a:lnTo>
                    <a:pt x="68" y="3215"/>
                  </a:lnTo>
                  <a:lnTo>
                    <a:pt x="5348" y="97"/>
                  </a:lnTo>
                  <a:lnTo>
                    <a:pt x="530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99;p3"/>
            <p:cNvSpPr/>
            <p:nvPr/>
          </p:nvSpPr>
          <p:spPr>
            <a:xfrm>
              <a:off x="-1419284" y="4877029"/>
              <a:ext cx="60578" cy="62592"/>
            </a:xfrm>
            <a:custGeom>
              <a:avLst/>
              <a:gdLst/>
              <a:ahLst/>
              <a:cxnLst/>
              <a:rect l="l" t="t" r="r" b="b"/>
              <a:pathLst>
                <a:path w="660" h="682" extrusionOk="0">
                  <a:moveTo>
                    <a:pt x="333" y="0"/>
                  </a:moveTo>
                  <a:cubicBezTo>
                    <a:pt x="141" y="0"/>
                    <a:pt x="1" y="163"/>
                    <a:pt x="1" y="355"/>
                  </a:cubicBezTo>
                  <a:cubicBezTo>
                    <a:pt x="1" y="518"/>
                    <a:pt x="141" y="681"/>
                    <a:pt x="333" y="681"/>
                  </a:cubicBezTo>
                  <a:cubicBezTo>
                    <a:pt x="518" y="681"/>
                    <a:pt x="659" y="518"/>
                    <a:pt x="659" y="355"/>
                  </a:cubicBezTo>
                  <a:cubicBezTo>
                    <a:pt x="659" y="163"/>
                    <a:pt x="518" y="0"/>
                    <a:pt x="33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100;p3"/>
            <p:cNvSpPr/>
            <p:nvPr/>
          </p:nvSpPr>
          <p:spPr>
            <a:xfrm>
              <a:off x="-1408453" y="4100035"/>
              <a:ext cx="170078" cy="170064"/>
            </a:xfrm>
            <a:custGeom>
              <a:avLst/>
              <a:gdLst/>
              <a:ahLst/>
              <a:cxnLst/>
              <a:rect l="l" t="t" r="r" b="b"/>
              <a:pathLst>
                <a:path w="1853" h="1853" extrusionOk="0">
                  <a:moveTo>
                    <a:pt x="941" y="0"/>
                  </a:moveTo>
                  <a:cubicBezTo>
                    <a:pt x="423" y="0"/>
                    <a:pt x="1" y="422"/>
                    <a:pt x="1" y="940"/>
                  </a:cubicBezTo>
                  <a:cubicBezTo>
                    <a:pt x="1" y="1430"/>
                    <a:pt x="423" y="1852"/>
                    <a:pt x="941" y="1852"/>
                  </a:cubicBezTo>
                  <a:cubicBezTo>
                    <a:pt x="1459" y="1852"/>
                    <a:pt x="1853" y="1430"/>
                    <a:pt x="1853" y="940"/>
                  </a:cubicBezTo>
                  <a:cubicBezTo>
                    <a:pt x="1853" y="422"/>
                    <a:pt x="1459" y="0"/>
                    <a:pt x="94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101;p3"/>
            <p:cNvSpPr/>
            <p:nvPr/>
          </p:nvSpPr>
          <p:spPr>
            <a:xfrm>
              <a:off x="-788437" y="4276708"/>
              <a:ext cx="195869" cy="193834"/>
            </a:xfrm>
            <a:custGeom>
              <a:avLst/>
              <a:gdLst/>
              <a:ahLst/>
              <a:cxnLst/>
              <a:rect l="l" t="t" r="r" b="b"/>
              <a:pathLst>
                <a:path w="2134" h="2112" extrusionOk="0">
                  <a:moveTo>
                    <a:pt x="1059" y="0"/>
                  </a:moveTo>
                  <a:cubicBezTo>
                    <a:pt x="473" y="0"/>
                    <a:pt x="1" y="468"/>
                    <a:pt x="1" y="1053"/>
                  </a:cubicBezTo>
                  <a:cubicBezTo>
                    <a:pt x="1" y="1638"/>
                    <a:pt x="473" y="2111"/>
                    <a:pt x="1059" y="2111"/>
                  </a:cubicBezTo>
                  <a:cubicBezTo>
                    <a:pt x="1644" y="2111"/>
                    <a:pt x="2134" y="1638"/>
                    <a:pt x="2134" y="1053"/>
                  </a:cubicBezTo>
                  <a:cubicBezTo>
                    <a:pt x="2134" y="468"/>
                    <a:pt x="1644" y="0"/>
                    <a:pt x="105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02;p3"/>
            <p:cNvSpPr/>
            <p:nvPr/>
          </p:nvSpPr>
          <p:spPr>
            <a:xfrm>
              <a:off x="-1261687" y="4573702"/>
              <a:ext cx="170078" cy="170064"/>
            </a:xfrm>
            <a:custGeom>
              <a:avLst/>
              <a:gdLst/>
              <a:ahLst/>
              <a:cxnLst/>
              <a:rect l="l" t="t" r="r" b="b"/>
              <a:pathLst>
                <a:path w="1853" h="1853" extrusionOk="0">
                  <a:moveTo>
                    <a:pt x="935" y="1"/>
                  </a:moveTo>
                  <a:cubicBezTo>
                    <a:pt x="423" y="1"/>
                    <a:pt x="0" y="423"/>
                    <a:pt x="0" y="935"/>
                  </a:cubicBezTo>
                  <a:cubicBezTo>
                    <a:pt x="0" y="1453"/>
                    <a:pt x="423" y="1853"/>
                    <a:pt x="935" y="1853"/>
                  </a:cubicBezTo>
                  <a:cubicBezTo>
                    <a:pt x="1430" y="1853"/>
                    <a:pt x="1852" y="1453"/>
                    <a:pt x="1852" y="935"/>
                  </a:cubicBezTo>
                  <a:cubicBezTo>
                    <a:pt x="1852" y="423"/>
                    <a:pt x="1430" y="1"/>
                    <a:pt x="93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3" name="Google Shape;103;p3"/>
          <p:cNvGrpSpPr/>
          <p:nvPr/>
        </p:nvGrpSpPr>
        <p:grpSpPr>
          <a:xfrm rot="-5400000" flipH="1">
            <a:off x="7009937" y="191133"/>
            <a:ext cx="2708093" cy="1934881"/>
            <a:chOff x="-504263" y="3011433"/>
            <a:chExt cx="2708093" cy="1934881"/>
          </a:xfrm>
        </p:grpSpPr>
        <p:sp>
          <p:nvSpPr>
            <p:cNvPr id="104" name="Google Shape;104;p3"/>
            <p:cNvSpPr/>
            <p:nvPr/>
          </p:nvSpPr>
          <p:spPr>
            <a:xfrm rot="5400000">
              <a:off x="-325306" y="3899807"/>
              <a:ext cx="316291" cy="553418"/>
            </a:xfrm>
            <a:custGeom>
              <a:avLst/>
              <a:gdLst/>
              <a:ahLst/>
              <a:cxnLst/>
              <a:rect l="l" t="t" r="r" b="b"/>
              <a:pathLst>
                <a:path w="3446" h="6030" extrusionOk="0">
                  <a:moveTo>
                    <a:pt x="2438" y="1"/>
                  </a:moveTo>
                  <a:lnTo>
                    <a:pt x="0" y="4014"/>
                  </a:lnTo>
                  <a:lnTo>
                    <a:pt x="68" y="4059"/>
                  </a:lnTo>
                  <a:lnTo>
                    <a:pt x="2393" y="282"/>
                  </a:lnTo>
                  <a:lnTo>
                    <a:pt x="3378" y="6029"/>
                  </a:lnTo>
                  <a:lnTo>
                    <a:pt x="3445" y="6029"/>
                  </a:lnTo>
                  <a:lnTo>
                    <a:pt x="24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05;p3"/>
            <p:cNvSpPr/>
            <p:nvPr/>
          </p:nvSpPr>
          <p:spPr>
            <a:xfrm rot="5400000">
              <a:off x="-394286" y="4276721"/>
              <a:ext cx="533822" cy="456226"/>
            </a:xfrm>
            <a:custGeom>
              <a:avLst/>
              <a:gdLst/>
              <a:ahLst/>
              <a:cxnLst/>
              <a:rect l="l" t="t" r="r" b="b"/>
              <a:pathLst>
                <a:path w="5816" h="4971" extrusionOk="0">
                  <a:moveTo>
                    <a:pt x="46" y="0"/>
                  </a:moveTo>
                  <a:lnTo>
                    <a:pt x="1" y="68"/>
                  </a:lnTo>
                  <a:lnTo>
                    <a:pt x="5748" y="4971"/>
                  </a:lnTo>
                  <a:lnTo>
                    <a:pt x="5815" y="4903"/>
                  </a:lnTo>
                  <a:lnTo>
                    <a:pt x="4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06;p3"/>
            <p:cNvSpPr/>
            <p:nvPr/>
          </p:nvSpPr>
          <p:spPr>
            <a:xfrm rot="5400000">
              <a:off x="-37030" y="4106405"/>
              <a:ext cx="266727" cy="267256"/>
            </a:xfrm>
            <a:custGeom>
              <a:avLst/>
              <a:gdLst/>
              <a:ahLst/>
              <a:cxnLst/>
              <a:rect l="l" t="t" r="r" b="b"/>
              <a:pathLst>
                <a:path w="2906" h="2912" extrusionOk="0">
                  <a:moveTo>
                    <a:pt x="1453" y="1"/>
                  </a:moveTo>
                  <a:cubicBezTo>
                    <a:pt x="654" y="1"/>
                    <a:pt x="1" y="660"/>
                    <a:pt x="1" y="1453"/>
                  </a:cubicBezTo>
                  <a:cubicBezTo>
                    <a:pt x="1" y="2253"/>
                    <a:pt x="654" y="2911"/>
                    <a:pt x="1453" y="2911"/>
                  </a:cubicBezTo>
                  <a:cubicBezTo>
                    <a:pt x="2252" y="2911"/>
                    <a:pt x="2905" y="2253"/>
                    <a:pt x="2905" y="1453"/>
                  </a:cubicBezTo>
                  <a:cubicBezTo>
                    <a:pt x="2905" y="660"/>
                    <a:pt x="2252" y="1"/>
                    <a:pt x="14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07;p3"/>
            <p:cNvSpPr/>
            <p:nvPr/>
          </p:nvSpPr>
          <p:spPr>
            <a:xfrm rot="5400000">
              <a:off x="-430984" y="4690023"/>
              <a:ext cx="157228" cy="157123"/>
            </a:xfrm>
            <a:custGeom>
              <a:avLst/>
              <a:gdLst/>
              <a:ahLst/>
              <a:cxnLst/>
              <a:rect l="l" t="t" r="r" b="b"/>
              <a:pathLst>
                <a:path w="1713" h="1712" extrusionOk="0">
                  <a:moveTo>
                    <a:pt x="868" y="0"/>
                  </a:moveTo>
                  <a:cubicBezTo>
                    <a:pt x="378" y="0"/>
                    <a:pt x="1" y="400"/>
                    <a:pt x="1" y="867"/>
                  </a:cubicBezTo>
                  <a:cubicBezTo>
                    <a:pt x="1" y="1334"/>
                    <a:pt x="378" y="1711"/>
                    <a:pt x="868" y="1711"/>
                  </a:cubicBezTo>
                  <a:cubicBezTo>
                    <a:pt x="1335" y="1711"/>
                    <a:pt x="1712" y="1334"/>
                    <a:pt x="1712" y="867"/>
                  </a:cubicBezTo>
                  <a:cubicBezTo>
                    <a:pt x="1712" y="400"/>
                    <a:pt x="1335" y="0"/>
                    <a:pt x="86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08;p3"/>
            <p:cNvSpPr/>
            <p:nvPr/>
          </p:nvSpPr>
          <p:spPr>
            <a:xfrm rot="5400000">
              <a:off x="-505323" y="4271017"/>
              <a:ext cx="123084" cy="120963"/>
            </a:xfrm>
            <a:custGeom>
              <a:avLst/>
              <a:gdLst/>
              <a:ahLst/>
              <a:cxnLst/>
              <a:rect l="l" t="t" r="r" b="b"/>
              <a:pathLst>
                <a:path w="1341" h="1318" extrusionOk="0">
                  <a:moveTo>
                    <a:pt x="659" y="1"/>
                  </a:moveTo>
                  <a:cubicBezTo>
                    <a:pt x="310" y="1"/>
                    <a:pt x="1" y="310"/>
                    <a:pt x="1" y="659"/>
                  </a:cubicBezTo>
                  <a:cubicBezTo>
                    <a:pt x="1" y="1036"/>
                    <a:pt x="310" y="1318"/>
                    <a:pt x="659" y="1318"/>
                  </a:cubicBezTo>
                  <a:cubicBezTo>
                    <a:pt x="1036" y="1318"/>
                    <a:pt x="1340" y="1036"/>
                    <a:pt x="1340" y="659"/>
                  </a:cubicBezTo>
                  <a:cubicBezTo>
                    <a:pt x="1340" y="310"/>
                    <a:pt x="1036" y="1"/>
                    <a:pt x="65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09;p3"/>
            <p:cNvSpPr/>
            <p:nvPr/>
          </p:nvSpPr>
          <p:spPr>
            <a:xfrm rot="5400000">
              <a:off x="-340537" y="3942929"/>
              <a:ext cx="157136" cy="157123"/>
            </a:xfrm>
            <a:custGeom>
              <a:avLst/>
              <a:gdLst/>
              <a:ahLst/>
              <a:cxnLst/>
              <a:rect l="l" t="t" r="r" b="b"/>
              <a:pathLst>
                <a:path w="1712" h="1712" extrusionOk="0">
                  <a:moveTo>
                    <a:pt x="867" y="0"/>
                  </a:moveTo>
                  <a:cubicBezTo>
                    <a:pt x="378" y="0"/>
                    <a:pt x="0" y="377"/>
                    <a:pt x="0" y="845"/>
                  </a:cubicBezTo>
                  <a:cubicBezTo>
                    <a:pt x="0" y="1334"/>
                    <a:pt x="378" y="1711"/>
                    <a:pt x="867" y="1711"/>
                  </a:cubicBezTo>
                  <a:cubicBezTo>
                    <a:pt x="1340" y="1711"/>
                    <a:pt x="1712" y="1334"/>
                    <a:pt x="1712" y="845"/>
                  </a:cubicBezTo>
                  <a:cubicBezTo>
                    <a:pt x="1712" y="377"/>
                    <a:pt x="1340" y="0"/>
                    <a:pt x="86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10;p3"/>
            <p:cNvSpPr/>
            <p:nvPr/>
          </p:nvSpPr>
          <p:spPr>
            <a:xfrm rot="5400000">
              <a:off x="1644803" y="3849412"/>
              <a:ext cx="222211" cy="727520"/>
            </a:xfrm>
            <a:custGeom>
              <a:avLst/>
              <a:gdLst/>
              <a:ahLst/>
              <a:cxnLst/>
              <a:rect l="l" t="t" r="r" b="b"/>
              <a:pathLst>
                <a:path w="2421" h="7927" extrusionOk="0">
                  <a:moveTo>
                    <a:pt x="822" y="1"/>
                  </a:moveTo>
                  <a:lnTo>
                    <a:pt x="732" y="23"/>
                  </a:lnTo>
                  <a:lnTo>
                    <a:pt x="2302" y="5157"/>
                  </a:lnTo>
                  <a:lnTo>
                    <a:pt x="0" y="7853"/>
                  </a:lnTo>
                  <a:lnTo>
                    <a:pt x="73" y="7926"/>
                  </a:lnTo>
                  <a:lnTo>
                    <a:pt x="2421" y="5179"/>
                  </a:lnTo>
                  <a:lnTo>
                    <a:pt x="82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11;p3"/>
            <p:cNvSpPr/>
            <p:nvPr/>
          </p:nvSpPr>
          <p:spPr>
            <a:xfrm rot="5400000">
              <a:off x="1541679" y="4413279"/>
              <a:ext cx="490958" cy="295156"/>
            </a:xfrm>
            <a:custGeom>
              <a:avLst/>
              <a:gdLst/>
              <a:ahLst/>
              <a:cxnLst/>
              <a:rect l="l" t="t" r="r" b="b"/>
              <a:pathLst>
                <a:path w="5349" h="3216" extrusionOk="0">
                  <a:moveTo>
                    <a:pt x="5303" y="1"/>
                  </a:moveTo>
                  <a:lnTo>
                    <a:pt x="1" y="3119"/>
                  </a:lnTo>
                  <a:lnTo>
                    <a:pt x="68" y="3215"/>
                  </a:lnTo>
                  <a:lnTo>
                    <a:pt x="5348" y="97"/>
                  </a:lnTo>
                  <a:lnTo>
                    <a:pt x="530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12;p3"/>
            <p:cNvSpPr/>
            <p:nvPr/>
          </p:nvSpPr>
          <p:spPr>
            <a:xfrm rot="5400000">
              <a:off x="1365251" y="4075176"/>
              <a:ext cx="60578" cy="62592"/>
            </a:xfrm>
            <a:custGeom>
              <a:avLst/>
              <a:gdLst/>
              <a:ahLst/>
              <a:cxnLst/>
              <a:rect l="l" t="t" r="r" b="b"/>
              <a:pathLst>
                <a:path w="660" h="682" extrusionOk="0">
                  <a:moveTo>
                    <a:pt x="333" y="0"/>
                  </a:moveTo>
                  <a:cubicBezTo>
                    <a:pt x="141" y="0"/>
                    <a:pt x="1" y="163"/>
                    <a:pt x="1" y="355"/>
                  </a:cubicBezTo>
                  <a:cubicBezTo>
                    <a:pt x="1" y="518"/>
                    <a:pt x="141" y="681"/>
                    <a:pt x="333" y="681"/>
                  </a:cubicBezTo>
                  <a:cubicBezTo>
                    <a:pt x="518" y="681"/>
                    <a:pt x="659" y="518"/>
                    <a:pt x="659" y="355"/>
                  </a:cubicBezTo>
                  <a:cubicBezTo>
                    <a:pt x="659" y="163"/>
                    <a:pt x="518" y="0"/>
                    <a:pt x="33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13;p3"/>
            <p:cNvSpPr/>
            <p:nvPr/>
          </p:nvSpPr>
          <p:spPr>
            <a:xfrm rot="5400000">
              <a:off x="2033759" y="4087020"/>
              <a:ext cx="170078" cy="170064"/>
            </a:xfrm>
            <a:custGeom>
              <a:avLst/>
              <a:gdLst/>
              <a:ahLst/>
              <a:cxnLst/>
              <a:rect l="l" t="t" r="r" b="b"/>
              <a:pathLst>
                <a:path w="1853" h="1853" extrusionOk="0">
                  <a:moveTo>
                    <a:pt x="941" y="0"/>
                  </a:moveTo>
                  <a:cubicBezTo>
                    <a:pt x="423" y="0"/>
                    <a:pt x="1" y="422"/>
                    <a:pt x="1" y="940"/>
                  </a:cubicBezTo>
                  <a:cubicBezTo>
                    <a:pt x="1" y="1430"/>
                    <a:pt x="423" y="1852"/>
                    <a:pt x="941" y="1852"/>
                  </a:cubicBezTo>
                  <a:cubicBezTo>
                    <a:pt x="1459" y="1852"/>
                    <a:pt x="1853" y="1430"/>
                    <a:pt x="1853" y="940"/>
                  </a:cubicBezTo>
                  <a:cubicBezTo>
                    <a:pt x="1853" y="422"/>
                    <a:pt x="1459" y="0"/>
                    <a:pt x="94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14;p3"/>
            <p:cNvSpPr/>
            <p:nvPr/>
          </p:nvSpPr>
          <p:spPr>
            <a:xfrm rot="5400000">
              <a:off x="1832305" y="4708048"/>
              <a:ext cx="195869" cy="193834"/>
            </a:xfrm>
            <a:custGeom>
              <a:avLst/>
              <a:gdLst/>
              <a:ahLst/>
              <a:cxnLst/>
              <a:rect l="l" t="t" r="r" b="b"/>
              <a:pathLst>
                <a:path w="2134" h="2112" extrusionOk="0">
                  <a:moveTo>
                    <a:pt x="1059" y="0"/>
                  </a:moveTo>
                  <a:cubicBezTo>
                    <a:pt x="473" y="0"/>
                    <a:pt x="1" y="468"/>
                    <a:pt x="1" y="1053"/>
                  </a:cubicBezTo>
                  <a:cubicBezTo>
                    <a:pt x="1" y="1638"/>
                    <a:pt x="473" y="2111"/>
                    <a:pt x="1059" y="2111"/>
                  </a:cubicBezTo>
                  <a:cubicBezTo>
                    <a:pt x="1644" y="2111"/>
                    <a:pt x="2134" y="1638"/>
                    <a:pt x="2134" y="1053"/>
                  </a:cubicBezTo>
                  <a:cubicBezTo>
                    <a:pt x="2134" y="468"/>
                    <a:pt x="1644" y="0"/>
                    <a:pt x="105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15;p3"/>
            <p:cNvSpPr/>
            <p:nvPr/>
          </p:nvSpPr>
          <p:spPr>
            <a:xfrm rot="5400000">
              <a:off x="1560092" y="4233787"/>
              <a:ext cx="170078" cy="170064"/>
            </a:xfrm>
            <a:custGeom>
              <a:avLst/>
              <a:gdLst/>
              <a:ahLst/>
              <a:cxnLst/>
              <a:rect l="l" t="t" r="r" b="b"/>
              <a:pathLst>
                <a:path w="1853" h="1853" extrusionOk="0">
                  <a:moveTo>
                    <a:pt x="935" y="1"/>
                  </a:moveTo>
                  <a:cubicBezTo>
                    <a:pt x="423" y="1"/>
                    <a:pt x="0" y="423"/>
                    <a:pt x="0" y="935"/>
                  </a:cubicBezTo>
                  <a:cubicBezTo>
                    <a:pt x="0" y="1453"/>
                    <a:pt x="423" y="1853"/>
                    <a:pt x="935" y="1853"/>
                  </a:cubicBezTo>
                  <a:cubicBezTo>
                    <a:pt x="1430" y="1853"/>
                    <a:pt x="1852" y="1453"/>
                    <a:pt x="1852" y="935"/>
                  </a:cubicBezTo>
                  <a:cubicBezTo>
                    <a:pt x="1852" y="423"/>
                    <a:pt x="1430" y="1"/>
                    <a:pt x="93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16;p3"/>
            <p:cNvSpPr/>
            <p:nvPr/>
          </p:nvSpPr>
          <p:spPr>
            <a:xfrm rot="5400000">
              <a:off x="896171" y="4251898"/>
              <a:ext cx="366406" cy="811680"/>
            </a:xfrm>
            <a:custGeom>
              <a:avLst/>
              <a:gdLst/>
              <a:ahLst/>
              <a:cxnLst/>
              <a:rect l="l" t="t" r="r" b="b"/>
              <a:pathLst>
                <a:path w="3992" h="8844" extrusionOk="0">
                  <a:moveTo>
                    <a:pt x="3800" y="1"/>
                  </a:moveTo>
                  <a:lnTo>
                    <a:pt x="3896" y="8613"/>
                  </a:lnTo>
                  <a:lnTo>
                    <a:pt x="74" y="4740"/>
                  </a:lnTo>
                  <a:lnTo>
                    <a:pt x="1" y="4785"/>
                  </a:lnTo>
                  <a:lnTo>
                    <a:pt x="3991" y="8844"/>
                  </a:lnTo>
                  <a:lnTo>
                    <a:pt x="389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117;p3"/>
            <p:cNvSpPr/>
            <p:nvPr/>
          </p:nvSpPr>
          <p:spPr>
            <a:xfrm rot="5400000">
              <a:off x="225581" y="4380050"/>
              <a:ext cx="654702" cy="279554"/>
            </a:xfrm>
            <a:custGeom>
              <a:avLst/>
              <a:gdLst/>
              <a:ahLst/>
              <a:cxnLst/>
              <a:rect l="l" t="t" r="r" b="b"/>
              <a:pathLst>
                <a:path w="7133" h="3046" extrusionOk="0">
                  <a:moveTo>
                    <a:pt x="0" y="1"/>
                  </a:moveTo>
                  <a:lnTo>
                    <a:pt x="0" y="91"/>
                  </a:lnTo>
                  <a:lnTo>
                    <a:pt x="6896" y="141"/>
                  </a:lnTo>
                  <a:lnTo>
                    <a:pt x="3614" y="2978"/>
                  </a:lnTo>
                  <a:lnTo>
                    <a:pt x="3659" y="3046"/>
                  </a:lnTo>
                  <a:lnTo>
                    <a:pt x="7132" y="46"/>
                  </a:lnTo>
                  <a:lnTo>
                    <a:pt x="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118;p3"/>
            <p:cNvSpPr/>
            <p:nvPr/>
          </p:nvSpPr>
          <p:spPr>
            <a:xfrm rot="5400000">
              <a:off x="1431887" y="4772662"/>
              <a:ext cx="108123" cy="110133"/>
            </a:xfrm>
            <a:custGeom>
              <a:avLst/>
              <a:gdLst/>
              <a:ahLst/>
              <a:cxnLst/>
              <a:rect l="l" t="t" r="r" b="b"/>
              <a:pathLst>
                <a:path w="1178" h="1200" extrusionOk="0">
                  <a:moveTo>
                    <a:pt x="592" y="1"/>
                  </a:moveTo>
                  <a:cubicBezTo>
                    <a:pt x="260" y="1"/>
                    <a:pt x="1" y="282"/>
                    <a:pt x="1" y="609"/>
                  </a:cubicBezTo>
                  <a:cubicBezTo>
                    <a:pt x="1" y="941"/>
                    <a:pt x="260" y="1200"/>
                    <a:pt x="592" y="1200"/>
                  </a:cubicBezTo>
                  <a:cubicBezTo>
                    <a:pt x="918" y="1200"/>
                    <a:pt x="1177" y="941"/>
                    <a:pt x="1177" y="609"/>
                  </a:cubicBezTo>
                  <a:cubicBezTo>
                    <a:pt x="1177" y="282"/>
                    <a:pt x="918" y="1"/>
                    <a:pt x="59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119;p3"/>
            <p:cNvSpPr/>
            <p:nvPr/>
          </p:nvSpPr>
          <p:spPr>
            <a:xfrm rot="5400000">
              <a:off x="573299" y="4727691"/>
              <a:ext cx="219642" cy="217604"/>
            </a:xfrm>
            <a:custGeom>
              <a:avLst/>
              <a:gdLst/>
              <a:ahLst/>
              <a:cxnLst/>
              <a:rect l="l" t="t" r="r" b="b"/>
              <a:pathLst>
                <a:path w="2393" h="2371" extrusionOk="0">
                  <a:moveTo>
                    <a:pt x="1194" y="1"/>
                  </a:moveTo>
                  <a:cubicBezTo>
                    <a:pt x="541" y="1"/>
                    <a:pt x="0" y="519"/>
                    <a:pt x="0" y="1172"/>
                  </a:cubicBezTo>
                  <a:cubicBezTo>
                    <a:pt x="0" y="1830"/>
                    <a:pt x="541" y="2371"/>
                    <a:pt x="1194" y="2371"/>
                  </a:cubicBezTo>
                  <a:cubicBezTo>
                    <a:pt x="1852" y="2371"/>
                    <a:pt x="2393" y="1830"/>
                    <a:pt x="2393" y="1172"/>
                  </a:cubicBezTo>
                  <a:cubicBezTo>
                    <a:pt x="2393" y="519"/>
                    <a:pt x="1852" y="1"/>
                    <a:pt x="119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120;p3"/>
            <p:cNvSpPr/>
            <p:nvPr/>
          </p:nvSpPr>
          <p:spPr>
            <a:xfrm rot="5400000">
              <a:off x="585184" y="4089087"/>
              <a:ext cx="206700" cy="206775"/>
            </a:xfrm>
            <a:custGeom>
              <a:avLst/>
              <a:gdLst/>
              <a:ahLst/>
              <a:cxnLst/>
              <a:rect l="l" t="t" r="r" b="b"/>
              <a:pathLst>
                <a:path w="2252" h="2253" extrusionOk="0">
                  <a:moveTo>
                    <a:pt x="1126" y="1"/>
                  </a:moveTo>
                  <a:cubicBezTo>
                    <a:pt x="496" y="1"/>
                    <a:pt x="0" y="496"/>
                    <a:pt x="0" y="1127"/>
                  </a:cubicBezTo>
                  <a:cubicBezTo>
                    <a:pt x="0" y="1735"/>
                    <a:pt x="496" y="2252"/>
                    <a:pt x="1126" y="2252"/>
                  </a:cubicBezTo>
                  <a:cubicBezTo>
                    <a:pt x="1740" y="2252"/>
                    <a:pt x="2252" y="1735"/>
                    <a:pt x="2252" y="1127"/>
                  </a:cubicBezTo>
                  <a:cubicBezTo>
                    <a:pt x="2252" y="496"/>
                    <a:pt x="1740" y="1"/>
                    <a:pt x="11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121;p3"/>
            <p:cNvSpPr/>
            <p:nvPr/>
          </p:nvSpPr>
          <p:spPr>
            <a:xfrm rot="5400000">
              <a:off x="981118" y="4412264"/>
              <a:ext cx="133914" cy="133444"/>
            </a:xfrm>
            <a:custGeom>
              <a:avLst/>
              <a:gdLst/>
              <a:ahLst/>
              <a:cxnLst/>
              <a:rect l="l" t="t" r="r" b="b"/>
              <a:pathLst>
                <a:path w="1459" h="1454" extrusionOk="0">
                  <a:moveTo>
                    <a:pt x="732" y="1"/>
                  </a:moveTo>
                  <a:cubicBezTo>
                    <a:pt x="310" y="1"/>
                    <a:pt x="0" y="327"/>
                    <a:pt x="0" y="727"/>
                  </a:cubicBezTo>
                  <a:cubicBezTo>
                    <a:pt x="0" y="1127"/>
                    <a:pt x="310" y="1453"/>
                    <a:pt x="732" y="1453"/>
                  </a:cubicBezTo>
                  <a:cubicBezTo>
                    <a:pt x="1126" y="1453"/>
                    <a:pt x="1458" y="1127"/>
                    <a:pt x="1458" y="727"/>
                  </a:cubicBezTo>
                  <a:cubicBezTo>
                    <a:pt x="1458" y="327"/>
                    <a:pt x="1126" y="1"/>
                    <a:pt x="73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122;p3"/>
            <p:cNvSpPr/>
            <p:nvPr/>
          </p:nvSpPr>
          <p:spPr>
            <a:xfrm rot="5400000">
              <a:off x="331006" y="4453340"/>
              <a:ext cx="170078" cy="170064"/>
            </a:xfrm>
            <a:custGeom>
              <a:avLst/>
              <a:gdLst/>
              <a:ahLst/>
              <a:cxnLst/>
              <a:rect l="l" t="t" r="r" b="b"/>
              <a:pathLst>
                <a:path w="1853" h="1853" extrusionOk="0">
                  <a:moveTo>
                    <a:pt x="935" y="1"/>
                  </a:moveTo>
                  <a:cubicBezTo>
                    <a:pt x="423" y="1"/>
                    <a:pt x="1" y="423"/>
                    <a:pt x="1" y="935"/>
                  </a:cubicBezTo>
                  <a:cubicBezTo>
                    <a:pt x="1" y="1431"/>
                    <a:pt x="423" y="1853"/>
                    <a:pt x="935" y="1853"/>
                  </a:cubicBezTo>
                  <a:cubicBezTo>
                    <a:pt x="1453" y="1853"/>
                    <a:pt x="1853" y="1431"/>
                    <a:pt x="1853" y="935"/>
                  </a:cubicBezTo>
                  <a:cubicBezTo>
                    <a:pt x="1853" y="423"/>
                    <a:pt x="1453" y="1"/>
                    <a:pt x="93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 name="Google Shape;123;p3"/>
            <p:cNvSpPr/>
            <p:nvPr/>
          </p:nvSpPr>
          <p:spPr>
            <a:xfrm rot="5400000">
              <a:off x="156078" y="2784662"/>
              <a:ext cx="222211" cy="727520"/>
            </a:xfrm>
            <a:custGeom>
              <a:avLst/>
              <a:gdLst/>
              <a:ahLst/>
              <a:cxnLst/>
              <a:rect l="l" t="t" r="r" b="b"/>
              <a:pathLst>
                <a:path w="2421" h="7927" extrusionOk="0">
                  <a:moveTo>
                    <a:pt x="822" y="1"/>
                  </a:moveTo>
                  <a:lnTo>
                    <a:pt x="732" y="23"/>
                  </a:lnTo>
                  <a:lnTo>
                    <a:pt x="2302" y="5157"/>
                  </a:lnTo>
                  <a:lnTo>
                    <a:pt x="0" y="7853"/>
                  </a:lnTo>
                  <a:lnTo>
                    <a:pt x="73" y="7926"/>
                  </a:lnTo>
                  <a:lnTo>
                    <a:pt x="2421" y="5179"/>
                  </a:lnTo>
                  <a:lnTo>
                    <a:pt x="82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124;p3"/>
            <p:cNvSpPr/>
            <p:nvPr/>
          </p:nvSpPr>
          <p:spPr>
            <a:xfrm rot="5400000">
              <a:off x="52954" y="3348529"/>
              <a:ext cx="490958" cy="295156"/>
            </a:xfrm>
            <a:custGeom>
              <a:avLst/>
              <a:gdLst/>
              <a:ahLst/>
              <a:cxnLst/>
              <a:rect l="l" t="t" r="r" b="b"/>
              <a:pathLst>
                <a:path w="5349" h="3216" extrusionOk="0">
                  <a:moveTo>
                    <a:pt x="5303" y="1"/>
                  </a:moveTo>
                  <a:lnTo>
                    <a:pt x="1" y="3119"/>
                  </a:lnTo>
                  <a:lnTo>
                    <a:pt x="68" y="3215"/>
                  </a:lnTo>
                  <a:lnTo>
                    <a:pt x="5348" y="97"/>
                  </a:lnTo>
                  <a:lnTo>
                    <a:pt x="530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 name="Google Shape;125;p3"/>
            <p:cNvSpPr/>
            <p:nvPr/>
          </p:nvSpPr>
          <p:spPr>
            <a:xfrm rot="5400000">
              <a:off x="-123474" y="3010426"/>
              <a:ext cx="60578" cy="62592"/>
            </a:xfrm>
            <a:custGeom>
              <a:avLst/>
              <a:gdLst/>
              <a:ahLst/>
              <a:cxnLst/>
              <a:rect l="l" t="t" r="r" b="b"/>
              <a:pathLst>
                <a:path w="660" h="682" extrusionOk="0">
                  <a:moveTo>
                    <a:pt x="333" y="0"/>
                  </a:moveTo>
                  <a:cubicBezTo>
                    <a:pt x="141" y="0"/>
                    <a:pt x="1" y="163"/>
                    <a:pt x="1" y="355"/>
                  </a:cubicBezTo>
                  <a:cubicBezTo>
                    <a:pt x="1" y="518"/>
                    <a:pt x="141" y="681"/>
                    <a:pt x="333" y="681"/>
                  </a:cubicBezTo>
                  <a:cubicBezTo>
                    <a:pt x="518" y="681"/>
                    <a:pt x="659" y="518"/>
                    <a:pt x="659" y="355"/>
                  </a:cubicBezTo>
                  <a:cubicBezTo>
                    <a:pt x="659" y="163"/>
                    <a:pt x="518" y="0"/>
                    <a:pt x="33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 name="Google Shape;126;p3"/>
            <p:cNvSpPr/>
            <p:nvPr/>
          </p:nvSpPr>
          <p:spPr>
            <a:xfrm rot="5400000">
              <a:off x="545034" y="3022270"/>
              <a:ext cx="170078" cy="170064"/>
            </a:xfrm>
            <a:custGeom>
              <a:avLst/>
              <a:gdLst/>
              <a:ahLst/>
              <a:cxnLst/>
              <a:rect l="l" t="t" r="r" b="b"/>
              <a:pathLst>
                <a:path w="1853" h="1853" extrusionOk="0">
                  <a:moveTo>
                    <a:pt x="941" y="0"/>
                  </a:moveTo>
                  <a:cubicBezTo>
                    <a:pt x="423" y="0"/>
                    <a:pt x="1" y="422"/>
                    <a:pt x="1" y="940"/>
                  </a:cubicBezTo>
                  <a:cubicBezTo>
                    <a:pt x="1" y="1430"/>
                    <a:pt x="423" y="1852"/>
                    <a:pt x="941" y="1852"/>
                  </a:cubicBezTo>
                  <a:cubicBezTo>
                    <a:pt x="1459" y="1852"/>
                    <a:pt x="1853" y="1430"/>
                    <a:pt x="1853" y="940"/>
                  </a:cubicBezTo>
                  <a:cubicBezTo>
                    <a:pt x="1853" y="422"/>
                    <a:pt x="1459" y="0"/>
                    <a:pt x="94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 name="Google Shape;127;p3"/>
            <p:cNvSpPr/>
            <p:nvPr/>
          </p:nvSpPr>
          <p:spPr>
            <a:xfrm rot="5400000">
              <a:off x="343580" y="3643298"/>
              <a:ext cx="195869" cy="193834"/>
            </a:xfrm>
            <a:custGeom>
              <a:avLst/>
              <a:gdLst/>
              <a:ahLst/>
              <a:cxnLst/>
              <a:rect l="l" t="t" r="r" b="b"/>
              <a:pathLst>
                <a:path w="2134" h="2112" extrusionOk="0">
                  <a:moveTo>
                    <a:pt x="1059" y="0"/>
                  </a:moveTo>
                  <a:cubicBezTo>
                    <a:pt x="473" y="0"/>
                    <a:pt x="1" y="468"/>
                    <a:pt x="1" y="1053"/>
                  </a:cubicBezTo>
                  <a:cubicBezTo>
                    <a:pt x="1" y="1638"/>
                    <a:pt x="473" y="2111"/>
                    <a:pt x="1059" y="2111"/>
                  </a:cubicBezTo>
                  <a:cubicBezTo>
                    <a:pt x="1644" y="2111"/>
                    <a:pt x="2134" y="1638"/>
                    <a:pt x="2134" y="1053"/>
                  </a:cubicBezTo>
                  <a:cubicBezTo>
                    <a:pt x="2134" y="468"/>
                    <a:pt x="1644" y="0"/>
                    <a:pt x="105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128;p3"/>
            <p:cNvSpPr/>
            <p:nvPr/>
          </p:nvSpPr>
          <p:spPr>
            <a:xfrm rot="5400000">
              <a:off x="71367" y="3169037"/>
              <a:ext cx="170078" cy="170064"/>
            </a:xfrm>
            <a:custGeom>
              <a:avLst/>
              <a:gdLst/>
              <a:ahLst/>
              <a:cxnLst/>
              <a:rect l="l" t="t" r="r" b="b"/>
              <a:pathLst>
                <a:path w="1853" h="1853" extrusionOk="0">
                  <a:moveTo>
                    <a:pt x="935" y="1"/>
                  </a:moveTo>
                  <a:cubicBezTo>
                    <a:pt x="423" y="1"/>
                    <a:pt x="0" y="423"/>
                    <a:pt x="0" y="935"/>
                  </a:cubicBezTo>
                  <a:cubicBezTo>
                    <a:pt x="0" y="1453"/>
                    <a:pt x="423" y="1853"/>
                    <a:pt x="935" y="1853"/>
                  </a:cubicBezTo>
                  <a:cubicBezTo>
                    <a:pt x="1430" y="1853"/>
                    <a:pt x="1852" y="1453"/>
                    <a:pt x="1852" y="935"/>
                  </a:cubicBezTo>
                  <a:cubicBezTo>
                    <a:pt x="1852" y="423"/>
                    <a:pt x="1430" y="1"/>
                    <a:pt x="93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9" name="Google Shape;129;p3"/>
          <p:cNvGrpSpPr/>
          <p:nvPr/>
        </p:nvGrpSpPr>
        <p:grpSpPr>
          <a:xfrm rot="-5400000">
            <a:off x="-325523" y="-337653"/>
            <a:ext cx="3523220" cy="3489680"/>
            <a:chOff x="5980102" y="-599578"/>
            <a:chExt cx="3523220" cy="3489680"/>
          </a:xfrm>
        </p:grpSpPr>
        <p:grpSp>
          <p:nvGrpSpPr>
            <p:cNvPr id="130" name="Google Shape;130;p3"/>
            <p:cNvGrpSpPr/>
            <p:nvPr/>
          </p:nvGrpSpPr>
          <p:grpSpPr>
            <a:xfrm>
              <a:off x="8429598" y="1233694"/>
              <a:ext cx="1003761" cy="1656408"/>
              <a:chOff x="8429598" y="1233694"/>
              <a:chExt cx="1003761" cy="1656408"/>
            </a:xfrm>
          </p:grpSpPr>
          <p:sp>
            <p:nvSpPr>
              <p:cNvPr id="131" name="Google Shape;131;p3"/>
              <p:cNvSpPr/>
              <p:nvPr/>
            </p:nvSpPr>
            <p:spPr>
              <a:xfrm rot="4358113" flipH="1">
                <a:off x="8356472" y="1978654"/>
                <a:ext cx="1002725" cy="583814"/>
              </a:xfrm>
              <a:custGeom>
                <a:avLst/>
                <a:gdLst/>
                <a:ahLst/>
                <a:cxnLst/>
                <a:rect l="l" t="t" r="r" b="b"/>
                <a:pathLst>
                  <a:path w="11681" h="6801" extrusionOk="0">
                    <a:moveTo>
                      <a:pt x="11636" y="1"/>
                    </a:moveTo>
                    <a:lnTo>
                      <a:pt x="6463" y="2388"/>
                    </a:lnTo>
                    <a:lnTo>
                      <a:pt x="6463" y="2388"/>
                    </a:lnTo>
                    <a:cubicBezTo>
                      <a:pt x="6334" y="2331"/>
                      <a:pt x="5136" y="1798"/>
                      <a:pt x="3919" y="1245"/>
                    </a:cubicBezTo>
                    <a:lnTo>
                      <a:pt x="2112" y="468"/>
                    </a:lnTo>
                    <a:cubicBezTo>
                      <a:pt x="1858" y="355"/>
                      <a:pt x="1644" y="260"/>
                      <a:pt x="1481" y="215"/>
                    </a:cubicBezTo>
                    <a:cubicBezTo>
                      <a:pt x="1408" y="164"/>
                      <a:pt x="1341" y="141"/>
                      <a:pt x="1295" y="119"/>
                    </a:cubicBezTo>
                    <a:lnTo>
                      <a:pt x="1222" y="119"/>
                    </a:lnTo>
                    <a:cubicBezTo>
                      <a:pt x="1200" y="96"/>
                      <a:pt x="1200" y="96"/>
                      <a:pt x="1177" y="96"/>
                    </a:cubicBezTo>
                    <a:lnTo>
                      <a:pt x="1155" y="96"/>
                    </a:lnTo>
                    <a:cubicBezTo>
                      <a:pt x="1155" y="119"/>
                      <a:pt x="1127" y="119"/>
                      <a:pt x="1127" y="119"/>
                    </a:cubicBezTo>
                    <a:lnTo>
                      <a:pt x="1127" y="141"/>
                    </a:lnTo>
                    <a:lnTo>
                      <a:pt x="1127" y="186"/>
                    </a:lnTo>
                    <a:cubicBezTo>
                      <a:pt x="1082" y="423"/>
                      <a:pt x="800" y="2089"/>
                      <a:pt x="541" y="3682"/>
                    </a:cubicBezTo>
                    <a:cubicBezTo>
                      <a:pt x="400" y="4481"/>
                      <a:pt x="260" y="5253"/>
                      <a:pt x="170" y="5844"/>
                    </a:cubicBezTo>
                    <a:cubicBezTo>
                      <a:pt x="119" y="6125"/>
                      <a:pt x="74" y="6356"/>
                      <a:pt x="51" y="6547"/>
                    </a:cubicBezTo>
                    <a:cubicBezTo>
                      <a:pt x="1" y="6710"/>
                      <a:pt x="1" y="6801"/>
                      <a:pt x="1" y="6801"/>
                    </a:cubicBezTo>
                    <a:lnTo>
                      <a:pt x="97" y="6801"/>
                    </a:lnTo>
                    <a:cubicBezTo>
                      <a:pt x="97" y="6801"/>
                      <a:pt x="378" y="5185"/>
                      <a:pt x="659" y="3519"/>
                    </a:cubicBezTo>
                    <a:cubicBezTo>
                      <a:pt x="800" y="2697"/>
                      <a:pt x="941" y="1875"/>
                      <a:pt x="1037" y="1245"/>
                    </a:cubicBezTo>
                    <a:cubicBezTo>
                      <a:pt x="1082" y="918"/>
                      <a:pt x="1127" y="659"/>
                      <a:pt x="1177" y="468"/>
                    </a:cubicBezTo>
                    <a:cubicBezTo>
                      <a:pt x="1177" y="378"/>
                      <a:pt x="1200" y="305"/>
                      <a:pt x="1200" y="260"/>
                    </a:cubicBezTo>
                    <a:cubicBezTo>
                      <a:pt x="1200" y="226"/>
                      <a:pt x="1200" y="218"/>
                      <a:pt x="1209" y="204"/>
                    </a:cubicBezTo>
                    <a:lnTo>
                      <a:pt x="1209" y="204"/>
                    </a:lnTo>
                    <a:lnTo>
                      <a:pt x="1267" y="237"/>
                    </a:lnTo>
                    <a:cubicBezTo>
                      <a:pt x="1459" y="282"/>
                      <a:pt x="1881" y="468"/>
                      <a:pt x="2421" y="682"/>
                    </a:cubicBezTo>
                    <a:cubicBezTo>
                      <a:pt x="3192" y="1031"/>
                      <a:pt x="4200" y="1481"/>
                      <a:pt x="5022" y="1830"/>
                    </a:cubicBezTo>
                    <a:cubicBezTo>
                      <a:pt x="5422" y="2016"/>
                      <a:pt x="5771" y="2185"/>
                      <a:pt x="6029" y="2297"/>
                    </a:cubicBezTo>
                    <a:cubicBezTo>
                      <a:pt x="6288" y="2416"/>
                      <a:pt x="6452" y="2489"/>
                      <a:pt x="6452" y="2489"/>
                    </a:cubicBezTo>
                    <a:lnTo>
                      <a:pt x="6474" y="2489"/>
                    </a:lnTo>
                    <a:lnTo>
                      <a:pt x="11681" y="96"/>
                    </a:lnTo>
                    <a:lnTo>
                      <a:pt x="1163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132;p3"/>
              <p:cNvSpPr/>
              <p:nvPr/>
            </p:nvSpPr>
            <p:spPr>
              <a:xfrm rot="4358113" flipH="1">
                <a:off x="9103625" y="2441187"/>
                <a:ext cx="261991" cy="261991"/>
              </a:xfrm>
              <a:custGeom>
                <a:avLst/>
                <a:gdLst/>
                <a:ahLst/>
                <a:cxnLst/>
                <a:rect l="l" t="t" r="r" b="b"/>
                <a:pathLst>
                  <a:path w="3052" h="3052" extrusionOk="0">
                    <a:moveTo>
                      <a:pt x="1526" y="0"/>
                    </a:moveTo>
                    <a:cubicBezTo>
                      <a:pt x="682" y="0"/>
                      <a:pt x="1" y="681"/>
                      <a:pt x="1" y="1526"/>
                    </a:cubicBezTo>
                    <a:cubicBezTo>
                      <a:pt x="1" y="2370"/>
                      <a:pt x="682" y="3051"/>
                      <a:pt x="1526" y="3051"/>
                    </a:cubicBezTo>
                    <a:cubicBezTo>
                      <a:pt x="2371" y="3051"/>
                      <a:pt x="3052" y="2370"/>
                      <a:pt x="3052" y="1526"/>
                    </a:cubicBezTo>
                    <a:cubicBezTo>
                      <a:pt x="3052" y="681"/>
                      <a:pt x="2371" y="0"/>
                      <a:pt x="152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133;p3"/>
              <p:cNvSpPr/>
              <p:nvPr/>
            </p:nvSpPr>
            <p:spPr>
              <a:xfrm rot="4358113" flipH="1">
                <a:off x="8844712" y="2141251"/>
                <a:ext cx="136833" cy="134858"/>
              </a:xfrm>
              <a:custGeom>
                <a:avLst/>
                <a:gdLst/>
                <a:ahLst/>
                <a:cxnLst/>
                <a:rect l="l" t="t" r="r" b="b"/>
                <a:pathLst>
                  <a:path w="1594" h="1571" extrusionOk="0">
                    <a:moveTo>
                      <a:pt x="794" y="0"/>
                    </a:moveTo>
                    <a:cubicBezTo>
                      <a:pt x="350" y="0"/>
                      <a:pt x="1" y="349"/>
                      <a:pt x="1" y="771"/>
                    </a:cubicBezTo>
                    <a:cubicBezTo>
                      <a:pt x="1" y="1216"/>
                      <a:pt x="350" y="1571"/>
                      <a:pt x="794" y="1571"/>
                    </a:cubicBezTo>
                    <a:cubicBezTo>
                      <a:pt x="1245" y="1571"/>
                      <a:pt x="1594" y="1216"/>
                      <a:pt x="1594" y="771"/>
                    </a:cubicBezTo>
                    <a:cubicBezTo>
                      <a:pt x="1594" y="349"/>
                      <a:pt x="1245" y="0"/>
                      <a:pt x="79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134;p3"/>
              <p:cNvSpPr/>
              <p:nvPr/>
            </p:nvSpPr>
            <p:spPr>
              <a:xfrm rot="4358113" flipH="1">
                <a:off x="8872462" y="1606689"/>
                <a:ext cx="227654" cy="227654"/>
              </a:xfrm>
              <a:custGeom>
                <a:avLst/>
                <a:gdLst/>
                <a:ahLst/>
                <a:cxnLst/>
                <a:rect l="l" t="t" r="r" b="b"/>
                <a:pathLst>
                  <a:path w="2652" h="2652" extrusionOk="0">
                    <a:moveTo>
                      <a:pt x="1312" y="0"/>
                    </a:moveTo>
                    <a:cubicBezTo>
                      <a:pt x="586" y="0"/>
                      <a:pt x="1" y="586"/>
                      <a:pt x="1" y="1312"/>
                    </a:cubicBezTo>
                    <a:cubicBezTo>
                      <a:pt x="1" y="2043"/>
                      <a:pt x="586" y="2651"/>
                      <a:pt x="1312" y="2651"/>
                    </a:cubicBezTo>
                    <a:cubicBezTo>
                      <a:pt x="2038" y="2651"/>
                      <a:pt x="2652" y="2043"/>
                      <a:pt x="2652" y="1312"/>
                    </a:cubicBezTo>
                    <a:cubicBezTo>
                      <a:pt x="2652" y="586"/>
                      <a:pt x="2038" y="0"/>
                      <a:pt x="13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135;p3"/>
              <p:cNvSpPr/>
              <p:nvPr/>
            </p:nvSpPr>
            <p:spPr>
              <a:xfrm rot="4358113" flipH="1">
                <a:off x="8681578" y="2788281"/>
                <a:ext cx="90392" cy="90392"/>
              </a:xfrm>
              <a:custGeom>
                <a:avLst/>
                <a:gdLst/>
                <a:ahLst/>
                <a:cxnLst/>
                <a:rect l="l" t="t" r="r" b="b"/>
                <a:pathLst>
                  <a:path w="1053" h="1053" extrusionOk="0">
                    <a:moveTo>
                      <a:pt x="540" y="0"/>
                    </a:moveTo>
                    <a:cubicBezTo>
                      <a:pt x="237" y="0"/>
                      <a:pt x="0" y="231"/>
                      <a:pt x="0" y="513"/>
                    </a:cubicBezTo>
                    <a:cubicBezTo>
                      <a:pt x="0" y="822"/>
                      <a:pt x="237" y="1053"/>
                      <a:pt x="540" y="1053"/>
                    </a:cubicBezTo>
                    <a:cubicBezTo>
                      <a:pt x="822" y="1053"/>
                      <a:pt x="1053" y="822"/>
                      <a:pt x="1053" y="513"/>
                    </a:cubicBezTo>
                    <a:cubicBezTo>
                      <a:pt x="1053" y="231"/>
                      <a:pt x="822" y="0"/>
                      <a:pt x="54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136;p3"/>
              <p:cNvSpPr/>
              <p:nvPr/>
            </p:nvSpPr>
            <p:spPr>
              <a:xfrm flipH="1">
                <a:off x="8698267" y="1286318"/>
                <a:ext cx="640318" cy="231610"/>
              </a:xfrm>
              <a:custGeom>
                <a:avLst/>
                <a:gdLst/>
                <a:ahLst/>
                <a:cxnLst/>
                <a:rect l="l" t="t" r="r" b="b"/>
                <a:pathLst>
                  <a:path w="7459" h="2698" extrusionOk="0">
                    <a:moveTo>
                      <a:pt x="3636" y="1"/>
                    </a:moveTo>
                    <a:lnTo>
                      <a:pt x="0" y="2607"/>
                    </a:lnTo>
                    <a:lnTo>
                      <a:pt x="51" y="2697"/>
                    </a:lnTo>
                    <a:lnTo>
                      <a:pt x="3659" y="96"/>
                    </a:lnTo>
                    <a:lnTo>
                      <a:pt x="7436" y="845"/>
                    </a:lnTo>
                    <a:lnTo>
                      <a:pt x="7459" y="755"/>
                    </a:lnTo>
                    <a:lnTo>
                      <a:pt x="363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137;p3"/>
              <p:cNvSpPr/>
              <p:nvPr/>
            </p:nvSpPr>
            <p:spPr>
              <a:xfrm flipH="1">
                <a:off x="9239950" y="1428566"/>
                <a:ext cx="193409" cy="171089"/>
              </a:xfrm>
              <a:custGeom>
                <a:avLst/>
                <a:gdLst/>
                <a:ahLst/>
                <a:cxnLst/>
                <a:rect l="l" t="t" r="r" b="b"/>
                <a:pathLst>
                  <a:path w="2253" h="1993" extrusionOk="0">
                    <a:moveTo>
                      <a:pt x="1132" y="1"/>
                    </a:moveTo>
                    <a:cubicBezTo>
                      <a:pt x="756" y="1"/>
                      <a:pt x="390" y="216"/>
                      <a:pt x="215" y="595"/>
                    </a:cubicBezTo>
                    <a:cubicBezTo>
                      <a:pt x="1" y="1091"/>
                      <a:pt x="237" y="1676"/>
                      <a:pt x="733" y="1913"/>
                    </a:cubicBezTo>
                    <a:cubicBezTo>
                      <a:pt x="859" y="1966"/>
                      <a:pt x="992" y="1992"/>
                      <a:pt x="1124" y="1992"/>
                    </a:cubicBezTo>
                    <a:cubicBezTo>
                      <a:pt x="1502" y="1992"/>
                      <a:pt x="1869" y="1779"/>
                      <a:pt x="2044" y="1395"/>
                    </a:cubicBezTo>
                    <a:cubicBezTo>
                      <a:pt x="2252" y="899"/>
                      <a:pt x="2044" y="314"/>
                      <a:pt x="1526" y="83"/>
                    </a:cubicBezTo>
                    <a:cubicBezTo>
                      <a:pt x="1399" y="27"/>
                      <a:pt x="1265" y="1"/>
                      <a:pt x="113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138;p3"/>
              <p:cNvSpPr/>
              <p:nvPr/>
            </p:nvSpPr>
            <p:spPr>
              <a:xfrm flipH="1">
                <a:off x="8621426" y="1286232"/>
                <a:ext cx="155208" cy="136494"/>
              </a:xfrm>
              <a:custGeom>
                <a:avLst/>
                <a:gdLst/>
                <a:ahLst/>
                <a:cxnLst/>
                <a:rect l="l" t="t" r="r" b="b"/>
                <a:pathLst>
                  <a:path w="1808" h="1590" extrusionOk="0">
                    <a:moveTo>
                      <a:pt x="892" y="0"/>
                    </a:moveTo>
                    <a:cubicBezTo>
                      <a:pt x="591" y="0"/>
                      <a:pt x="300" y="181"/>
                      <a:pt x="164" y="475"/>
                    </a:cubicBezTo>
                    <a:cubicBezTo>
                      <a:pt x="1" y="869"/>
                      <a:pt x="164" y="1341"/>
                      <a:pt x="564" y="1527"/>
                    </a:cubicBezTo>
                    <a:cubicBezTo>
                      <a:pt x="673" y="1570"/>
                      <a:pt x="785" y="1590"/>
                      <a:pt x="895" y="1590"/>
                    </a:cubicBezTo>
                    <a:cubicBezTo>
                      <a:pt x="1208" y="1590"/>
                      <a:pt x="1495" y="1424"/>
                      <a:pt x="1616" y="1128"/>
                    </a:cubicBezTo>
                    <a:cubicBezTo>
                      <a:pt x="1808" y="705"/>
                      <a:pt x="1616" y="238"/>
                      <a:pt x="1216" y="75"/>
                    </a:cubicBezTo>
                    <a:cubicBezTo>
                      <a:pt x="1112" y="24"/>
                      <a:pt x="1001" y="0"/>
                      <a:pt x="89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 name="Google Shape;139;p3"/>
              <p:cNvSpPr/>
              <p:nvPr/>
            </p:nvSpPr>
            <p:spPr>
              <a:xfrm flipH="1">
                <a:off x="8962064" y="1233694"/>
                <a:ext cx="128682" cy="113916"/>
              </a:xfrm>
              <a:custGeom>
                <a:avLst/>
                <a:gdLst/>
                <a:ahLst/>
                <a:cxnLst/>
                <a:rect l="l" t="t" r="r" b="b"/>
                <a:pathLst>
                  <a:path w="1499" h="1327" extrusionOk="0">
                    <a:moveTo>
                      <a:pt x="773" y="0"/>
                    </a:moveTo>
                    <a:cubicBezTo>
                      <a:pt x="510" y="0"/>
                      <a:pt x="265" y="155"/>
                      <a:pt x="142" y="405"/>
                    </a:cubicBezTo>
                    <a:cubicBezTo>
                      <a:pt x="1" y="732"/>
                      <a:pt x="164" y="1132"/>
                      <a:pt x="491" y="1272"/>
                    </a:cubicBezTo>
                    <a:cubicBezTo>
                      <a:pt x="577" y="1309"/>
                      <a:pt x="669" y="1327"/>
                      <a:pt x="758" y="1327"/>
                    </a:cubicBezTo>
                    <a:cubicBezTo>
                      <a:pt x="1011" y="1327"/>
                      <a:pt x="1253" y="1187"/>
                      <a:pt x="1357" y="946"/>
                    </a:cubicBezTo>
                    <a:cubicBezTo>
                      <a:pt x="1498" y="591"/>
                      <a:pt x="1357" y="214"/>
                      <a:pt x="1031" y="51"/>
                    </a:cubicBezTo>
                    <a:cubicBezTo>
                      <a:pt x="945" y="16"/>
                      <a:pt x="858" y="0"/>
                      <a:pt x="77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0" name="Google Shape;140;p3"/>
            <p:cNvGrpSpPr/>
            <p:nvPr/>
          </p:nvGrpSpPr>
          <p:grpSpPr>
            <a:xfrm>
              <a:off x="5980102" y="-552342"/>
              <a:ext cx="1308641" cy="963196"/>
              <a:chOff x="5980102" y="-552342"/>
              <a:chExt cx="1308641" cy="963196"/>
            </a:xfrm>
          </p:grpSpPr>
          <p:sp>
            <p:nvSpPr>
              <p:cNvPr id="141" name="Google Shape;141;p3"/>
              <p:cNvSpPr/>
              <p:nvPr/>
            </p:nvSpPr>
            <p:spPr>
              <a:xfrm flipH="1">
                <a:off x="6046296" y="-151267"/>
                <a:ext cx="523912" cy="521508"/>
              </a:xfrm>
              <a:custGeom>
                <a:avLst/>
                <a:gdLst/>
                <a:ahLst/>
                <a:cxnLst/>
                <a:rect l="l" t="t" r="r" b="b"/>
                <a:pathLst>
                  <a:path w="6103" h="6075" extrusionOk="0">
                    <a:moveTo>
                      <a:pt x="6080" y="1"/>
                    </a:moveTo>
                    <a:lnTo>
                      <a:pt x="1" y="1481"/>
                    </a:lnTo>
                    <a:lnTo>
                      <a:pt x="755" y="6074"/>
                    </a:lnTo>
                    <a:lnTo>
                      <a:pt x="845" y="6074"/>
                    </a:lnTo>
                    <a:lnTo>
                      <a:pt x="119" y="1549"/>
                    </a:lnTo>
                    <a:lnTo>
                      <a:pt x="6102" y="96"/>
                    </a:lnTo>
                    <a:lnTo>
                      <a:pt x="608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142;p3"/>
              <p:cNvSpPr/>
              <p:nvPr/>
            </p:nvSpPr>
            <p:spPr>
              <a:xfrm flipH="1">
                <a:off x="6561889" y="-26103"/>
                <a:ext cx="449055" cy="257621"/>
              </a:xfrm>
              <a:custGeom>
                <a:avLst/>
                <a:gdLst/>
                <a:ahLst/>
                <a:cxnLst/>
                <a:rect l="l" t="t" r="r" b="b"/>
                <a:pathLst>
                  <a:path w="5231" h="3001" extrusionOk="0">
                    <a:moveTo>
                      <a:pt x="5185" y="0"/>
                    </a:moveTo>
                    <a:lnTo>
                      <a:pt x="1" y="2928"/>
                    </a:lnTo>
                    <a:lnTo>
                      <a:pt x="46" y="3001"/>
                    </a:lnTo>
                    <a:lnTo>
                      <a:pt x="5230" y="91"/>
                    </a:lnTo>
                    <a:lnTo>
                      <a:pt x="518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143;p3"/>
              <p:cNvSpPr/>
              <p:nvPr/>
            </p:nvSpPr>
            <p:spPr>
              <a:xfrm flipH="1">
                <a:off x="6479300" y="-106798"/>
                <a:ext cx="171089" cy="171175"/>
              </a:xfrm>
              <a:custGeom>
                <a:avLst/>
                <a:gdLst/>
                <a:ahLst/>
                <a:cxnLst/>
                <a:rect l="l" t="t" r="r" b="b"/>
                <a:pathLst>
                  <a:path w="1993" h="1994" extrusionOk="0">
                    <a:moveTo>
                      <a:pt x="1008" y="0"/>
                    </a:moveTo>
                    <a:cubicBezTo>
                      <a:pt x="445" y="0"/>
                      <a:pt x="0" y="445"/>
                      <a:pt x="0" y="985"/>
                    </a:cubicBezTo>
                    <a:cubicBezTo>
                      <a:pt x="0" y="1548"/>
                      <a:pt x="445" y="1993"/>
                      <a:pt x="1008" y="1993"/>
                    </a:cubicBezTo>
                    <a:cubicBezTo>
                      <a:pt x="1548" y="1993"/>
                      <a:pt x="1993" y="1548"/>
                      <a:pt x="1993" y="985"/>
                    </a:cubicBezTo>
                    <a:cubicBezTo>
                      <a:pt x="1993" y="445"/>
                      <a:pt x="1548" y="0"/>
                      <a:pt x="1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144;p3"/>
              <p:cNvSpPr/>
              <p:nvPr/>
            </p:nvSpPr>
            <p:spPr>
              <a:xfrm flipH="1">
                <a:off x="5980102" y="-215566"/>
                <a:ext cx="134862" cy="136837"/>
              </a:xfrm>
              <a:custGeom>
                <a:avLst/>
                <a:gdLst/>
                <a:ahLst/>
                <a:cxnLst/>
                <a:rect l="l" t="t" r="r" b="b"/>
                <a:pathLst>
                  <a:path w="1571" h="1594" extrusionOk="0">
                    <a:moveTo>
                      <a:pt x="777" y="1"/>
                    </a:moveTo>
                    <a:cubicBezTo>
                      <a:pt x="355" y="1"/>
                      <a:pt x="0" y="350"/>
                      <a:pt x="0" y="800"/>
                    </a:cubicBezTo>
                    <a:cubicBezTo>
                      <a:pt x="0" y="1245"/>
                      <a:pt x="355" y="1594"/>
                      <a:pt x="777" y="1594"/>
                    </a:cubicBezTo>
                    <a:cubicBezTo>
                      <a:pt x="1222" y="1594"/>
                      <a:pt x="1571" y="1245"/>
                      <a:pt x="1571" y="800"/>
                    </a:cubicBezTo>
                    <a:cubicBezTo>
                      <a:pt x="1571" y="350"/>
                      <a:pt x="1222" y="1"/>
                      <a:pt x="77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145;p3"/>
              <p:cNvSpPr/>
              <p:nvPr/>
            </p:nvSpPr>
            <p:spPr>
              <a:xfrm flipH="1">
                <a:off x="6950424" y="171087"/>
                <a:ext cx="115118" cy="114603"/>
              </a:xfrm>
              <a:custGeom>
                <a:avLst/>
                <a:gdLst/>
                <a:ahLst/>
                <a:cxnLst/>
                <a:rect l="l" t="t" r="r" b="b"/>
                <a:pathLst>
                  <a:path w="1341" h="1335" extrusionOk="0">
                    <a:moveTo>
                      <a:pt x="659" y="0"/>
                    </a:moveTo>
                    <a:cubicBezTo>
                      <a:pt x="310" y="0"/>
                      <a:pt x="1" y="304"/>
                      <a:pt x="1" y="659"/>
                    </a:cubicBezTo>
                    <a:cubicBezTo>
                      <a:pt x="1" y="1030"/>
                      <a:pt x="310" y="1334"/>
                      <a:pt x="659" y="1334"/>
                    </a:cubicBezTo>
                    <a:cubicBezTo>
                      <a:pt x="1037" y="1334"/>
                      <a:pt x="1341" y="1030"/>
                      <a:pt x="1341" y="659"/>
                    </a:cubicBezTo>
                    <a:cubicBezTo>
                      <a:pt x="1341" y="304"/>
                      <a:pt x="1037" y="0"/>
                      <a:pt x="6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146;p3"/>
              <p:cNvSpPr/>
              <p:nvPr/>
            </p:nvSpPr>
            <p:spPr>
              <a:xfrm flipH="1">
                <a:off x="6463331" y="330074"/>
                <a:ext cx="78376" cy="80780"/>
              </a:xfrm>
              <a:custGeom>
                <a:avLst/>
                <a:gdLst/>
                <a:ahLst/>
                <a:cxnLst/>
                <a:rect l="l" t="t" r="r" b="b"/>
                <a:pathLst>
                  <a:path w="913" h="941" extrusionOk="0">
                    <a:moveTo>
                      <a:pt x="468" y="0"/>
                    </a:moveTo>
                    <a:cubicBezTo>
                      <a:pt x="209" y="0"/>
                      <a:pt x="1" y="214"/>
                      <a:pt x="1" y="467"/>
                    </a:cubicBezTo>
                    <a:cubicBezTo>
                      <a:pt x="1" y="726"/>
                      <a:pt x="209" y="940"/>
                      <a:pt x="468" y="940"/>
                    </a:cubicBezTo>
                    <a:cubicBezTo>
                      <a:pt x="704" y="940"/>
                      <a:pt x="913" y="726"/>
                      <a:pt x="913" y="467"/>
                    </a:cubicBezTo>
                    <a:cubicBezTo>
                      <a:pt x="913" y="214"/>
                      <a:pt x="704" y="0"/>
                      <a:pt x="46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147;p3"/>
              <p:cNvSpPr/>
              <p:nvPr/>
            </p:nvSpPr>
            <p:spPr>
              <a:xfrm flipH="1">
                <a:off x="6082532" y="-431040"/>
                <a:ext cx="1049198" cy="424847"/>
              </a:xfrm>
              <a:custGeom>
                <a:avLst/>
                <a:gdLst/>
                <a:ahLst/>
                <a:cxnLst/>
                <a:rect l="l" t="t" r="r" b="b"/>
                <a:pathLst>
                  <a:path w="12222" h="4949" extrusionOk="0">
                    <a:moveTo>
                      <a:pt x="4763" y="0"/>
                    </a:moveTo>
                    <a:lnTo>
                      <a:pt x="1" y="4881"/>
                    </a:lnTo>
                    <a:lnTo>
                      <a:pt x="46" y="4948"/>
                    </a:lnTo>
                    <a:lnTo>
                      <a:pt x="4808" y="96"/>
                    </a:lnTo>
                    <a:lnTo>
                      <a:pt x="12221" y="96"/>
                    </a:lnTo>
                    <a:lnTo>
                      <a:pt x="1222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148;p3"/>
              <p:cNvSpPr/>
              <p:nvPr/>
            </p:nvSpPr>
            <p:spPr>
              <a:xfrm flipH="1">
                <a:off x="6720877" y="-431040"/>
                <a:ext cx="491548" cy="78806"/>
              </a:xfrm>
              <a:custGeom>
                <a:avLst/>
                <a:gdLst/>
                <a:ahLst/>
                <a:cxnLst/>
                <a:rect l="l" t="t" r="r" b="b"/>
                <a:pathLst>
                  <a:path w="5726" h="918" extrusionOk="0">
                    <a:moveTo>
                      <a:pt x="5725" y="0"/>
                    </a:moveTo>
                    <a:lnTo>
                      <a:pt x="1" y="822"/>
                    </a:lnTo>
                    <a:lnTo>
                      <a:pt x="23" y="918"/>
                    </a:lnTo>
                    <a:lnTo>
                      <a:pt x="5725" y="96"/>
                    </a:lnTo>
                    <a:lnTo>
                      <a:pt x="572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149;p3"/>
              <p:cNvSpPr/>
              <p:nvPr/>
            </p:nvSpPr>
            <p:spPr>
              <a:xfrm flipH="1">
                <a:off x="7133535" y="-429495"/>
                <a:ext cx="155208" cy="147739"/>
              </a:xfrm>
              <a:custGeom>
                <a:avLst/>
                <a:gdLst/>
                <a:ahLst/>
                <a:cxnLst/>
                <a:rect l="l" t="t" r="r" b="b"/>
                <a:pathLst>
                  <a:path w="1808" h="1721" extrusionOk="0">
                    <a:moveTo>
                      <a:pt x="903" y="1"/>
                    </a:moveTo>
                    <a:cubicBezTo>
                      <a:pt x="876" y="1"/>
                      <a:pt x="849" y="2"/>
                      <a:pt x="822" y="5"/>
                    </a:cubicBezTo>
                    <a:cubicBezTo>
                      <a:pt x="349" y="56"/>
                      <a:pt x="0" y="450"/>
                      <a:pt x="45" y="945"/>
                    </a:cubicBezTo>
                    <a:cubicBezTo>
                      <a:pt x="93" y="1382"/>
                      <a:pt x="441" y="1721"/>
                      <a:pt x="892" y="1721"/>
                    </a:cubicBezTo>
                    <a:cubicBezTo>
                      <a:pt x="922" y="1721"/>
                      <a:pt x="954" y="1719"/>
                      <a:pt x="985" y="1716"/>
                    </a:cubicBezTo>
                    <a:cubicBezTo>
                      <a:pt x="1453" y="1671"/>
                      <a:pt x="1807" y="1249"/>
                      <a:pt x="1756" y="782"/>
                    </a:cubicBezTo>
                    <a:cubicBezTo>
                      <a:pt x="1714" y="336"/>
                      <a:pt x="1337" y="1"/>
                      <a:pt x="90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150;p3"/>
              <p:cNvSpPr/>
              <p:nvPr/>
            </p:nvSpPr>
            <p:spPr>
              <a:xfrm flipH="1">
                <a:off x="6589957" y="-552342"/>
                <a:ext cx="261999" cy="250839"/>
              </a:xfrm>
              <a:custGeom>
                <a:avLst/>
                <a:gdLst/>
                <a:ahLst/>
                <a:cxnLst/>
                <a:rect l="l" t="t" r="r" b="b"/>
                <a:pathLst>
                  <a:path w="3052" h="2922" extrusionOk="0">
                    <a:moveTo>
                      <a:pt x="1514" y="1"/>
                    </a:moveTo>
                    <a:cubicBezTo>
                      <a:pt x="1472" y="1"/>
                      <a:pt x="1429" y="3"/>
                      <a:pt x="1386" y="6"/>
                    </a:cubicBezTo>
                    <a:cubicBezTo>
                      <a:pt x="586" y="79"/>
                      <a:pt x="1" y="783"/>
                      <a:pt x="74" y="1577"/>
                    </a:cubicBezTo>
                    <a:cubicBezTo>
                      <a:pt x="138" y="2355"/>
                      <a:pt x="773" y="2922"/>
                      <a:pt x="1519" y="2922"/>
                    </a:cubicBezTo>
                    <a:cubicBezTo>
                      <a:pt x="1561" y="2922"/>
                      <a:pt x="1602" y="2920"/>
                      <a:pt x="1645" y="2916"/>
                    </a:cubicBezTo>
                    <a:cubicBezTo>
                      <a:pt x="2438" y="2843"/>
                      <a:pt x="3052" y="2139"/>
                      <a:pt x="2979" y="1346"/>
                    </a:cubicBezTo>
                    <a:cubicBezTo>
                      <a:pt x="2915" y="567"/>
                      <a:pt x="2280" y="1"/>
                      <a:pt x="151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151;p3"/>
              <p:cNvSpPr/>
              <p:nvPr/>
            </p:nvSpPr>
            <p:spPr>
              <a:xfrm flipH="1">
                <a:off x="6004225" y="-499975"/>
                <a:ext cx="155208" cy="148083"/>
              </a:xfrm>
              <a:custGeom>
                <a:avLst/>
                <a:gdLst/>
                <a:ahLst/>
                <a:cxnLst/>
                <a:rect l="l" t="t" r="r" b="b"/>
                <a:pathLst>
                  <a:path w="1808" h="1725" extrusionOk="0">
                    <a:moveTo>
                      <a:pt x="903" y="0"/>
                    </a:moveTo>
                    <a:cubicBezTo>
                      <a:pt x="876" y="0"/>
                      <a:pt x="849" y="1"/>
                      <a:pt x="822" y="4"/>
                    </a:cubicBezTo>
                    <a:cubicBezTo>
                      <a:pt x="355" y="55"/>
                      <a:pt x="0" y="454"/>
                      <a:pt x="51" y="944"/>
                    </a:cubicBezTo>
                    <a:cubicBezTo>
                      <a:pt x="72" y="1384"/>
                      <a:pt x="448" y="1725"/>
                      <a:pt x="883" y="1725"/>
                    </a:cubicBezTo>
                    <a:cubicBezTo>
                      <a:pt x="909" y="1725"/>
                      <a:pt x="936" y="1723"/>
                      <a:pt x="963" y="1721"/>
                    </a:cubicBezTo>
                    <a:cubicBezTo>
                      <a:pt x="1458" y="1670"/>
                      <a:pt x="1807" y="1248"/>
                      <a:pt x="1762" y="781"/>
                    </a:cubicBezTo>
                    <a:cubicBezTo>
                      <a:pt x="1720" y="341"/>
                      <a:pt x="1342" y="0"/>
                      <a:pt x="90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152;p3"/>
              <p:cNvSpPr/>
              <p:nvPr/>
            </p:nvSpPr>
            <p:spPr>
              <a:xfrm flipH="1">
                <a:off x="7047088" y="-89200"/>
                <a:ext cx="165337" cy="160101"/>
              </a:xfrm>
              <a:custGeom>
                <a:avLst/>
                <a:gdLst/>
                <a:ahLst/>
                <a:cxnLst/>
                <a:rect l="l" t="t" r="r" b="b"/>
                <a:pathLst>
                  <a:path w="1926" h="1865" extrusionOk="0">
                    <a:moveTo>
                      <a:pt x="975" y="0"/>
                    </a:moveTo>
                    <a:cubicBezTo>
                      <a:pt x="949" y="0"/>
                      <a:pt x="922" y="1"/>
                      <a:pt x="896" y="4"/>
                    </a:cubicBezTo>
                    <a:cubicBezTo>
                      <a:pt x="378" y="54"/>
                      <a:pt x="1" y="499"/>
                      <a:pt x="51" y="1017"/>
                    </a:cubicBezTo>
                    <a:cubicBezTo>
                      <a:pt x="94" y="1501"/>
                      <a:pt x="494" y="1865"/>
                      <a:pt x="956" y="1865"/>
                    </a:cubicBezTo>
                    <a:cubicBezTo>
                      <a:pt x="983" y="1865"/>
                      <a:pt x="1009" y="1864"/>
                      <a:pt x="1036" y="1861"/>
                    </a:cubicBezTo>
                    <a:cubicBezTo>
                      <a:pt x="1549" y="1811"/>
                      <a:pt x="1926" y="1366"/>
                      <a:pt x="1881" y="848"/>
                    </a:cubicBezTo>
                    <a:cubicBezTo>
                      <a:pt x="1833" y="364"/>
                      <a:pt x="1433" y="0"/>
                      <a:pt x="97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3" name="Google Shape;153;p3"/>
            <p:cNvGrpSpPr/>
            <p:nvPr/>
          </p:nvGrpSpPr>
          <p:grpSpPr>
            <a:xfrm>
              <a:off x="7389187" y="-599578"/>
              <a:ext cx="2114135" cy="1318104"/>
              <a:chOff x="7389187" y="-599578"/>
              <a:chExt cx="2114135" cy="1318104"/>
            </a:xfrm>
          </p:grpSpPr>
          <p:sp>
            <p:nvSpPr>
              <p:cNvPr id="154" name="Google Shape;154;p3"/>
              <p:cNvSpPr/>
              <p:nvPr/>
            </p:nvSpPr>
            <p:spPr>
              <a:xfrm flipH="1">
                <a:off x="7481990" y="-320384"/>
                <a:ext cx="388620" cy="620488"/>
              </a:xfrm>
              <a:custGeom>
                <a:avLst/>
                <a:gdLst/>
                <a:ahLst/>
                <a:cxnLst/>
                <a:rect l="l" t="t" r="r" b="b"/>
                <a:pathLst>
                  <a:path w="4527" h="7228" extrusionOk="0">
                    <a:moveTo>
                      <a:pt x="4245" y="0"/>
                    </a:moveTo>
                    <a:lnTo>
                      <a:pt x="4431" y="6947"/>
                    </a:lnTo>
                    <a:lnTo>
                      <a:pt x="91" y="963"/>
                    </a:lnTo>
                    <a:lnTo>
                      <a:pt x="1" y="1036"/>
                    </a:lnTo>
                    <a:lnTo>
                      <a:pt x="4527" y="7228"/>
                    </a:lnTo>
                    <a:lnTo>
                      <a:pt x="434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 name="Google Shape;155;p3"/>
              <p:cNvSpPr/>
              <p:nvPr/>
            </p:nvSpPr>
            <p:spPr>
              <a:xfrm flipH="1">
                <a:off x="7485856" y="209202"/>
                <a:ext cx="574131" cy="82755"/>
              </a:xfrm>
              <a:custGeom>
                <a:avLst/>
                <a:gdLst/>
                <a:ahLst/>
                <a:cxnLst/>
                <a:rect l="l" t="t" r="r" b="b"/>
                <a:pathLst>
                  <a:path w="6688" h="964" extrusionOk="0">
                    <a:moveTo>
                      <a:pt x="0" y="1"/>
                    </a:moveTo>
                    <a:lnTo>
                      <a:pt x="0" y="96"/>
                    </a:lnTo>
                    <a:lnTo>
                      <a:pt x="6688" y="963"/>
                    </a:lnTo>
                    <a:lnTo>
                      <a:pt x="6688" y="868"/>
                    </a:lnTo>
                    <a:lnTo>
                      <a:pt x="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 name="Google Shape;156;p3"/>
              <p:cNvSpPr/>
              <p:nvPr/>
            </p:nvSpPr>
            <p:spPr>
              <a:xfrm flipH="1">
                <a:off x="7389187" y="191346"/>
                <a:ext cx="193409" cy="193409"/>
              </a:xfrm>
              <a:custGeom>
                <a:avLst/>
                <a:gdLst/>
                <a:ahLst/>
                <a:cxnLst/>
                <a:rect l="l" t="t" r="r" b="b"/>
                <a:pathLst>
                  <a:path w="2253" h="2253" extrusionOk="0">
                    <a:moveTo>
                      <a:pt x="1127" y="0"/>
                    </a:moveTo>
                    <a:cubicBezTo>
                      <a:pt x="513" y="0"/>
                      <a:pt x="1" y="513"/>
                      <a:pt x="1" y="1126"/>
                    </a:cubicBezTo>
                    <a:cubicBezTo>
                      <a:pt x="1" y="1757"/>
                      <a:pt x="513" y="2252"/>
                      <a:pt x="1127" y="2252"/>
                    </a:cubicBezTo>
                    <a:cubicBezTo>
                      <a:pt x="1757" y="2252"/>
                      <a:pt x="2252" y="1757"/>
                      <a:pt x="2252" y="1126"/>
                    </a:cubicBezTo>
                    <a:cubicBezTo>
                      <a:pt x="2252" y="513"/>
                      <a:pt x="1757" y="0"/>
                      <a:pt x="112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 name="Google Shape;157;p3"/>
              <p:cNvSpPr/>
              <p:nvPr/>
            </p:nvSpPr>
            <p:spPr>
              <a:xfrm flipH="1">
                <a:off x="7826487" y="-274027"/>
                <a:ext cx="80351" cy="78892"/>
              </a:xfrm>
              <a:custGeom>
                <a:avLst/>
                <a:gdLst/>
                <a:ahLst/>
                <a:cxnLst/>
                <a:rect l="l" t="t" r="r" b="b"/>
                <a:pathLst>
                  <a:path w="936" h="919" extrusionOk="0">
                    <a:moveTo>
                      <a:pt x="468" y="1"/>
                    </a:moveTo>
                    <a:cubicBezTo>
                      <a:pt x="209" y="1"/>
                      <a:pt x="1" y="187"/>
                      <a:pt x="1" y="445"/>
                    </a:cubicBezTo>
                    <a:cubicBezTo>
                      <a:pt x="1" y="704"/>
                      <a:pt x="209" y="918"/>
                      <a:pt x="468" y="918"/>
                    </a:cubicBezTo>
                    <a:cubicBezTo>
                      <a:pt x="727" y="918"/>
                      <a:pt x="935" y="704"/>
                      <a:pt x="935" y="445"/>
                    </a:cubicBezTo>
                    <a:cubicBezTo>
                      <a:pt x="935" y="187"/>
                      <a:pt x="727" y="1"/>
                      <a:pt x="46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 name="Google Shape;158;p3"/>
              <p:cNvSpPr/>
              <p:nvPr/>
            </p:nvSpPr>
            <p:spPr>
              <a:xfrm flipH="1">
                <a:off x="7928990" y="82579"/>
                <a:ext cx="261999" cy="261570"/>
              </a:xfrm>
              <a:custGeom>
                <a:avLst/>
                <a:gdLst/>
                <a:ahLst/>
                <a:cxnLst/>
                <a:rect l="l" t="t" r="r" b="b"/>
                <a:pathLst>
                  <a:path w="3052" h="3047" extrusionOk="0">
                    <a:moveTo>
                      <a:pt x="1526" y="1"/>
                    </a:moveTo>
                    <a:cubicBezTo>
                      <a:pt x="682" y="1"/>
                      <a:pt x="1" y="676"/>
                      <a:pt x="1" y="1521"/>
                    </a:cubicBezTo>
                    <a:cubicBezTo>
                      <a:pt x="1" y="2365"/>
                      <a:pt x="682" y="3046"/>
                      <a:pt x="1526" y="3046"/>
                    </a:cubicBezTo>
                    <a:cubicBezTo>
                      <a:pt x="2371" y="3046"/>
                      <a:pt x="3052" y="2365"/>
                      <a:pt x="3052" y="1521"/>
                    </a:cubicBezTo>
                    <a:cubicBezTo>
                      <a:pt x="3052" y="676"/>
                      <a:pt x="2371" y="1"/>
                      <a:pt x="152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 name="Google Shape;159;p3"/>
              <p:cNvSpPr/>
              <p:nvPr/>
            </p:nvSpPr>
            <p:spPr>
              <a:xfrm flipH="1">
                <a:off x="7445758" y="-376442"/>
                <a:ext cx="112629" cy="112629"/>
              </a:xfrm>
              <a:custGeom>
                <a:avLst/>
                <a:gdLst/>
                <a:ahLst/>
                <a:cxnLst/>
                <a:rect l="l" t="t" r="r" b="b"/>
                <a:pathLst>
                  <a:path w="1312" h="1312" extrusionOk="0">
                    <a:moveTo>
                      <a:pt x="653" y="0"/>
                    </a:moveTo>
                    <a:cubicBezTo>
                      <a:pt x="282" y="0"/>
                      <a:pt x="0" y="282"/>
                      <a:pt x="0" y="653"/>
                    </a:cubicBezTo>
                    <a:cubicBezTo>
                      <a:pt x="0" y="1031"/>
                      <a:pt x="282" y="1312"/>
                      <a:pt x="653" y="1312"/>
                    </a:cubicBezTo>
                    <a:cubicBezTo>
                      <a:pt x="1008" y="1312"/>
                      <a:pt x="1312" y="1031"/>
                      <a:pt x="1312" y="653"/>
                    </a:cubicBezTo>
                    <a:cubicBezTo>
                      <a:pt x="1312" y="282"/>
                      <a:pt x="1008" y="0"/>
                      <a:pt x="65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 name="Google Shape;160;p3"/>
              <p:cNvSpPr/>
              <p:nvPr/>
            </p:nvSpPr>
            <p:spPr>
              <a:xfrm flipH="1">
                <a:off x="9120537" y="-275917"/>
                <a:ext cx="300200" cy="938458"/>
              </a:xfrm>
              <a:custGeom>
                <a:avLst/>
                <a:gdLst/>
                <a:ahLst/>
                <a:cxnLst/>
                <a:rect l="l" t="t" r="r" b="b"/>
                <a:pathLst>
                  <a:path w="3497" h="10932" extrusionOk="0">
                    <a:moveTo>
                      <a:pt x="91" y="0"/>
                    </a:moveTo>
                    <a:lnTo>
                      <a:pt x="1" y="23"/>
                    </a:lnTo>
                    <a:lnTo>
                      <a:pt x="2320" y="6429"/>
                    </a:lnTo>
                    <a:lnTo>
                      <a:pt x="3401" y="10932"/>
                    </a:lnTo>
                    <a:lnTo>
                      <a:pt x="3496" y="10904"/>
                    </a:lnTo>
                    <a:lnTo>
                      <a:pt x="2416" y="6400"/>
                    </a:lnTo>
                    <a:lnTo>
                      <a:pt x="9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 name="Google Shape;161;p3"/>
              <p:cNvSpPr/>
              <p:nvPr/>
            </p:nvSpPr>
            <p:spPr>
              <a:xfrm flipH="1">
                <a:off x="9116673" y="184391"/>
                <a:ext cx="201564" cy="181991"/>
              </a:xfrm>
              <a:custGeom>
                <a:avLst/>
                <a:gdLst/>
                <a:ahLst/>
                <a:cxnLst/>
                <a:rect l="l" t="t" r="r" b="b"/>
                <a:pathLst>
                  <a:path w="2348" h="2120" extrusionOk="0">
                    <a:moveTo>
                      <a:pt x="1190" y="0"/>
                    </a:moveTo>
                    <a:cubicBezTo>
                      <a:pt x="1107" y="0"/>
                      <a:pt x="1023" y="10"/>
                      <a:pt x="940" y="31"/>
                    </a:cubicBezTo>
                    <a:cubicBezTo>
                      <a:pt x="377" y="149"/>
                      <a:pt x="0" y="712"/>
                      <a:pt x="141" y="1297"/>
                    </a:cubicBezTo>
                    <a:cubicBezTo>
                      <a:pt x="244" y="1787"/>
                      <a:pt x="700" y="2119"/>
                      <a:pt x="1188" y="2119"/>
                    </a:cubicBezTo>
                    <a:cubicBezTo>
                      <a:pt x="1261" y="2119"/>
                      <a:pt x="1334" y="2112"/>
                      <a:pt x="1407" y="2097"/>
                    </a:cubicBezTo>
                    <a:cubicBezTo>
                      <a:pt x="1970" y="1956"/>
                      <a:pt x="2347" y="1393"/>
                      <a:pt x="2207" y="830"/>
                    </a:cubicBezTo>
                    <a:cubicBezTo>
                      <a:pt x="2106" y="331"/>
                      <a:pt x="1666" y="0"/>
                      <a:pt x="119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 name="Google Shape;162;p3"/>
              <p:cNvSpPr/>
              <p:nvPr/>
            </p:nvSpPr>
            <p:spPr>
              <a:xfrm flipH="1">
                <a:off x="9062588" y="604696"/>
                <a:ext cx="124733" cy="113830"/>
              </a:xfrm>
              <a:custGeom>
                <a:avLst/>
                <a:gdLst/>
                <a:ahLst/>
                <a:cxnLst/>
                <a:rect l="l" t="t" r="r" b="b"/>
                <a:pathLst>
                  <a:path w="1453" h="1326" extrusionOk="0">
                    <a:moveTo>
                      <a:pt x="725" y="1"/>
                    </a:moveTo>
                    <a:cubicBezTo>
                      <a:pt x="679" y="1"/>
                      <a:pt x="632" y="6"/>
                      <a:pt x="586" y="15"/>
                    </a:cubicBezTo>
                    <a:cubicBezTo>
                      <a:pt x="237" y="111"/>
                      <a:pt x="1" y="460"/>
                      <a:pt x="96" y="814"/>
                    </a:cubicBezTo>
                    <a:cubicBezTo>
                      <a:pt x="154" y="1111"/>
                      <a:pt x="417" y="1326"/>
                      <a:pt x="709" y="1326"/>
                    </a:cubicBezTo>
                    <a:cubicBezTo>
                      <a:pt x="761" y="1326"/>
                      <a:pt x="814" y="1319"/>
                      <a:pt x="867" y="1304"/>
                    </a:cubicBezTo>
                    <a:cubicBezTo>
                      <a:pt x="1222" y="1237"/>
                      <a:pt x="1453" y="882"/>
                      <a:pt x="1385" y="533"/>
                    </a:cubicBezTo>
                    <a:cubicBezTo>
                      <a:pt x="1302" y="205"/>
                      <a:pt x="1028" y="1"/>
                      <a:pt x="7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 name="Google Shape;163;p3"/>
              <p:cNvSpPr/>
              <p:nvPr/>
            </p:nvSpPr>
            <p:spPr>
              <a:xfrm flipH="1">
                <a:off x="9330258" y="-354381"/>
                <a:ext cx="173064" cy="158985"/>
              </a:xfrm>
              <a:custGeom>
                <a:avLst/>
                <a:gdLst/>
                <a:ahLst/>
                <a:cxnLst/>
                <a:rect l="l" t="t" r="r" b="b"/>
                <a:pathLst>
                  <a:path w="2016" h="1852" extrusionOk="0">
                    <a:moveTo>
                      <a:pt x="1011" y="1"/>
                    </a:moveTo>
                    <a:cubicBezTo>
                      <a:pt x="941" y="1"/>
                      <a:pt x="871" y="8"/>
                      <a:pt x="799" y="25"/>
                    </a:cubicBezTo>
                    <a:cubicBezTo>
                      <a:pt x="304" y="137"/>
                      <a:pt x="0" y="633"/>
                      <a:pt x="118" y="1123"/>
                    </a:cubicBezTo>
                    <a:cubicBezTo>
                      <a:pt x="195" y="1565"/>
                      <a:pt x="585" y="1852"/>
                      <a:pt x="1006" y="1852"/>
                    </a:cubicBezTo>
                    <a:cubicBezTo>
                      <a:pt x="1077" y="1852"/>
                      <a:pt x="1150" y="1843"/>
                      <a:pt x="1222" y="1826"/>
                    </a:cubicBezTo>
                    <a:cubicBezTo>
                      <a:pt x="1711" y="1736"/>
                      <a:pt x="2015" y="1218"/>
                      <a:pt x="1925" y="729"/>
                    </a:cubicBezTo>
                    <a:cubicBezTo>
                      <a:pt x="1823" y="302"/>
                      <a:pt x="1442" y="1"/>
                      <a:pt x="101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 name="Google Shape;164;p3"/>
              <p:cNvSpPr/>
              <p:nvPr/>
            </p:nvSpPr>
            <p:spPr>
              <a:xfrm rot="-1525532" flipH="1">
                <a:off x="8329471" y="-530926"/>
                <a:ext cx="171094" cy="775201"/>
              </a:xfrm>
              <a:custGeom>
                <a:avLst/>
                <a:gdLst/>
                <a:ahLst/>
                <a:cxnLst/>
                <a:rect l="l" t="t" r="r" b="b"/>
                <a:pathLst>
                  <a:path w="1993" h="9030" extrusionOk="0">
                    <a:moveTo>
                      <a:pt x="1925" y="0"/>
                    </a:moveTo>
                    <a:lnTo>
                      <a:pt x="0" y="4807"/>
                    </a:lnTo>
                    <a:lnTo>
                      <a:pt x="777" y="9029"/>
                    </a:lnTo>
                    <a:lnTo>
                      <a:pt x="867" y="9007"/>
                    </a:lnTo>
                    <a:lnTo>
                      <a:pt x="96" y="4830"/>
                    </a:lnTo>
                    <a:lnTo>
                      <a:pt x="1993" y="23"/>
                    </a:lnTo>
                    <a:lnTo>
                      <a:pt x="192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 name="Google Shape;165;p3"/>
              <p:cNvSpPr/>
              <p:nvPr/>
            </p:nvSpPr>
            <p:spPr>
              <a:xfrm rot="-1525532" flipH="1">
                <a:off x="8531840" y="-232608"/>
                <a:ext cx="304071" cy="241746"/>
              </a:xfrm>
              <a:custGeom>
                <a:avLst/>
                <a:gdLst/>
                <a:ahLst/>
                <a:cxnLst/>
                <a:rect l="l" t="t" r="r" b="b"/>
                <a:pathLst>
                  <a:path w="3542" h="2816" extrusionOk="0">
                    <a:moveTo>
                      <a:pt x="3468" y="1"/>
                    </a:moveTo>
                    <a:lnTo>
                      <a:pt x="0" y="2748"/>
                    </a:lnTo>
                    <a:lnTo>
                      <a:pt x="45" y="2815"/>
                    </a:lnTo>
                    <a:lnTo>
                      <a:pt x="3541" y="74"/>
                    </a:lnTo>
                    <a:lnTo>
                      <a:pt x="34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 name="Google Shape;166;p3"/>
              <p:cNvSpPr/>
              <p:nvPr/>
            </p:nvSpPr>
            <p:spPr>
              <a:xfrm rot="-1525532" flipH="1">
                <a:off x="8767443" y="-160469"/>
                <a:ext cx="205519" cy="181138"/>
              </a:xfrm>
              <a:custGeom>
                <a:avLst/>
                <a:gdLst/>
                <a:ahLst/>
                <a:cxnLst/>
                <a:rect l="l" t="t" r="r" b="b"/>
                <a:pathLst>
                  <a:path w="2394" h="2110" extrusionOk="0">
                    <a:moveTo>
                      <a:pt x="1196" y="1"/>
                    </a:moveTo>
                    <a:cubicBezTo>
                      <a:pt x="881" y="1"/>
                      <a:pt x="570" y="139"/>
                      <a:pt x="356" y="409"/>
                    </a:cubicBezTo>
                    <a:cubicBezTo>
                      <a:pt x="1" y="854"/>
                      <a:pt x="97" y="1535"/>
                      <a:pt x="541" y="1890"/>
                    </a:cubicBezTo>
                    <a:cubicBezTo>
                      <a:pt x="738" y="2037"/>
                      <a:pt x="969" y="2110"/>
                      <a:pt x="1198" y="2110"/>
                    </a:cubicBezTo>
                    <a:cubicBezTo>
                      <a:pt x="1514" y="2110"/>
                      <a:pt x="1826" y="1972"/>
                      <a:pt x="2044" y="1698"/>
                    </a:cubicBezTo>
                    <a:cubicBezTo>
                      <a:pt x="2393" y="1254"/>
                      <a:pt x="2303" y="572"/>
                      <a:pt x="1853" y="223"/>
                    </a:cubicBezTo>
                    <a:cubicBezTo>
                      <a:pt x="1656" y="74"/>
                      <a:pt x="1425" y="1"/>
                      <a:pt x="119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 name="Google Shape;167;p3"/>
              <p:cNvSpPr/>
              <p:nvPr/>
            </p:nvSpPr>
            <p:spPr>
              <a:xfrm rot="-1525532" flipH="1">
                <a:off x="8058381" y="-559722"/>
                <a:ext cx="232045" cy="205604"/>
              </a:xfrm>
              <a:custGeom>
                <a:avLst/>
                <a:gdLst/>
                <a:ahLst/>
                <a:cxnLst/>
                <a:rect l="l" t="t" r="r" b="b"/>
                <a:pathLst>
                  <a:path w="2703" h="2395" extrusionOk="0">
                    <a:moveTo>
                      <a:pt x="1365" y="1"/>
                    </a:moveTo>
                    <a:cubicBezTo>
                      <a:pt x="1009" y="1"/>
                      <a:pt x="655" y="157"/>
                      <a:pt x="422" y="459"/>
                    </a:cubicBezTo>
                    <a:cubicBezTo>
                      <a:pt x="0" y="977"/>
                      <a:pt x="96" y="1726"/>
                      <a:pt x="614" y="2148"/>
                    </a:cubicBezTo>
                    <a:cubicBezTo>
                      <a:pt x="827" y="2314"/>
                      <a:pt x="1082" y="2395"/>
                      <a:pt x="1338" y="2395"/>
                    </a:cubicBezTo>
                    <a:cubicBezTo>
                      <a:pt x="1696" y="2395"/>
                      <a:pt x="2056" y="2236"/>
                      <a:pt x="2302" y="1934"/>
                    </a:cubicBezTo>
                    <a:cubicBezTo>
                      <a:pt x="2702" y="1422"/>
                      <a:pt x="2606" y="667"/>
                      <a:pt x="2089" y="245"/>
                    </a:cubicBezTo>
                    <a:cubicBezTo>
                      <a:pt x="1875" y="81"/>
                      <a:pt x="1619" y="1"/>
                      <a:pt x="136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 name="Google Shape;168;p3"/>
              <p:cNvSpPr/>
              <p:nvPr/>
            </p:nvSpPr>
            <p:spPr>
              <a:xfrm rot="-1525532" flipH="1">
                <a:off x="8505928" y="119260"/>
                <a:ext cx="179421" cy="159333"/>
              </a:xfrm>
              <a:custGeom>
                <a:avLst/>
                <a:gdLst/>
                <a:ahLst/>
                <a:cxnLst/>
                <a:rect l="l" t="t" r="r" b="b"/>
                <a:pathLst>
                  <a:path w="2090" h="1856" extrusionOk="0">
                    <a:moveTo>
                      <a:pt x="1055" y="0"/>
                    </a:moveTo>
                    <a:cubicBezTo>
                      <a:pt x="778" y="0"/>
                      <a:pt x="500" y="120"/>
                      <a:pt x="310" y="353"/>
                    </a:cubicBezTo>
                    <a:cubicBezTo>
                      <a:pt x="1" y="775"/>
                      <a:pt x="74" y="1338"/>
                      <a:pt x="474" y="1664"/>
                    </a:cubicBezTo>
                    <a:cubicBezTo>
                      <a:pt x="650" y="1793"/>
                      <a:pt x="851" y="1856"/>
                      <a:pt x="1048" y="1856"/>
                    </a:cubicBezTo>
                    <a:cubicBezTo>
                      <a:pt x="1324" y="1856"/>
                      <a:pt x="1595" y="1734"/>
                      <a:pt x="1785" y="1501"/>
                    </a:cubicBezTo>
                    <a:cubicBezTo>
                      <a:pt x="2089" y="1101"/>
                      <a:pt x="2022" y="516"/>
                      <a:pt x="1622" y="189"/>
                    </a:cubicBezTo>
                    <a:cubicBezTo>
                      <a:pt x="1455" y="62"/>
                      <a:pt x="1255" y="0"/>
                      <a:pt x="105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 name="Google Shape;169;p3"/>
              <p:cNvSpPr/>
              <p:nvPr/>
            </p:nvSpPr>
            <p:spPr>
              <a:xfrm rot="-1525532" flipH="1">
                <a:off x="8383252" y="-256571"/>
                <a:ext cx="231530" cy="205175"/>
              </a:xfrm>
              <a:custGeom>
                <a:avLst/>
                <a:gdLst/>
                <a:ahLst/>
                <a:cxnLst/>
                <a:rect l="l" t="t" r="r" b="b"/>
                <a:pathLst>
                  <a:path w="2697" h="2390" extrusionOk="0">
                    <a:moveTo>
                      <a:pt x="1333" y="0"/>
                    </a:moveTo>
                    <a:cubicBezTo>
                      <a:pt x="983" y="0"/>
                      <a:pt x="642" y="157"/>
                      <a:pt x="400" y="453"/>
                    </a:cubicBezTo>
                    <a:cubicBezTo>
                      <a:pt x="0" y="971"/>
                      <a:pt x="96" y="1720"/>
                      <a:pt x="608" y="2142"/>
                    </a:cubicBezTo>
                    <a:cubicBezTo>
                      <a:pt x="824" y="2309"/>
                      <a:pt x="1081" y="2389"/>
                      <a:pt x="1335" y="2389"/>
                    </a:cubicBezTo>
                    <a:cubicBezTo>
                      <a:pt x="1690" y="2389"/>
                      <a:pt x="2041" y="2232"/>
                      <a:pt x="2274" y="1934"/>
                    </a:cubicBezTo>
                    <a:cubicBezTo>
                      <a:pt x="2697" y="1416"/>
                      <a:pt x="2601" y="667"/>
                      <a:pt x="2089" y="267"/>
                    </a:cubicBezTo>
                    <a:cubicBezTo>
                      <a:pt x="1858" y="87"/>
                      <a:pt x="1593" y="0"/>
                      <a:pt x="133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20956074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0"/>
        <p:cNvGrpSpPr/>
        <p:nvPr/>
      </p:nvGrpSpPr>
      <p:grpSpPr>
        <a:xfrm>
          <a:off x="0" y="0"/>
          <a:ext cx="0" cy="0"/>
          <a:chOff x="0" y="0"/>
          <a:chExt cx="0" cy="0"/>
        </a:xfrm>
      </p:grpSpPr>
      <p:sp>
        <p:nvSpPr>
          <p:cNvPr id="171" name="Google Shape;171;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3000"/>
              <a:buNone/>
              <a:defRPr/>
            </a:lvl1pPr>
            <a:lvl2pPr lvl="1" rtl="0">
              <a:lnSpc>
                <a:spcPct val="100000"/>
              </a:lnSpc>
              <a:spcBef>
                <a:spcPts val="0"/>
              </a:spcBef>
              <a:spcAft>
                <a:spcPts val="0"/>
              </a:spcAft>
              <a:buSzPts val="3000"/>
              <a:buNone/>
              <a:defRPr/>
            </a:lvl2pPr>
            <a:lvl3pPr lvl="2" rtl="0">
              <a:lnSpc>
                <a:spcPct val="100000"/>
              </a:lnSpc>
              <a:spcBef>
                <a:spcPts val="0"/>
              </a:spcBef>
              <a:spcAft>
                <a:spcPts val="0"/>
              </a:spcAft>
              <a:buSzPts val="3000"/>
              <a:buNone/>
              <a:defRPr/>
            </a:lvl3pPr>
            <a:lvl4pPr lvl="3" rtl="0">
              <a:lnSpc>
                <a:spcPct val="100000"/>
              </a:lnSpc>
              <a:spcBef>
                <a:spcPts val="0"/>
              </a:spcBef>
              <a:spcAft>
                <a:spcPts val="0"/>
              </a:spcAft>
              <a:buSzPts val="3000"/>
              <a:buNone/>
              <a:defRPr/>
            </a:lvl4pPr>
            <a:lvl5pPr lvl="4" rtl="0">
              <a:lnSpc>
                <a:spcPct val="100000"/>
              </a:lnSpc>
              <a:spcBef>
                <a:spcPts val="0"/>
              </a:spcBef>
              <a:spcAft>
                <a:spcPts val="0"/>
              </a:spcAft>
              <a:buSzPts val="3000"/>
              <a:buNone/>
              <a:defRPr/>
            </a:lvl5pPr>
            <a:lvl6pPr lvl="5" rtl="0">
              <a:lnSpc>
                <a:spcPct val="100000"/>
              </a:lnSpc>
              <a:spcBef>
                <a:spcPts val="0"/>
              </a:spcBef>
              <a:spcAft>
                <a:spcPts val="0"/>
              </a:spcAft>
              <a:buSzPts val="3000"/>
              <a:buNone/>
              <a:defRPr/>
            </a:lvl6pPr>
            <a:lvl7pPr lvl="6" rtl="0">
              <a:lnSpc>
                <a:spcPct val="100000"/>
              </a:lnSpc>
              <a:spcBef>
                <a:spcPts val="0"/>
              </a:spcBef>
              <a:spcAft>
                <a:spcPts val="0"/>
              </a:spcAft>
              <a:buSzPts val="3000"/>
              <a:buNone/>
              <a:defRPr/>
            </a:lvl7pPr>
            <a:lvl8pPr lvl="7" rtl="0">
              <a:lnSpc>
                <a:spcPct val="100000"/>
              </a:lnSpc>
              <a:spcBef>
                <a:spcPts val="0"/>
              </a:spcBef>
              <a:spcAft>
                <a:spcPts val="0"/>
              </a:spcAft>
              <a:buSzPts val="3000"/>
              <a:buNone/>
              <a:defRPr/>
            </a:lvl8pPr>
            <a:lvl9pPr lvl="8" rtl="0">
              <a:lnSpc>
                <a:spcPct val="100000"/>
              </a:lnSpc>
              <a:spcBef>
                <a:spcPts val="0"/>
              </a:spcBef>
              <a:spcAft>
                <a:spcPts val="0"/>
              </a:spcAft>
              <a:buSzPts val="3000"/>
              <a:buNone/>
              <a:defRPr/>
            </a:lvl9pPr>
          </a:lstStyle>
          <a:p>
            <a:endParaRPr/>
          </a:p>
        </p:txBody>
      </p:sp>
      <p:sp>
        <p:nvSpPr>
          <p:cNvPr id="172" name="Google Shape;172;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accent2"/>
              </a:buClr>
              <a:buSzPts val="1400"/>
              <a:buChar char="●"/>
              <a:defRPr/>
            </a:lvl1pPr>
            <a:lvl2pPr marL="914400" lvl="1" indent="-304800" rtl="0">
              <a:lnSpc>
                <a:spcPct val="100000"/>
              </a:lnSpc>
              <a:spcBef>
                <a:spcPts val="0"/>
              </a:spcBef>
              <a:spcAft>
                <a:spcPts val="0"/>
              </a:spcAft>
              <a:buSzPts val="1200"/>
              <a:buChar char="○"/>
              <a:defRPr/>
            </a:lvl2pPr>
            <a:lvl3pPr marL="1371600" lvl="2" indent="-304800" rtl="0">
              <a:lnSpc>
                <a:spcPct val="100000"/>
              </a:lnSpc>
              <a:spcBef>
                <a:spcPts val="0"/>
              </a:spcBef>
              <a:spcAft>
                <a:spcPts val="0"/>
              </a:spcAft>
              <a:buSzPts val="1200"/>
              <a:buChar char="■"/>
              <a:defRPr/>
            </a:lvl3pPr>
            <a:lvl4pPr marL="1828800" lvl="3" indent="-304800" rtl="0">
              <a:lnSpc>
                <a:spcPct val="100000"/>
              </a:lnSpc>
              <a:spcBef>
                <a:spcPts val="0"/>
              </a:spcBef>
              <a:spcAft>
                <a:spcPts val="0"/>
              </a:spcAft>
              <a:buSzPts val="1200"/>
              <a:buChar char="●"/>
              <a:defRPr/>
            </a:lvl4pPr>
            <a:lvl5pPr marL="2286000" lvl="4" indent="-304800" rtl="0">
              <a:lnSpc>
                <a:spcPct val="100000"/>
              </a:lnSpc>
              <a:spcBef>
                <a:spcPts val="0"/>
              </a:spcBef>
              <a:spcAft>
                <a:spcPts val="0"/>
              </a:spcAft>
              <a:buSzPts val="1200"/>
              <a:buChar char="○"/>
              <a:defRPr/>
            </a:lvl5pPr>
            <a:lvl6pPr marL="2743200" lvl="5" indent="-304800" rtl="0">
              <a:lnSpc>
                <a:spcPct val="100000"/>
              </a:lnSpc>
              <a:spcBef>
                <a:spcPts val="0"/>
              </a:spcBef>
              <a:spcAft>
                <a:spcPts val="0"/>
              </a:spcAft>
              <a:buSzPts val="1200"/>
              <a:buChar char="■"/>
              <a:defRPr/>
            </a:lvl6pPr>
            <a:lvl7pPr marL="3200400" lvl="6" indent="-304800" rtl="0">
              <a:lnSpc>
                <a:spcPct val="100000"/>
              </a:lnSpc>
              <a:spcBef>
                <a:spcPts val="0"/>
              </a:spcBef>
              <a:spcAft>
                <a:spcPts val="0"/>
              </a:spcAft>
              <a:buSzPts val="1200"/>
              <a:buChar char="●"/>
              <a:defRPr/>
            </a:lvl7pPr>
            <a:lvl8pPr marL="3657600" lvl="7" indent="-304800" rtl="0">
              <a:lnSpc>
                <a:spcPct val="100000"/>
              </a:lnSpc>
              <a:spcBef>
                <a:spcPts val="0"/>
              </a:spcBef>
              <a:spcAft>
                <a:spcPts val="0"/>
              </a:spcAft>
              <a:buSzPts val="1200"/>
              <a:buChar char="○"/>
              <a:defRPr/>
            </a:lvl8pPr>
            <a:lvl9pPr marL="4114800" lvl="8" indent="-304800" rtl="0">
              <a:lnSpc>
                <a:spcPct val="100000"/>
              </a:lnSpc>
              <a:spcBef>
                <a:spcPts val="0"/>
              </a:spcBef>
              <a:spcAft>
                <a:spcPts val="0"/>
              </a:spcAft>
              <a:buSzPts val="1200"/>
              <a:buChar char="■"/>
              <a:defRPr/>
            </a:lvl9pPr>
          </a:lstStyle>
          <a:p>
            <a:endParaRPr/>
          </a:p>
        </p:txBody>
      </p:sp>
      <p:sp>
        <p:nvSpPr>
          <p:cNvPr id="173" name="Google Shape;173;p4"/>
          <p:cNvSpPr/>
          <p:nvPr/>
        </p:nvSpPr>
        <p:spPr>
          <a:xfrm>
            <a:off x="100" y="4966175"/>
            <a:ext cx="9144000" cy="197400"/>
          </a:xfrm>
          <a:prstGeom prst="rect">
            <a:avLst/>
          </a:prstGeom>
          <a:solidFill>
            <a:srgbClr val="87A3AF">
              <a:alpha val="3924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74" name="Google Shape;174;p4"/>
          <p:cNvGrpSpPr/>
          <p:nvPr/>
        </p:nvGrpSpPr>
        <p:grpSpPr>
          <a:xfrm rot="-5400000" flipH="1">
            <a:off x="6815992" y="-152725"/>
            <a:ext cx="2817926" cy="2342763"/>
            <a:chOff x="-614096" y="2603551"/>
            <a:chExt cx="2817926" cy="2342763"/>
          </a:xfrm>
        </p:grpSpPr>
        <p:sp>
          <p:nvSpPr>
            <p:cNvPr id="175" name="Google Shape;175;p4"/>
            <p:cNvSpPr/>
            <p:nvPr/>
          </p:nvSpPr>
          <p:spPr>
            <a:xfrm rot="5400000">
              <a:off x="-325306" y="3899807"/>
              <a:ext cx="316291" cy="553418"/>
            </a:xfrm>
            <a:custGeom>
              <a:avLst/>
              <a:gdLst/>
              <a:ahLst/>
              <a:cxnLst/>
              <a:rect l="l" t="t" r="r" b="b"/>
              <a:pathLst>
                <a:path w="3446" h="6030" extrusionOk="0">
                  <a:moveTo>
                    <a:pt x="2438" y="1"/>
                  </a:moveTo>
                  <a:lnTo>
                    <a:pt x="0" y="4014"/>
                  </a:lnTo>
                  <a:lnTo>
                    <a:pt x="68" y="4059"/>
                  </a:lnTo>
                  <a:lnTo>
                    <a:pt x="2393" y="282"/>
                  </a:lnTo>
                  <a:lnTo>
                    <a:pt x="3378" y="6029"/>
                  </a:lnTo>
                  <a:lnTo>
                    <a:pt x="3445" y="6029"/>
                  </a:lnTo>
                  <a:lnTo>
                    <a:pt x="24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 name="Google Shape;176;p4"/>
            <p:cNvSpPr/>
            <p:nvPr/>
          </p:nvSpPr>
          <p:spPr>
            <a:xfrm rot="5400000">
              <a:off x="-394286" y="4276721"/>
              <a:ext cx="533822" cy="456226"/>
            </a:xfrm>
            <a:custGeom>
              <a:avLst/>
              <a:gdLst/>
              <a:ahLst/>
              <a:cxnLst/>
              <a:rect l="l" t="t" r="r" b="b"/>
              <a:pathLst>
                <a:path w="5816" h="4971" extrusionOk="0">
                  <a:moveTo>
                    <a:pt x="46" y="0"/>
                  </a:moveTo>
                  <a:lnTo>
                    <a:pt x="1" y="68"/>
                  </a:lnTo>
                  <a:lnTo>
                    <a:pt x="5748" y="4971"/>
                  </a:lnTo>
                  <a:lnTo>
                    <a:pt x="5815" y="4903"/>
                  </a:lnTo>
                  <a:lnTo>
                    <a:pt x="4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 name="Google Shape;177;p4"/>
            <p:cNvSpPr/>
            <p:nvPr/>
          </p:nvSpPr>
          <p:spPr>
            <a:xfrm rot="5400000">
              <a:off x="-37030" y="4106405"/>
              <a:ext cx="266727" cy="267256"/>
            </a:xfrm>
            <a:custGeom>
              <a:avLst/>
              <a:gdLst/>
              <a:ahLst/>
              <a:cxnLst/>
              <a:rect l="l" t="t" r="r" b="b"/>
              <a:pathLst>
                <a:path w="2906" h="2912" extrusionOk="0">
                  <a:moveTo>
                    <a:pt x="1453" y="1"/>
                  </a:moveTo>
                  <a:cubicBezTo>
                    <a:pt x="654" y="1"/>
                    <a:pt x="1" y="660"/>
                    <a:pt x="1" y="1453"/>
                  </a:cubicBezTo>
                  <a:cubicBezTo>
                    <a:pt x="1" y="2253"/>
                    <a:pt x="654" y="2911"/>
                    <a:pt x="1453" y="2911"/>
                  </a:cubicBezTo>
                  <a:cubicBezTo>
                    <a:pt x="2252" y="2911"/>
                    <a:pt x="2905" y="2253"/>
                    <a:pt x="2905" y="1453"/>
                  </a:cubicBezTo>
                  <a:cubicBezTo>
                    <a:pt x="2905" y="660"/>
                    <a:pt x="2252" y="1"/>
                    <a:pt x="14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 name="Google Shape;178;p4"/>
            <p:cNvSpPr/>
            <p:nvPr/>
          </p:nvSpPr>
          <p:spPr>
            <a:xfrm rot="5400000">
              <a:off x="-430984" y="4690023"/>
              <a:ext cx="157228" cy="157123"/>
            </a:xfrm>
            <a:custGeom>
              <a:avLst/>
              <a:gdLst/>
              <a:ahLst/>
              <a:cxnLst/>
              <a:rect l="l" t="t" r="r" b="b"/>
              <a:pathLst>
                <a:path w="1713" h="1712" extrusionOk="0">
                  <a:moveTo>
                    <a:pt x="868" y="0"/>
                  </a:moveTo>
                  <a:cubicBezTo>
                    <a:pt x="378" y="0"/>
                    <a:pt x="1" y="400"/>
                    <a:pt x="1" y="867"/>
                  </a:cubicBezTo>
                  <a:cubicBezTo>
                    <a:pt x="1" y="1334"/>
                    <a:pt x="378" y="1711"/>
                    <a:pt x="868" y="1711"/>
                  </a:cubicBezTo>
                  <a:cubicBezTo>
                    <a:pt x="1335" y="1711"/>
                    <a:pt x="1712" y="1334"/>
                    <a:pt x="1712" y="867"/>
                  </a:cubicBezTo>
                  <a:cubicBezTo>
                    <a:pt x="1712" y="400"/>
                    <a:pt x="1335" y="0"/>
                    <a:pt x="86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 name="Google Shape;179;p4"/>
            <p:cNvSpPr/>
            <p:nvPr/>
          </p:nvSpPr>
          <p:spPr>
            <a:xfrm rot="5400000">
              <a:off x="-505323" y="4271017"/>
              <a:ext cx="123084" cy="120963"/>
            </a:xfrm>
            <a:custGeom>
              <a:avLst/>
              <a:gdLst/>
              <a:ahLst/>
              <a:cxnLst/>
              <a:rect l="l" t="t" r="r" b="b"/>
              <a:pathLst>
                <a:path w="1341" h="1318" extrusionOk="0">
                  <a:moveTo>
                    <a:pt x="659" y="1"/>
                  </a:moveTo>
                  <a:cubicBezTo>
                    <a:pt x="310" y="1"/>
                    <a:pt x="1" y="310"/>
                    <a:pt x="1" y="659"/>
                  </a:cubicBezTo>
                  <a:cubicBezTo>
                    <a:pt x="1" y="1036"/>
                    <a:pt x="310" y="1318"/>
                    <a:pt x="659" y="1318"/>
                  </a:cubicBezTo>
                  <a:cubicBezTo>
                    <a:pt x="1036" y="1318"/>
                    <a:pt x="1340" y="1036"/>
                    <a:pt x="1340" y="659"/>
                  </a:cubicBezTo>
                  <a:cubicBezTo>
                    <a:pt x="1340" y="310"/>
                    <a:pt x="1036" y="1"/>
                    <a:pt x="65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 name="Google Shape;180;p4"/>
            <p:cNvSpPr/>
            <p:nvPr/>
          </p:nvSpPr>
          <p:spPr>
            <a:xfrm rot="5400000">
              <a:off x="-340537" y="3942929"/>
              <a:ext cx="157136" cy="157123"/>
            </a:xfrm>
            <a:custGeom>
              <a:avLst/>
              <a:gdLst/>
              <a:ahLst/>
              <a:cxnLst/>
              <a:rect l="l" t="t" r="r" b="b"/>
              <a:pathLst>
                <a:path w="1712" h="1712" extrusionOk="0">
                  <a:moveTo>
                    <a:pt x="867" y="0"/>
                  </a:moveTo>
                  <a:cubicBezTo>
                    <a:pt x="378" y="0"/>
                    <a:pt x="0" y="377"/>
                    <a:pt x="0" y="845"/>
                  </a:cubicBezTo>
                  <a:cubicBezTo>
                    <a:pt x="0" y="1334"/>
                    <a:pt x="378" y="1711"/>
                    <a:pt x="867" y="1711"/>
                  </a:cubicBezTo>
                  <a:cubicBezTo>
                    <a:pt x="1340" y="1711"/>
                    <a:pt x="1712" y="1334"/>
                    <a:pt x="1712" y="845"/>
                  </a:cubicBezTo>
                  <a:cubicBezTo>
                    <a:pt x="1712" y="377"/>
                    <a:pt x="1340" y="0"/>
                    <a:pt x="86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 name="Google Shape;181;p4"/>
            <p:cNvSpPr/>
            <p:nvPr/>
          </p:nvSpPr>
          <p:spPr>
            <a:xfrm rot="5400000">
              <a:off x="1644803" y="3849412"/>
              <a:ext cx="222211" cy="727520"/>
            </a:xfrm>
            <a:custGeom>
              <a:avLst/>
              <a:gdLst/>
              <a:ahLst/>
              <a:cxnLst/>
              <a:rect l="l" t="t" r="r" b="b"/>
              <a:pathLst>
                <a:path w="2421" h="7927" extrusionOk="0">
                  <a:moveTo>
                    <a:pt x="822" y="1"/>
                  </a:moveTo>
                  <a:lnTo>
                    <a:pt x="732" y="23"/>
                  </a:lnTo>
                  <a:lnTo>
                    <a:pt x="2302" y="5157"/>
                  </a:lnTo>
                  <a:lnTo>
                    <a:pt x="0" y="7853"/>
                  </a:lnTo>
                  <a:lnTo>
                    <a:pt x="73" y="7926"/>
                  </a:lnTo>
                  <a:lnTo>
                    <a:pt x="2421" y="5179"/>
                  </a:lnTo>
                  <a:lnTo>
                    <a:pt x="82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 name="Google Shape;182;p4"/>
            <p:cNvSpPr/>
            <p:nvPr/>
          </p:nvSpPr>
          <p:spPr>
            <a:xfrm rot="5400000">
              <a:off x="1541679" y="4413279"/>
              <a:ext cx="490958" cy="295156"/>
            </a:xfrm>
            <a:custGeom>
              <a:avLst/>
              <a:gdLst/>
              <a:ahLst/>
              <a:cxnLst/>
              <a:rect l="l" t="t" r="r" b="b"/>
              <a:pathLst>
                <a:path w="5349" h="3216" extrusionOk="0">
                  <a:moveTo>
                    <a:pt x="5303" y="1"/>
                  </a:moveTo>
                  <a:lnTo>
                    <a:pt x="1" y="3119"/>
                  </a:lnTo>
                  <a:lnTo>
                    <a:pt x="68" y="3215"/>
                  </a:lnTo>
                  <a:lnTo>
                    <a:pt x="5348" y="97"/>
                  </a:lnTo>
                  <a:lnTo>
                    <a:pt x="530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 name="Google Shape;183;p4"/>
            <p:cNvSpPr/>
            <p:nvPr/>
          </p:nvSpPr>
          <p:spPr>
            <a:xfrm rot="5400000">
              <a:off x="1365251" y="4075176"/>
              <a:ext cx="60578" cy="62592"/>
            </a:xfrm>
            <a:custGeom>
              <a:avLst/>
              <a:gdLst/>
              <a:ahLst/>
              <a:cxnLst/>
              <a:rect l="l" t="t" r="r" b="b"/>
              <a:pathLst>
                <a:path w="660" h="682" extrusionOk="0">
                  <a:moveTo>
                    <a:pt x="333" y="0"/>
                  </a:moveTo>
                  <a:cubicBezTo>
                    <a:pt x="141" y="0"/>
                    <a:pt x="1" y="163"/>
                    <a:pt x="1" y="355"/>
                  </a:cubicBezTo>
                  <a:cubicBezTo>
                    <a:pt x="1" y="518"/>
                    <a:pt x="141" y="681"/>
                    <a:pt x="333" y="681"/>
                  </a:cubicBezTo>
                  <a:cubicBezTo>
                    <a:pt x="518" y="681"/>
                    <a:pt x="659" y="518"/>
                    <a:pt x="659" y="355"/>
                  </a:cubicBezTo>
                  <a:cubicBezTo>
                    <a:pt x="659" y="163"/>
                    <a:pt x="518" y="0"/>
                    <a:pt x="33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 name="Google Shape;184;p4"/>
            <p:cNvSpPr/>
            <p:nvPr/>
          </p:nvSpPr>
          <p:spPr>
            <a:xfrm rot="5400000">
              <a:off x="2033759" y="4087020"/>
              <a:ext cx="170078" cy="170064"/>
            </a:xfrm>
            <a:custGeom>
              <a:avLst/>
              <a:gdLst/>
              <a:ahLst/>
              <a:cxnLst/>
              <a:rect l="l" t="t" r="r" b="b"/>
              <a:pathLst>
                <a:path w="1853" h="1853" extrusionOk="0">
                  <a:moveTo>
                    <a:pt x="941" y="0"/>
                  </a:moveTo>
                  <a:cubicBezTo>
                    <a:pt x="423" y="0"/>
                    <a:pt x="1" y="422"/>
                    <a:pt x="1" y="940"/>
                  </a:cubicBezTo>
                  <a:cubicBezTo>
                    <a:pt x="1" y="1430"/>
                    <a:pt x="423" y="1852"/>
                    <a:pt x="941" y="1852"/>
                  </a:cubicBezTo>
                  <a:cubicBezTo>
                    <a:pt x="1459" y="1852"/>
                    <a:pt x="1853" y="1430"/>
                    <a:pt x="1853" y="940"/>
                  </a:cubicBezTo>
                  <a:cubicBezTo>
                    <a:pt x="1853" y="422"/>
                    <a:pt x="1459" y="0"/>
                    <a:pt x="94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185;p4"/>
            <p:cNvSpPr/>
            <p:nvPr/>
          </p:nvSpPr>
          <p:spPr>
            <a:xfrm rot="5400000">
              <a:off x="1832305" y="4708048"/>
              <a:ext cx="195869" cy="193834"/>
            </a:xfrm>
            <a:custGeom>
              <a:avLst/>
              <a:gdLst/>
              <a:ahLst/>
              <a:cxnLst/>
              <a:rect l="l" t="t" r="r" b="b"/>
              <a:pathLst>
                <a:path w="2134" h="2112" extrusionOk="0">
                  <a:moveTo>
                    <a:pt x="1059" y="0"/>
                  </a:moveTo>
                  <a:cubicBezTo>
                    <a:pt x="473" y="0"/>
                    <a:pt x="1" y="468"/>
                    <a:pt x="1" y="1053"/>
                  </a:cubicBezTo>
                  <a:cubicBezTo>
                    <a:pt x="1" y="1638"/>
                    <a:pt x="473" y="2111"/>
                    <a:pt x="1059" y="2111"/>
                  </a:cubicBezTo>
                  <a:cubicBezTo>
                    <a:pt x="1644" y="2111"/>
                    <a:pt x="2134" y="1638"/>
                    <a:pt x="2134" y="1053"/>
                  </a:cubicBezTo>
                  <a:cubicBezTo>
                    <a:pt x="2134" y="468"/>
                    <a:pt x="1644" y="0"/>
                    <a:pt x="105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 name="Google Shape;186;p4"/>
            <p:cNvSpPr/>
            <p:nvPr/>
          </p:nvSpPr>
          <p:spPr>
            <a:xfrm rot="5400000">
              <a:off x="1560092" y="4233787"/>
              <a:ext cx="170078" cy="170064"/>
            </a:xfrm>
            <a:custGeom>
              <a:avLst/>
              <a:gdLst/>
              <a:ahLst/>
              <a:cxnLst/>
              <a:rect l="l" t="t" r="r" b="b"/>
              <a:pathLst>
                <a:path w="1853" h="1853" extrusionOk="0">
                  <a:moveTo>
                    <a:pt x="935" y="1"/>
                  </a:moveTo>
                  <a:cubicBezTo>
                    <a:pt x="423" y="1"/>
                    <a:pt x="0" y="423"/>
                    <a:pt x="0" y="935"/>
                  </a:cubicBezTo>
                  <a:cubicBezTo>
                    <a:pt x="0" y="1453"/>
                    <a:pt x="423" y="1853"/>
                    <a:pt x="935" y="1853"/>
                  </a:cubicBezTo>
                  <a:cubicBezTo>
                    <a:pt x="1430" y="1853"/>
                    <a:pt x="1852" y="1453"/>
                    <a:pt x="1852" y="935"/>
                  </a:cubicBezTo>
                  <a:cubicBezTo>
                    <a:pt x="1852" y="423"/>
                    <a:pt x="1430" y="1"/>
                    <a:pt x="93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 name="Google Shape;187;p4"/>
            <p:cNvSpPr/>
            <p:nvPr/>
          </p:nvSpPr>
          <p:spPr>
            <a:xfrm rot="5400000">
              <a:off x="896171" y="4251898"/>
              <a:ext cx="366406" cy="811680"/>
            </a:xfrm>
            <a:custGeom>
              <a:avLst/>
              <a:gdLst/>
              <a:ahLst/>
              <a:cxnLst/>
              <a:rect l="l" t="t" r="r" b="b"/>
              <a:pathLst>
                <a:path w="3992" h="8844" extrusionOk="0">
                  <a:moveTo>
                    <a:pt x="3800" y="1"/>
                  </a:moveTo>
                  <a:lnTo>
                    <a:pt x="3896" y="8613"/>
                  </a:lnTo>
                  <a:lnTo>
                    <a:pt x="74" y="4740"/>
                  </a:lnTo>
                  <a:lnTo>
                    <a:pt x="1" y="4785"/>
                  </a:lnTo>
                  <a:lnTo>
                    <a:pt x="3991" y="8844"/>
                  </a:lnTo>
                  <a:lnTo>
                    <a:pt x="389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 name="Google Shape;188;p4"/>
            <p:cNvSpPr/>
            <p:nvPr/>
          </p:nvSpPr>
          <p:spPr>
            <a:xfrm rot="5400000">
              <a:off x="225581" y="4380050"/>
              <a:ext cx="654702" cy="279554"/>
            </a:xfrm>
            <a:custGeom>
              <a:avLst/>
              <a:gdLst/>
              <a:ahLst/>
              <a:cxnLst/>
              <a:rect l="l" t="t" r="r" b="b"/>
              <a:pathLst>
                <a:path w="7133" h="3046" extrusionOk="0">
                  <a:moveTo>
                    <a:pt x="0" y="1"/>
                  </a:moveTo>
                  <a:lnTo>
                    <a:pt x="0" y="91"/>
                  </a:lnTo>
                  <a:lnTo>
                    <a:pt x="6896" y="141"/>
                  </a:lnTo>
                  <a:lnTo>
                    <a:pt x="3614" y="2978"/>
                  </a:lnTo>
                  <a:lnTo>
                    <a:pt x="3659" y="3046"/>
                  </a:lnTo>
                  <a:lnTo>
                    <a:pt x="7132" y="46"/>
                  </a:lnTo>
                  <a:lnTo>
                    <a:pt x="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 name="Google Shape;189;p4"/>
            <p:cNvSpPr/>
            <p:nvPr/>
          </p:nvSpPr>
          <p:spPr>
            <a:xfrm rot="5400000">
              <a:off x="1431887" y="4772662"/>
              <a:ext cx="108123" cy="110133"/>
            </a:xfrm>
            <a:custGeom>
              <a:avLst/>
              <a:gdLst/>
              <a:ahLst/>
              <a:cxnLst/>
              <a:rect l="l" t="t" r="r" b="b"/>
              <a:pathLst>
                <a:path w="1178" h="1200" extrusionOk="0">
                  <a:moveTo>
                    <a:pt x="592" y="1"/>
                  </a:moveTo>
                  <a:cubicBezTo>
                    <a:pt x="260" y="1"/>
                    <a:pt x="1" y="282"/>
                    <a:pt x="1" y="609"/>
                  </a:cubicBezTo>
                  <a:cubicBezTo>
                    <a:pt x="1" y="941"/>
                    <a:pt x="260" y="1200"/>
                    <a:pt x="592" y="1200"/>
                  </a:cubicBezTo>
                  <a:cubicBezTo>
                    <a:pt x="918" y="1200"/>
                    <a:pt x="1177" y="941"/>
                    <a:pt x="1177" y="609"/>
                  </a:cubicBezTo>
                  <a:cubicBezTo>
                    <a:pt x="1177" y="282"/>
                    <a:pt x="918" y="1"/>
                    <a:pt x="59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 name="Google Shape;190;p4"/>
            <p:cNvSpPr/>
            <p:nvPr/>
          </p:nvSpPr>
          <p:spPr>
            <a:xfrm rot="5400000">
              <a:off x="573299" y="4727691"/>
              <a:ext cx="219642" cy="217604"/>
            </a:xfrm>
            <a:custGeom>
              <a:avLst/>
              <a:gdLst/>
              <a:ahLst/>
              <a:cxnLst/>
              <a:rect l="l" t="t" r="r" b="b"/>
              <a:pathLst>
                <a:path w="2393" h="2371" extrusionOk="0">
                  <a:moveTo>
                    <a:pt x="1194" y="1"/>
                  </a:moveTo>
                  <a:cubicBezTo>
                    <a:pt x="541" y="1"/>
                    <a:pt x="0" y="519"/>
                    <a:pt x="0" y="1172"/>
                  </a:cubicBezTo>
                  <a:cubicBezTo>
                    <a:pt x="0" y="1830"/>
                    <a:pt x="541" y="2371"/>
                    <a:pt x="1194" y="2371"/>
                  </a:cubicBezTo>
                  <a:cubicBezTo>
                    <a:pt x="1852" y="2371"/>
                    <a:pt x="2393" y="1830"/>
                    <a:pt x="2393" y="1172"/>
                  </a:cubicBezTo>
                  <a:cubicBezTo>
                    <a:pt x="2393" y="519"/>
                    <a:pt x="1852" y="1"/>
                    <a:pt x="119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 name="Google Shape;191;p4"/>
            <p:cNvSpPr/>
            <p:nvPr/>
          </p:nvSpPr>
          <p:spPr>
            <a:xfrm rot="5400000">
              <a:off x="585184" y="4089087"/>
              <a:ext cx="206700" cy="206775"/>
            </a:xfrm>
            <a:custGeom>
              <a:avLst/>
              <a:gdLst/>
              <a:ahLst/>
              <a:cxnLst/>
              <a:rect l="l" t="t" r="r" b="b"/>
              <a:pathLst>
                <a:path w="2252" h="2253" extrusionOk="0">
                  <a:moveTo>
                    <a:pt x="1126" y="1"/>
                  </a:moveTo>
                  <a:cubicBezTo>
                    <a:pt x="496" y="1"/>
                    <a:pt x="0" y="496"/>
                    <a:pt x="0" y="1127"/>
                  </a:cubicBezTo>
                  <a:cubicBezTo>
                    <a:pt x="0" y="1735"/>
                    <a:pt x="496" y="2252"/>
                    <a:pt x="1126" y="2252"/>
                  </a:cubicBezTo>
                  <a:cubicBezTo>
                    <a:pt x="1740" y="2252"/>
                    <a:pt x="2252" y="1735"/>
                    <a:pt x="2252" y="1127"/>
                  </a:cubicBezTo>
                  <a:cubicBezTo>
                    <a:pt x="2252" y="496"/>
                    <a:pt x="1740" y="1"/>
                    <a:pt x="11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 name="Google Shape;192;p4"/>
            <p:cNvSpPr/>
            <p:nvPr/>
          </p:nvSpPr>
          <p:spPr>
            <a:xfrm rot="5400000">
              <a:off x="981118" y="4412264"/>
              <a:ext cx="133914" cy="133444"/>
            </a:xfrm>
            <a:custGeom>
              <a:avLst/>
              <a:gdLst/>
              <a:ahLst/>
              <a:cxnLst/>
              <a:rect l="l" t="t" r="r" b="b"/>
              <a:pathLst>
                <a:path w="1459" h="1454" extrusionOk="0">
                  <a:moveTo>
                    <a:pt x="732" y="1"/>
                  </a:moveTo>
                  <a:cubicBezTo>
                    <a:pt x="310" y="1"/>
                    <a:pt x="0" y="327"/>
                    <a:pt x="0" y="727"/>
                  </a:cubicBezTo>
                  <a:cubicBezTo>
                    <a:pt x="0" y="1127"/>
                    <a:pt x="310" y="1453"/>
                    <a:pt x="732" y="1453"/>
                  </a:cubicBezTo>
                  <a:cubicBezTo>
                    <a:pt x="1126" y="1453"/>
                    <a:pt x="1458" y="1127"/>
                    <a:pt x="1458" y="727"/>
                  </a:cubicBezTo>
                  <a:cubicBezTo>
                    <a:pt x="1458" y="327"/>
                    <a:pt x="1126" y="1"/>
                    <a:pt x="73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 name="Google Shape;193;p4"/>
            <p:cNvSpPr/>
            <p:nvPr/>
          </p:nvSpPr>
          <p:spPr>
            <a:xfrm rot="5400000">
              <a:off x="331006" y="4453340"/>
              <a:ext cx="170078" cy="170064"/>
            </a:xfrm>
            <a:custGeom>
              <a:avLst/>
              <a:gdLst/>
              <a:ahLst/>
              <a:cxnLst/>
              <a:rect l="l" t="t" r="r" b="b"/>
              <a:pathLst>
                <a:path w="1853" h="1853" extrusionOk="0">
                  <a:moveTo>
                    <a:pt x="935" y="1"/>
                  </a:moveTo>
                  <a:cubicBezTo>
                    <a:pt x="423" y="1"/>
                    <a:pt x="1" y="423"/>
                    <a:pt x="1" y="935"/>
                  </a:cubicBezTo>
                  <a:cubicBezTo>
                    <a:pt x="1" y="1431"/>
                    <a:pt x="423" y="1853"/>
                    <a:pt x="935" y="1853"/>
                  </a:cubicBezTo>
                  <a:cubicBezTo>
                    <a:pt x="1453" y="1853"/>
                    <a:pt x="1853" y="1431"/>
                    <a:pt x="1853" y="935"/>
                  </a:cubicBezTo>
                  <a:cubicBezTo>
                    <a:pt x="1853" y="423"/>
                    <a:pt x="1453" y="1"/>
                    <a:pt x="93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4" name="Google Shape;194;p4"/>
            <p:cNvSpPr/>
            <p:nvPr/>
          </p:nvSpPr>
          <p:spPr>
            <a:xfrm rot="7786524">
              <a:off x="-256302" y="2595649"/>
              <a:ext cx="222213" cy="727528"/>
            </a:xfrm>
            <a:custGeom>
              <a:avLst/>
              <a:gdLst/>
              <a:ahLst/>
              <a:cxnLst/>
              <a:rect l="l" t="t" r="r" b="b"/>
              <a:pathLst>
                <a:path w="2421" h="7927" extrusionOk="0">
                  <a:moveTo>
                    <a:pt x="822" y="1"/>
                  </a:moveTo>
                  <a:lnTo>
                    <a:pt x="732" y="23"/>
                  </a:lnTo>
                  <a:lnTo>
                    <a:pt x="2302" y="5157"/>
                  </a:lnTo>
                  <a:lnTo>
                    <a:pt x="0" y="7853"/>
                  </a:lnTo>
                  <a:lnTo>
                    <a:pt x="73" y="7926"/>
                  </a:lnTo>
                  <a:lnTo>
                    <a:pt x="2421" y="5179"/>
                  </a:lnTo>
                  <a:lnTo>
                    <a:pt x="82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 name="Google Shape;195;p4"/>
            <p:cNvSpPr/>
            <p:nvPr/>
          </p:nvSpPr>
          <p:spPr>
            <a:xfrm rot="7786524">
              <a:off x="-589099" y="3099043"/>
              <a:ext cx="490961" cy="295159"/>
            </a:xfrm>
            <a:custGeom>
              <a:avLst/>
              <a:gdLst/>
              <a:ahLst/>
              <a:cxnLst/>
              <a:rect l="l" t="t" r="r" b="b"/>
              <a:pathLst>
                <a:path w="5349" h="3216" extrusionOk="0">
                  <a:moveTo>
                    <a:pt x="5303" y="1"/>
                  </a:moveTo>
                  <a:lnTo>
                    <a:pt x="1" y="3119"/>
                  </a:lnTo>
                  <a:lnTo>
                    <a:pt x="68" y="3215"/>
                  </a:lnTo>
                  <a:lnTo>
                    <a:pt x="5348" y="97"/>
                  </a:lnTo>
                  <a:lnTo>
                    <a:pt x="530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 name="Google Shape;196;p4"/>
            <p:cNvSpPr/>
            <p:nvPr/>
          </p:nvSpPr>
          <p:spPr>
            <a:xfrm rot="7786524">
              <a:off x="-384183" y="2615556"/>
              <a:ext cx="60578" cy="62593"/>
            </a:xfrm>
            <a:custGeom>
              <a:avLst/>
              <a:gdLst/>
              <a:ahLst/>
              <a:cxnLst/>
              <a:rect l="l" t="t" r="r" b="b"/>
              <a:pathLst>
                <a:path w="660" h="682" extrusionOk="0">
                  <a:moveTo>
                    <a:pt x="333" y="0"/>
                  </a:moveTo>
                  <a:cubicBezTo>
                    <a:pt x="141" y="0"/>
                    <a:pt x="1" y="163"/>
                    <a:pt x="1" y="355"/>
                  </a:cubicBezTo>
                  <a:cubicBezTo>
                    <a:pt x="1" y="518"/>
                    <a:pt x="141" y="681"/>
                    <a:pt x="333" y="681"/>
                  </a:cubicBezTo>
                  <a:cubicBezTo>
                    <a:pt x="518" y="681"/>
                    <a:pt x="659" y="518"/>
                    <a:pt x="659" y="355"/>
                  </a:cubicBezTo>
                  <a:cubicBezTo>
                    <a:pt x="659" y="163"/>
                    <a:pt x="518" y="0"/>
                    <a:pt x="33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 name="Google Shape;197;p4"/>
            <p:cNvSpPr/>
            <p:nvPr/>
          </p:nvSpPr>
          <p:spPr>
            <a:xfrm rot="7786524">
              <a:off x="74977" y="3074946"/>
              <a:ext cx="170079" cy="170065"/>
            </a:xfrm>
            <a:custGeom>
              <a:avLst/>
              <a:gdLst/>
              <a:ahLst/>
              <a:cxnLst/>
              <a:rect l="l" t="t" r="r" b="b"/>
              <a:pathLst>
                <a:path w="1853" h="1853" extrusionOk="0">
                  <a:moveTo>
                    <a:pt x="941" y="0"/>
                  </a:moveTo>
                  <a:cubicBezTo>
                    <a:pt x="423" y="0"/>
                    <a:pt x="1" y="422"/>
                    <a:pt x="1" y="940"/>
                  </a:cubicBezTo>
                  <a:cubicBezTo>
                    <a:pt x="1" y="1430"/>
                    <a:pt x="423" y="1852"/>
                    <a:pt x="941" y="1852"/>
                  </a:cubicBezTo>
                  <a:cubicBezTo>
                    <a:pt x="1459" y="1852"/>
                    <a:pt x="1853" y="1430"/>
                    <a:pt x="1853" y="940"/>
                  </a:cubicBezTo>
                  <a:cubicBezTo>
                    <a:pt x="1853" y="422"/>
                    <a:pt x="1459" y="0"/>
                    <a:pt x="9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 name="Google Shape;198;p4"/>
            <p:cNvSpPr/>
            <p:nvPr/>
          </p:nvSpPr>
          <p:spPr>
            <a:xfrm rot="7786524">
              <a:off x="-487760" y="3428857"/>
              <a:ext cx="195870" cy="193836"/>
            </a:xfrm>
            <a:custGeom>
              <a:avLst/>
              <a:gdLst/>
              <a:ahLst/>
              <a:cxnLst/>
              <a:rect l="l" t="t" r="r" b="b"/>
              <a:pathLst>
                <a:path w="2134" h="2112" extrusionOk="0">
                  <a:moveTo>
                    <a:pt x="1059" y="0"/>
                  </a:moveTo>
                  <a:cubicBezTo>
                    <a:pt x="473" y="0"/>
                    <a:pt x="1" y="468"/>
                    <a:pt x="1" y="1053"/>
                  </a:cubicBezTo>
                  <a:cubicBezTo>
                    <a:pt x="1" y="1638"/>
                    <a:pt x="473" y="2111"/>
                    <a:pt x="1059" y="2111"/>
                  </a:cubicBezTo>
                  <a:cubicBezTo>
                    <a:pt x="1644" y="2111"/>
                    <a:pt x="2134" y="1638"/>
                    <a:pt x="2134" y="1053"/>
                  </a:cubicBezTo>
                  <a:cubicBezTo>
                    <a:pt x="2134" y="468"/>
                    <a:pt x="1644" y="0"/>
                    <a:pt x="105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 name="Google Shape;199;p4"/>
            <p:cNvSpPr/>
            <p:nvPr/>
          </p:nvSpPr>
          <p:spPr>
            <a:xfrm rot="7786524">
              <a:off x="-382962" y="2884704"/>
              <a:ext cx="170079" cy="170065"/>
            </a:xfrm>
            <a:custGeom>
              <a:avLst/>
              <a:gdLst/>
              <a:ahLst/>
              <a:cxnLst/>
              <a:rect l="l" t="t" r="r" b="b"/>
              <a:pathLst>
                <a:path w="1853" h="1853" extrusionOk="0">
                  <a:moveTo>
                    <a:pt x="935" y="1"/>
                  </a:moveTo>
                  <a:cubicBezTo>
                    <a:pt x="423" y="1"/>
                    <a:pt x="0" y="423"/>
                    <a:pt x="0" y="935"/>
                  </a:cubicBezTo>
                  <a:cubicBezTo>
                    <a:pt x="0" y="1453"/>
                    <a:pt x="423" y="1853"/>
                    <a:pt x="935" y="1853"/>
                  </a:cubicBezTo>
                  <a:cubicBezTo>
                    <a:pt x="1430" y="1853"/>
                    <a:pt x="1852" y="1453"/>
                    <a:pt x="1852" y="935"/>
                  </a:cubicBezTo>
                  <a:cubicBezTo>
                    <a:pt x="1852" y="423"/>
                    <a:pt x="1430" y="1"/>
                    <a:pt x="93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0286053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0"/>
        <p:cNvGrpSpPr/>
        <p:nvPr/>
      </p:nvGrpSpPr>
      <p:grpSpPr>
        <a:xfrm>
          <a:off x="0" y="0"/>
          <a:ext cx="0" cy="0"/>
          <a:chOff x="0" y="0"/>
          <a:chExt cx="0" cy="0"/>
        </a:xfrm>
      </p:grpSpPr>
      <p:sp>
        <p:nvSpPr>
          <p:cNvPr id="201" name="Google Shape;201;p5"/>
          <p:cNvSpPr txBox="1">
            <a:spLocks noGrp="1"/>
          </p:cNvSpPr>
          <p:nvPr>
            <p:ph type="subTitle" idx="1"/>
          </p:nvPr>
        </p:nvSpPr>
        <p:spPr>
          <a:xfrm>
            <a:off x="1403637" y="1961475"/>
            <a:ext cx="2807400" cy="4323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chemeClr val="dk1"/>
              </a:buClr>
              <a:buSzPts val="2400"/>
              <a:buFont typeface="Bebas Neue"/>
              <a:buNone/>
              <a:defRPr sz="2000">
                <a:solidFill>
                  <a:schemeClr val="dk1"/>
                </a:solidFill>
                <a:latin typeface="Lalezar"/>
                <a:ea typeface="Lalezar"/>
                <a:cs typeface="Lalezar"/>
                <a:sym typeface="Lalezar"/>
              </a:defRPr>
            </a:lvl1pPr>
            <a:lvl2pPr lvl="1"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02" name="Google Shape;202;p5"/>
          <p:cNvSpPr txBox="1">
            <a:spLocks noGrp="1"/>
          </p:cNvSpPr>
          <p:nvPr>
            <p:ph type="subTitle" idx="2"/>
          </p:nvPr>
        </p:nvSpPr>
        <p:spPr>
          <a:xfrm>
            <a:off x="4932816" y="1961475"/>
            <a:ext cx="2807400" cy="432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000">
                <a:solidFill>
                  <a:schemeClr val="dk1"/>
                </a:solidFill>
                <a:latin typeface="Lalezar"/>
                <a:ea typeface="Lalezar"/>
                <a:cs typeface="Lalezar"/>
                <a:sym typeface="Lalezar"/>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03" name="Google Shape;203;p5"/>
          <p:cNvSpPr txBox="1">
            <a:spLocks noGrp="1"/>
          </p:cNvSpPr>
          <p:nvPr>
            <p:ph type="subTitle" idx="3"/>
          </p:nvPr>
        </p:nvSpPr>
        <p:spPr>
          <a:xfrm>
            <a:off x="1403625" y="2439875"/>
            <a:ext cx="2807400" cy="142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04" name="Google Shape;204;p5"/>
          <p:cNvSpPr txBox="1">
            <a:spLocks noGrp="1"/>
          </p:cNvSpPr>
          <p:nvPr>
            <p:ph type="subTitle" idx="4"/>
          </p:nvPr>
        </p:nvSpPr>
        <p:spPr>
          <a:xfrm>
            <a:off x="4932802" y="2439875"/>
            <a:ext cx="2807400" cy="142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05" name="Google Shape;205;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06" name="Google Shape;206;p5"/>
          <p:cNvSpPr/>
          <p:nvPr/>
        </p:nvSpPr>
        <p:spPr>
          <a:xfrm>
            <a:off x="100" y="4966175"/>
            <a:ext cx="9144000" cy="197400"/>
          </a:xfrm>
          <a:prstGeom prst="rect">
            <a:avLst/>
          </a:prstGeom>
          <a:solidFill>
            <a:srgbClr val="87A3AF">
              <a:alpha val="3924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07" name="Google Shape;207;p5"/>
          <p:cNvGrpSpPr/>
          <p:nvPr/>
        </p:nvGrpSpPr>
        <p:grpSpPr>
          <a:xfrm rot="5400000">
            <a:off x="-542911" y="3519835"/>
            <a:ext cx="1724050" cy="867404"/>
            <a:chOff x="7935113" y="4457616"/>
            <a:chExt cx="1099311" cy="553086"/>
          </a:xfrm>
        </p:grpSpPr>
        <p:grpSp>
          <p:nvGrpSpPr>
            <p:cNvPr id="208" name="Google Shape;208;p5"/>
            <p:cNvGrpSpPr/>
            <p:nvPr/>
          </p:nvGrpSpPr>
          <p:grpSpPr>
            <a:xfrm>
              <a:off x="8353212" y="4457616"/>
              <a:ext cx="681211" cy="553086"/>
              <a:chOff x="7788497" y="247649"/>
              <a:chExt cx="795529" cy="645902"/>
            </a:xfrm>
          </p:grpSpPr>
          <p:sp>
            <p:nvSpPr>
              <p:cNvPr id="209" name="Google Shape;209;p5"/>
              <p:cNvSpPr/>
              <p:nvPr/>
            </p:nvSpPr>
            <p:spPr>
              <a:xfrm>
                <a:off x="8238991" y="300781"/>
                <a:ext cx="278660" cy="486423"/>
              </a:xfrm>
              <a:custGeom>
                <a:avLst/>
                <a:gdLst/>
                <a:ahLst/>
                <a:cxnLst/>
                <a:rect l="l" t="t" r="r" b="b"/>
                <a:pathLst>
                  <a:path w="3451" h="6024" extrusionOk="0">
                    <a:moveTo>
                      <a:pt x="0" y="1"/>
                    </a:moveTo>
                    <a:lnTo>
                      <a:pt x="1008" y="6024"/>
                    </a:lnTo>
                    <a:lnTo>
                      <a:pt x="3451" y="2016"/>
                    </a:lnTo>
                    <a:lnTo>
                      <a:pt x="3378" y="1971"/>
                    </a:lnTo>
                    <a:lnTo>
                      <a:pt x="1058" y="5770"/>
                    </a:lnTo>
                    <a:lnTo>
                      <a:pt x="9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0" name="Google Shape;210;p5"/>
              <p:cNvSpPr/>
              <p:nvPr/>
            </p:nvSpPr>
            <p:spPr>
              <a:xfrm>
                <a:off x="7854468" y="378057"/>
                <a:ext cx="470031" cy="401880"/>
              </a:xfrm>
              <a:custGeom>
                <a:avLst/>
                <a:gdLst/>
                <a:ahLst/>
                <a:cxnLst/>
                <a:rect l="l" t="t" r="r" b="b"/>
                <a:pathLst>
                  <a:path w="5821" h="4977" extrusionOk="0">
                    <a:moveTo>
                      <a:pt x="73" y="1"/>
                    </a:moveTo>
                    <a:lnTo>
                      <a:pt x="0" y="74"/>
                    </a:lnTo>
                    <a:lnTo>
                      <a:pt x="5770" y="4977"/>
                    </a:lnTo>
                    <a:lnTo>
                      <a:pt x="5820" y="4904"/>
                    </a:lnTo>
                    <a:lnTo>
                      <a:pt x="7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 name="Google Shape;211;p5"/>
              <p:cNvSpPr/>
              <p:nvPr/>
            </p:nvSpPr>
            <p:spPr>
              <a:xfrm>
                <a:off x="8204915" y="658495"/>
                <a:ext cx="235056" cy="235056"/>
              </a:xfrm>
              <a:custGeom>
                <a:avLst/>
                <a:gdLst/>
                <a:ahLst/>
                <a:cxnLst/>
                <a:rect l="l" t="t" r="r" b="b"/>
                <a:pathLst>
                  <a:path w="2911" h="2911" extrusionOk="0">
                    <a:moveTo>
                      <a:pt x="1458" y="1"/>
                    </a:moveTo>
                    <a:cubicBezTo>
                      <a:pt x="659" y="1"/>
                      <a:pt x="0" y="659"/>
                      <a:pt x="0" y="1453"/>
                    </a:cubicBezTo>
                    <a:cubicBezTo>
                      <a:pt x="0" y="2252"/>
                      <a:pt x="659" y="2911"/>
                      <a:pt x="1458" y="2911"/>
                    </a:cubicBezTo>
                    <a:cubicBezTo>
                      <a:pt x="2252" y="2911"/>
                      <a:pt x="2910" y="2252"/>
                      <a:pt x="2910" y="1453"/>
                    </a:cubicBezTo>
                    <a:cubicBezTo>
                      <a:pt x="2910" y="659"/>
                      <a:pt x="2252" y="1"/>
                      <a:pt x="1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2" name="Google Shape;212;p5"/>
              <p:cNvSpPr/>
              <p:nvPr/>
            </p:nvSpPr>
            <p:spPr>
              <a:xfrm>
                <a:off x="7788497" y="312167"/>
                <a:ext cx="138320" cy="138240"/>
              </a:xfrm>
              <a:custGeom>
                <a:avLst/>
                <a:gdLst/>
                <a:ahLst/>
                <a:cxnLst/>
                <a:rect l="l" t="t" r="r" b="b"/>
                <a:pathLst>
                  <a:path w="1713" h="1712" extrusionOk="0">
                    <a:moveTo>
                      <a:pt x="845" y="0"/>
                    </a:moveTo>
                    <a:cubicBezTo>
                      <a:pt x="372" y="0"/>
                      <a:pt x="1" y="372"/>
                      <a:pt x="1" y="845"/>
                    </a:cubicBezTo>
                    <a:cubicBezTo>
                      <a:pt x="1" y="1335"/>
                      <a:pt x="372" y="1712"/>
                      <a:pt x="845" y="1712"/>
                    </a:cubicBezTo>
                    <a:cubicBezTo>
                      <a:pt x="1335" y="1712"/>
                      <a:pt x="1712" y="1335"/>
                      <a:pt x="1712" y="845"/>
                    </a:cubicBezTo>
                    <a:cubicBezTo>
                      <a:pt x="1712" y="372"/>
                      <a:pt x="1335" y="0"/>
                      <a:pt x="84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 name="Google Shape;213;p5"/>
              <p:cNvSpPr/>
              <p:nvPr/>
            </p:nvSpPr>
            <p:spPr>
              <a:xfrm>
                <a:off x="8188039" y="247649"/>
                <a:ext cx="107798" cy="105941"/>
              </a:xfrm>
              <a:custGeom>
                <a:avLst/>
                <a:gdLst/>
                <a:ahLst/>
                <a:cxnLst/>
                <a:rect l="l" t="t" r="r" b="b"/>
                <a:pathLst>
                  <a:path w="1335" h="1312" extrusionOk="0">
                    <a:moveTo>
                      <a:pt x="682" y="0"/>
                    </a:moveTo>
                    <a:cubicBezTo>
                      <a:pt x="305" y="0"/>
                      <a:pt x="1" y="282"/>
                      <a:pt x="1" y="659"/>
                    </a:cubicBezTo>
                    <a:cubicBezTo>
                      <a:pt x="1" y="1008"/>
                      <a:pt x="305" y="1312"/>
                      <a:pt x="682" y="1312"/>
                    </a:cubicBezTo>
                    <a:cubicBezTo>
                      <a:pt x="1031" y="1312"/>
                      <a:pt x="1335" y="1008"/>
                      <a:pt x="1335" y="659"/>
                    </a:cubicBezTo>
                    <a:cubicBezTo>
                      <a:pt x="1335" y="282"/>
                      <a:pt x="1031" y="0"/>
                      <a:pt x="68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4" name="Google Shape;214;p5"/>
              <p:cNvSpPr/>
              <p:nvPr/>
            </p:nvSpPr>
            <p:spPr>
              <a:xfrm>
                <a:off x="8445302" y="391704"/>
                <a:ext cx="138724" cy="138240"/>
              </a:xfrm>
              <a:custGeom>
                <a:avLst/>
                <a:gdLst/>
                <a:ahLst/>
                <a:cxnLst/>
                <a:rect l="l" t="t" r="r" b="b"/>
                <a:pathLst>
                  <a:path w="1718" h="1712" extrusionOk="0">
                    <a:moveTo>
                      <a:pt x="873" y="1"/>
                    </a:moveTo>
                    <a:cubicBezTo>
                      <a:pt x="378" y="1"/>
                      <a:pt x="1" y="372"/>
                      <a:pt x="1" y="867"/>
                    </a:cubicBezTo>
                    <a:cubicBezTo>
                      <a:pt x="1" y="1335"/>
                      <a:pt x="378" y="1712"/>
                      <a:pt x="873" y="1712"/>
                    </a:cubicBezTo>
                    <a:cubicBezTo>
                      <a:pt x="1340" y="1712"/>
                      <a:pt x="1718" y="1335"/>
                      <a:pt x="1718" y="867"/>
                    </a:cubicBezTo>
                    <a:cubicBezTo>
                      <a:pt x="1718" y="372"/>
                      <a:pt x="1340" y="1"/>
                      <a:pt x="87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15" name="Google Shape;215;p5"/>
            <p:cNvGrpSpPr/>
            <p:nvPr/>
          </p:nvGrpSpPr>
          <p:grpSpPr>
            <a:xfrm>
              <a:off x="7935113" y="4608493"/>
              <a:ext cx="322691" cy="367011"/>
              <a:chOff x="3917888" y="4163943"/>
              <a:chExt cx="322691" cy="367011"/>
            </a:xfrm>
          </p:grpSpPr>
          <p:sp>
            <p:nvSpPr>
              <p:cNvPr id="216" name="Google Shape;216;p5"/>
              <p:cNvSpPr/>
              <p:nvPr/>
            </p:nvSpPr>
            <p:spPr>
              <a:xfrm>
                <a:off x="3961863" y="4197892"/>
                <a:ext cx="254583" cy="159235"/>
              </a:xfrm>
              <a:custGeom>
                <a:avLst/>
                <a:gdLst/>
                <a:ahLst/>
                <a:cxnLst/>
                <a:rect l="l" t="t" r="r" b="b"/>
                <a:pathLst>
                  <a:path w="3682" h="2303" extrusionOk="0">
                    <a:moveTo>
                      <a:pt x="90" y="0"/>
                    </a:moveTo>
                    <a:lnTo>
                      <a:pt x="0" y="51"/>
                    </a:lnTo>
                    <a:lnTo>
                      <a:pt x="1498" y="2111"/>
                    </a:lnTo>
                    <a:lnTo>
                      <a:pt x="3659" y="2303"/>
                    </a:lnTo>
                    <a:lnTo>
                      <a:pt x="3682" y="2207"/>
                    </a:lnTo>
                    <a:lnTo>
                      <a:pt x="1548" y="2021"/>
                    </a:lnTo>
                    <a:lnTo>
                      <a:pt x="90"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 name="Google Shape;217;p5"/>
              <p:cNvSpPr/>
              <p:nvPr/>
            </p:nvSpPr>
            <p:spPr>
              <a:xfrm>
                <a:off x="3977835" y="4339152"/>
                <a:ext cx="97353" cy="139391"/>
              </a:xfrm>
              <a:custGeom>
                <a:avLst/>
                <a:gdLst/>
                <a:ahLst/>
                <a:cxnLst/>
                <a:rect l="l" t="t" r="r" b="b"/>
                <a:pathLst>
                  <a:path w="1408" h="2016" extrusionOk="0">
                    <a:moveTo>
                      <a:pt x="1317" y="1"/>
                    </a:moveTo>
                    <a:lnTo>
                      <a:pt x="0" y="1971"/>
                    </a:lnTo>
                    <a:lnTo>
                      <a:pt x="73" y="2016"/>
                    </a:lnTo>
                    <a:lnTo>
                      <a:pt x="1407" y="68"/>
                    </a:lnTo>
                    <a:lnTo>
                      <a:pt x="131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8" name="Google Shape;218;p5"/>
              <p:cNvSpPr/>
              <p:nvPr/>
            </p:nvSpPr>
            <p:spPr>
              <a:xfrm>
                <a:off x="3926047" y="4163943"/>
                <a:ext cx="79445" cy="70180"/>
              </a:xfrm>
              <a:custGeom>
                <a:avLst/>
                <a:gdLst/>
                <a:ahLst/>
                <a:cxnLst/>
                <a:rect l="l" t="t" r="r" b="b"/>
                <a:pathLst>
                  <a:path w="1149" h="1015" extrusionOk="0">
                    <a:moveTo>
                      <a:pt x="549" y="0"/>
                    </a:moveTo>
                    <a:cubicBezTo>
                      <a:pt x="481" y="0"/>
                      <a:pt x="413" y="15"/>
                      <a:pt x="349" y="47"/>
                    </a:cubicBezTo>
                    <a:cubicBezTo>
                      <a:pt x="96" y="165"/>
                      <a:pt x="0" y="469"/>
                      <a:pt x="119" y="728"/>
                    </a:cubicBezTo>
                    <a:cubicBezTo>
                      <a:pt x="203" y="913"/>
                      <a:pt x="382" y="1014"/>
                      <a:pt x="562" y="1014"/>
                    </a:cubicBezTo>
                    <a:cubicBezTo>
                      <a:pt x="634" y="1014"/>
                      <a:pt x="706" y="998"/>
                      <a:pt x="772" y="964"/>
                    </a:cubicBezTo>
                    <a:cubicBezTo>
                      <a:pt x="1031" y="846"/>
                      <a:pt x="1149" y="542"/>
                      <a:pt x="1008" y="283"/>
                    </a:cubicBezTo>
                    <a:cubicBezTo>
                      <a:pt x="921" y="110"/>
                      <a:pt x="735" y="0"/>
                      <a:pt x="54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9" name="Google Shape;219;p5"/>
              <p:cNvSpPr/>
              <p:nvPr/>
            </p:nvSpPr>
            <p:spPr>
              <a:xfrm>
                <a:off x="4190312" y="4332306"/>
                <a:ext cx="50267" cy="43836"/>
              </a:xfrm>
              <a:custGeom>
                <a:avLst/>
                <a:gdLst/>
                <a:ahLst/>
                <a:cxnLst/>
                <a:rect l="l" t="t" r="r" b="b"/>
                <a:pathLst>
                  <a:path w="727" h="634" extrusionOk="0">
                    <a:moveTo>
                      <a:pt x="356" y="0"/>
                    </a:moveTo>
                    <a:cubicBezTo>
                      <a:pt x="315" y="0"/>
                      <a:pt x="274" y="8"/>
                      <a:pt x="237" y="26"/>
                    </a:cubicBezTo>
                    <a:cubicBezTo>
                      <a:pt x="74" y="100"/>
                      <a:pt x="0" y="285"/>
                      <a:pt x="74" y="449"/>
                    </a:cubicBezTo>
                    <a:cubicBezTo>
                      <a:pt x="136" y="565"/>
                      <a:pt x="246" y="633"/>
                      <a:pt x="354" y="633"/>
                    </a:cubicBezTo>
                    <a:cubicBezTo>
                      <a:pt x="403" y="633"/>
                      <a:pt x="452" y="619"/>
                      <a:pt x="496" y="589"/>
                    </a:cubicBezTo>
                    <a:cubicBezTo>
                      <a:pt x="659" y="522"/>
                      <a:pt x="727" y="336"/>
                      <a:pt x="659" y="167"/>
                    </a:cubicBezTo>
                    <a:cubicBezTo>
                      <a:pt x="589" y="64"/>
                      <a:pt x="470" y="0"/>
                      <a:pt x="35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0" name="Google Shape;220;p5"/>
              <p:cNvSpPr/>
              <p:nvPr/>
            </p:nvSpPr>
            <p:spPr>
              <a:xfrm>
                <a:off x="3917888" y="4422953"/>
                <a:ext cx="125010" cy="108001"/>
              </a:xfrm>
              <a:custGeom>
                <a:avLst/>
                <a:gdLst/>
                <a:ahLst/>
                <a:cxnLst/>
                <a:rect l="l" t="t" r="r" b="b"/>
                <a:pathLst>
                  <a:path w="1808" h="1562" extrusionOk="0">
                    <a:moveTo>
                      <a:pt x="899" y="1"/>
                    </a:moveTo>
                    <a:cubicBezTo>
                      <a:pt x="784" y="1"/>
                      <a:pt x="669" y="25"/>
                      <a:pt x="563" y="78"/>
                    </a:cubicBezTo>
                    <a:cubicBezTo>
                      <a:pt x="163" y="263"/>
                      <a:pt x="0" y="736"/>
                      <a:pt x="186" y="1108"/>
                    </a:cubicBezTo>
                    <a:cubicBezTo>
                      <a:pt x="324" y="1396"/>
                      <a:pt x="606" y="1561"/>
                      <a:pt x="902" y="1561"/>
                    </a:cubicBezTo>
                    <a:cubicBezTo>
                      <a:pt x="1016" y="1561"/>
                      <a:pt x="1133" y="1537"/>
                      <a:pt x="1244" y="1485"/>
                    </a:cubicBezTo>
                    <a:cubicBezTo>
                      <a:pt x="1621" y="1299"/>
                      <a:pt x="1807" y="826"/>
                      <a:pt x="1621" y="432"/>
                    </a:cubicBezTo>
                    <a:cubicBezTo>
                      <a:pt x="1484" y="161"/>
                      <a:pt x="1192" y="1"/>
                      <a:pt x="89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 name="Google Shape;221;p5"/>
              <p:cNvSpPr/>
              <p:nvPr/>
            </p:nvSpPr>
            <p:spPr>
              <a:xfrm>
                <a:off x="4034601" y="4312255"/>
                <a:ext cx="65063" cy="57043"/>
              </a:xfrm>
              <a:custGeom>
                <a:avLst/>
                <a:gdLst/>
                <a:ahLst/>
                <a:cxnLst/>
                <a:rect l="l" t="t" r="r" b="b"/>
                <a:pathLst>
                  <a:path w="941" h="825" extrusionOk="0">
                    <a:moveTo>
                      <a:pt x="451" y="0"/>
                    </a:moveTo>
                    <a:cubicBezTo>
                      <a:pt x="395" y="0"/>
                      <a:pt x="338" y="12"/>
                      <a:pt x="282" y="35"/>
                    </a:cubicBezTo>
                    <a:cubicBezTo>
                      <a:pt x="97" y="153"/>
                      <a:pt x="1" y="390"/>
                      <a:pt x="97" y="598"/>
                    </a:cubicBezTo>
                    <a:cubicBezTo>
                      <a:pt x="163" y="739"/>
                      <a:pt x="320" y="824"/>
                      <a:pt x="475" y="824"/>
                    </a:cubicBezTo>
                    <a:cubicBezTo>
                      <a:pt x="531" y="824"/>
                      <a:pt x="586" y="813"/>
                      <a:pt x="637" y="789"/>
                    </a:cubicBezTo>
                    <a:cubicBezTo>
                      <a:pt x="845" y="694"/>
                      <a:pt x="941" y="435"/>
                      <a:pt x="845" y="249"/>
                    </a:cubicBezTo>
                    <a:cubicBezTo>
                      <a:pt x="758" y="91"/>
                      <a:pt x="609" y="0"/>
                      <a:pt x="45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22" name="Google Shape;222;p5"/>
          <p:cNvGrpSpPr/>
          <p:nvPr/>
        </p:nvGrpSpPr>
        <p:grpSpPr>
          <a:xfrm>
            <a:off x="8101613" y="-82447"/>
            <a:ext cx="1218051" cy="1425639"/>
            <a:chOff x="8123252" y="87860"/>
            <a:chExt cx="911169" cy="1066456"/>
          </a:xfrm>
        </p:grpSpPr>
        <p:grpSp>
          <p:nvGrpSpPr>
            <p:cNvPr id="223" name="Google Shape;223;p5"/>
            <p:cNvGrpSpPr/>
            <p:nvPr/>
          </p:nvGrpSpPr>
          <p:grpSpPr>
            <a:xfrm rot="5400000">
              <a:off x="8255938" y="-44826"/>
              <a:ext cx="645796" cy="911169"/>
              <a:chOff x="7950870" y="2117579"/>
              <a:chExt cx="645796" cy="911169"/>
            </a:xfrm>
          </p:grpSpPr>
          <p:sp>
            <p:nvSpPr>
              <p:cNvPr id="224" name="Google Shape;224;p5"/>
              <p:cNvSpPr/>
              <p:nvPr/>
            </p:nvSpPr>
            <p:spPr>
              <a:xfrm>
                <a:off x="8030316" y="2375206"/>
                <a:ext cx="276017" cy="613087"/>
              </a:xfrm>
              <a:custGeom>
                <a:avLst/>
                <a:gdLst/>
                <a:ahLst/>
                <a:cxnLst/>
                <a:rect l="l" t="t" r="r" b="b"/>
                <a:pathLst>
                  <a:path w="3992" h="8867" extrusionOk="0">
                    <a:moveTo>
                      <a:pt x="0" y="1"/>
                    </a:moveTo>
                    <a:lnTo>
                      <a:pt x="96" y="8866"/>
                    </a:lnTo>
                    <a:lnTo>
                      <a:pt x="192" y="8866"/>
                    </a:lnTo>
                    <a:lnTo>
                      <a:pt x="96" y="237"/>
                    </a:lnTo>
                    <a:lnTo>
                      <a:pt x="3918" y="4127"/>
                    </a:lnTo>
                    <a:lnTo>
                      <a:pt x="3991" y="4059"/>
                    </a:lnTo>
                    <a:lnTo>
                      <a:pt x="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 name="Google Shape;225;p5"/>
              <p:cNvSpPr/>
              <p:nvPr/>
            </p:nvSpPr>
            <p:spPr>
              <a:xfrm>
                <a:off x="8024093" y="2179047"/>
                <a:ext cx="494715" cy="212613"/>
              </a:xfrm>
              <a:custGeom>
                <a:avLst/>
                <a:gdLst/>
                <a:ahLst/>
                <a:cxnLst/>
                <a:rect l="l" t="t" r="r" b="b"/>
                <a:pathLst>
                  <a:path w="7155" h="3075" extrusionOk="0">
                    <a:moveTo>
                      <a:pt x="3468" y="1"/>
                    </a:moveTo>
                    <a:lnTo>
                      <a:pt x="0" y="3001"/>
                    </a:lnTo>
                    <a:lnTo>
                      <a:pt x="7155" y="3074"/>
                    </a:lnTo>
                    <a:lnTo>
                      <a:pt x="7155" y="2979"/>
                    </a:lnTo>
                    <a:lnTo>
                      <a:pt x="259" y="2911"/>
                    </a:lnTo>
                    <a:lnTo>
                      <a:pt x="3541" y="68"/>
                    </a:lnTo>
                    <a:lnTo>
                      <a:pt x="34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 name="Google Shape;226;p5"/>
              <p:cNvSpPr/>
              <p:nvPr/>
            </p:nvSpPr>
            <p:spPr>
              <a:xfrm>
                <a:off x="7997957" y="2946192"/>
                <a:ext cx="82971" cy="82556"/>
              </a:xfrm>
              <a:custGeom>
                <a:avLst/>
                <a:gdLst/>
                <a:ahLst/>
                <a:cxnLst/>
                <a:rect l="l" t="t" r="r" b="b"/>
                <a:pathLst>
                  <a:path w="1200" h="1194" extrusionOk="0">
                    <a:moveTo>
                      <a:pt x="609" y="1"/>
                    </a:moveTo>
                    <a:cubicBezTo>
                      <a:pt x="282" y="1"/>
                      <a:pt x="1" y="282"/>
                      <a:pt x="1" y="608"/>
                    </a:cubicBezTo>
                    <a:cubicBezTo>
                      <a:pt x="1" y="935"/>
                      <a:pt x="282" y="1194"/>
                      <a:pt x="609" y="1194"/>
                    </a:cubicBezTo>
                    <a:cubicBezTo>
                      <a:pt x="941" y="1194"/>
                      <a:pt x="1200" y="935"/>
                      <a:pt x="1200" y="608"/>
                    </a:cubicBezTo>
                    <a:cubicBezTo>
                      <a:pt x="1200" y="282"/>
                      <a:pt x="941" y="1"/>
                      <a:pt x="60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 name="Google Shape;227;p5"/>
              <p:cNvSpPr/>
              <p:nvPr/>
            </p:nvSpPr>
            <p:spPr>
              <a:xfrm>
                <a:off x="7950870" y="2300532"/>
                <a:ext cx="163937" cy="165458"/>
              </a:xfrm>
              <a:custGeom>
                <a:avLst/>
                <a:gdLst/>
                <a:ahLst/>
                <a:cxnLst/>
                <a:rect l="l" t="t" r="r" b="b"/>
                <a:pathLst>
                  <a:path w="2371" h="2393" extrusionOk="0">
                    <a:moveTo>
                      <a:pt x="1200" y="0"/>
                    </a:moveTo>
                    <a:cubicBezTo>
                      <a:pt x="541" y="0"/>
                      <a:pt x="1" y="540"/>
                      <a:pt x="1" y="1199"/>
                    </a:cubicBezTo>
                    <a:cubicBezTo>
                      <a:pt x="1" y="1858"/>
                      <a:pt x="541" y="2392"/>
                      <a:pt x="1200" y="2392"/>
                    </a:cubicBezTo>
                    <a:cubicBezTo>
                      <a:pt x="1853" y="2392"/>
                      <a:pt x="2371" y="1858"/>
                      <a:pt x="2371" y="1199"/>
                    </a:cubicBezTo>
                    <a:cubicBezTo>
                      <a:pt x="2371" y="540"/>
                      <a:pt x="1853" y="0"/>
                      <a:pt x="120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 name="Google Shape;228;p5"/>
              <p:cNvSpPr/>
              <p:nvPr/>
            </p:nvSpPr>
            <p:spPr>
              <a:xfrm>
                <a:off x="8440889" y="2310212"/>
                <a:ext cx="155778" cy="155778"/>
              </a:xfrm>
              <a:custGeom>
                <a:avLst/>
                <a:gdLst/>
                <a:ahLst/>
                <a:cxnLst/>
                <a:rect l="l" t="t" r="r" b="b"/>
                <a:pathLst>
                  <a:path w="2253" h="2253" extrusionOk="0">
                    <a:moveTo>
                      <a:pt x="1127" y="1"/>
                    </a:moveTo>
                    <a:cubicBezTo>
                      <a:pt x="490" y="1"/>
                      <a:pt x="1" y="496"/>
                      <a:pt x="1" y="1127"/>
                    </a:cubicBezTo>
                    <a:cubicBezTo>
                      <a:pt x="1" y="1740"/>
                      <a:pt x="490" y="2252"/>
                      <a:pt x="1127" y="2252"/>
                    </a:cubicBezTo>
                    <a:cubicBezTo>
                      <a:pt x="1734" y="2252"/>
                      <a:pt x="2252" y="1740"/>
                      <a:pt x="2252" y="1127"/>
                    </a:cubicBezTo>
                    <a:cubicBezTo>
                      <a:pt x="2252" y="496"/>
                      <a:pt x="1734" y="1"/>
                      <a:pt x="112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 name="Google Shape;229;p5"/>
              <p:cNvSpPr/>
              <p:nvPr/>
            </p:nvSpPr>
            <p:spPr>
              <a:xfrm>
                <a:off x="8252542" y="2607182"/>
                <a:ext cx="100879" cy="100464"/>
              </a:xfrm>
              <a:custGeom>
                <a:avLst/>
                <a:gdLst/>
                <a:ahLst/>
                <a:cxnLst/>
                <a:rect l="l" t="t" r="r" b="b"/>
                <a:pathLst>
                  <a:path w="1459" h="1453" extrusionOk="0">
                    <a:moveTo>
                      <a:pt x="726" y="1"/>
                    </a:moveTo>
                    <a:cubicBezTo>
                      <a:pt x="332" y="1"/>
                      <a:pt x="0" y="327"/>
                      <a:pt x="0" y="727"/>
                    </a:cubicBezTo>
                    <a:cubicBezTo>
                      <a:pt x="0" y="1149"/>
                      <a:pt x="332" y="1453"/>
                      <a:pt x="726" y="1453"/>
                    </a:cubicBezTo>
                    <a:cubicBezTo>
                      <a:pt x="1126" y="1453"/>
                      <a:pt x="1458" y="1149"/>
                      <a:pt x="1458" y="727"/>
                    </a:cubicBezTo>
                    <a:cubicBezTo>
                      <a:pt x="1458" y="327"/>
                      <a:pt x="1126" y="1"/>
                      <a:pt x="72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 name="Google Shape;230;p5"/>
              <p:cNvSpPr/>
              <p:nvPr/>
            </p:nvSpPr>
            <p:spPr>
              <a:xfrm>
                <a:off x="8192595" y="2117579"/>
                <a:ext cx="128121" cy="128121"/>
              </a:xfrm>
              <a:custGeom>
                <a:avLst/>
                <a:gdLst/>
                <a:ahLst/>
                <a:cxnLst/>
                <a:rect l="l" t="t" r="r" b="b"/>
                <a:pathLst>
                  <a:path w="1853" h="1853" extrusionOk="0">
                    <a:moveTo>
                      <a:pt x="940" y="0"/>
                    </a:moveTo>
                    <a:cubicBezTo>
                      <a:pt x="423" y="0"/>
                      <a:pt x="0" y="423"/>
                      <a:pt x="0" y="935"/>
                    </a:cubicBezTo>
                    <a:cubicBezTo>
                      <a:pt x="0" y="1453"/>
                      <a:pt x="423" y="1852"/>
                      <a:pt x="940" y="1852"/>
                    </a:cubicBezTo>
                    <a:cubicBezTo>
                      <a:pt x="1453" y="1852"/>
                      <a:pt x="1852" y="1453"/>
                      <a:pt x="1852" y="935"/>
                    </a:cubicBezTo>
                    <a:cubicBezTo>
                      <a:pt x="1852" y="423"/>
                      <a:pt x="1453" y="0"/>
                      <a:pt x="94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1" name="Google Shape;231;p5"/>
            <p:cNvGrpSpPr/>
            <p:nvPr/>
          </p:nvGrpSpPr>
          <p:grpSpPr>
            <a:xfrm rot="5400000">
              <a:off x="8591229" y="802378"/>
              <a:ext cx="339077" cy="364799"/>
              <a:chOff x="2659549" y="3896220"/>
              <a:chExt cx="339077" cy="364799"/>
            </a:xfrm>
          </p:grpSpPr>
          <p:sp>
            <p:nvSpPr>
              <p:cNvPr id="232" name="Google Shape;232;p5"/>
              <p:cNvSpPr/>
              <p:nvPr/>
            </p:nvSpPr>
            <p:spPr>
              <a:xfrm>
                <a:off x="2683680" y="4026209"/>
                <a:ext cx="222293" cy="200928"/>
              </a:xfrm>
              <a:custGeom>
                <a:avLst/>
                <a:gdLst/>
                <a:ahLst/>
                <a:cxnLst/>
                <a:rect l="l" t="t" r="r" b="b"/>
                <a:pathLst>
                  <a:path w="3215" h="2906" extrusionOk="0">
                    <a:moveTo>
                      <a:pt x="23" y="1"/>
                    </a:moveTo>
                    <a:lnTo>
                      <a:pt x="1" y="91"/>
                    </a:lnTo>
                    <a:lnTo>
                      <a:pt x="2067" y="654"/>
                    </a:lnTo>
                    <a:lnTo>
                      <a:pt x="3119" y="2906"/>
                    </a:lnTo>
                    <a:lnTo>
                      <a:pt x="3215" y="2883"/>
                    </a:lnTo>
                    <a:lnTo>
                      <a:pt x="2112" y="586"/>
                    </a:lnTo>
                    <a:lnTo>
                      <a:pt x="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 name="Google Shape;233;p5"/>
              <p:cNvSpPr/>
              <p:nvPr/>
            </p:nvSpPr>
            <p:spPr>
              <a:xfrm>
                <a:off x="2821483" y="3948423"/>
                <a:ext cx="118787" cy="121483"/>
              </a:xfrm>
              <a:custGeom>
                <a:avLst/>
                <a:gdLst/>
                <a:ahLst/>
                <a:cxnLst/>
                <a:rect l="l" t="t" r="r" b="b"/>
                <a:pathLst>
                  <a:path w="1718" h="1757" extrusionOk="0">
                    <a:moveTo>
                      <a:pt x="1644" y="0"/>
                    </a:moveTo>
                    <a:lnTo>
                      <a:pt x="0" y="1689"/>
                    </a:lnTo>
                    <a:lnTo>
                      <a:pt x="51" y="1756"/>
                    </a:lnTo>
                    <a:lnTo>
                      <a:pt x="1717" y="68"/>
                    </a:lnTo>
                    <a:lnTo>
                      <a:pt x="1644"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4" name="Google Shape;234;p5"/>
              <p:cNvSpPr/>
              <p:nvPr/>
            </p:nvSpPr>
            <p:spPr>
              <a:xfrm>
                <a:off x="2863868" y="4191876"/>
                <a:ext cx="77924" cy="69143"/>
              </a:xfrm>
              <a:custGeom>
                <a:avLst/>
                <a:gdLst/>
                <a:ahLst/>
                <a:cxnLst/>
                <a:rect l="l" t="t" r="r" b="b"/>
                <a:pathLst>
                  <a:path w="1127" h="1000" extrusionOk="0">
                    <a:moveTo>
                      <a:pt x="571" y="1"/>
                    </a:moveTo>
                    <a:cubicBezTo>
                      <a:pt x="522" y="1"/>
                      <a:pt x="473" y="7"/>
                      <a:pt x="423" y="20"/>
                    </a:cubicBezTo>
                    <a:cubicBezTo>
                      <a:pt x="164" y="87"/>
                      <a:pt x="1" y="369"/>
                      <a:pt x="68" y="628"/>
                    </a:cubicBezTo>
                    <a:cubicBezTo>
                      <a:pt x="129" y="862"/>
                      <a:pt x="335" y="999"/>
                      <a:pt x="565" y="999"/>
                    </a:cubicBezTo>
                    <a:cubicBezTo>
                      <a:pt x="611" y="999"/>
                      <a:pt x="658" y="994"/>
                      <a:pt x="705" y="982"/>
                    </a:cubicBezTo>
                    <a:cubicBezTo>
                      <a:pt x="963" y="909"/>
                      <a:pt x="1127" y="628"/>
                      <a:pt x="1054" y="369"/>
                    </a:cubicBezTo>
                    <a:cubicBezTo>
                      <a:pt x="998" y="137"/>
                      <a:pt x="797" y="1"/>
                      <a:pt x="57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5" name="Google Shape;235;p5"/>
              <p:cNvSpPr/>
              <p:nvPr/>
            </p:nvSpPr>
            <p:spPr>
              <a:xfrm>
                <a:off x="2659549" y="4007541"/>
                <a:ext cx="48745" cy="43698"/>
              </a:xfrm>
              <a:custGeom>
                <a:avLst/>
                <a:gdLst/>
                <a:ahLst/>
                <a:cxnLst/>
                <a:rect l="l" t="t" r="r" b="b"/>
                <a:pathLst>
                  <a:path w="705" h="632" extrusionOk="0">
                    <a:moveTo>
                      <a:pt x="367" y="0"/>
                    </a:moveTo>
                    <a:cubicBezTo>
                      <a:pt x="339" y="0"/>
                      <a:pt x="311" y="4"/>
                      <a:pt x="282" y="12"/>
                    </a:cubicBezTo>
                    <a:cubicBezTo>
                      <a:pt x="119" y="57"/>
                      <a:pt x="1" y="220"/>
                      <a:pt x="46" y="389"/>
                    </a:cubicBezTo>
                    <a:cubicBezTo>
                      <a:pt x="84" y="526"/>
                      <a:pt x="225" y="632"/>
                      <a:pt x="366" y="632"/>
                    </a:cubicBezTo>
                    <a:cubicBezTo>
                      <a:pt x="393" y="632"/>
                      <a:pt x="419" y="628"/>
                      <a:pt x="445" y="620"/>
                    </a:cubicBezTo>
                    <a:cubicBezTo>
                      <a:pt x="609" y="575"/>
                      <a:pt x="704" y="389"/>
                      <a:pt x="654" y="220"/>
                    </a:cubicBezTo>
                    <a:cubicBezTo>
                      <a:pt x="616" y="85"/>
                      <a:pt x="499" y="0"/>
                      <a:pt x="36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6" name="Google Shape;236;p5"/>
              <p:cNvSpPr/>
              <p:nvPr/>
            </p:nvSpPr>
            <p:spPr>
              <a:xfrm>
                <a:off x="2878319" y="3896220"/>
                <a:ext cx="120308" cy="109107"/>
              </a:xfrm>
              <a:custGeom>
                <a:avLst/>
                <a:gdLst/>
                <a:ahLst/>
                <a:cxnLst/>
                <a:rect l="l" t="t" r="r" b="b"/>
                <a:pathLst>
                  <a:path w="1740" h="1578" extrusionOk="0">
                    <a:moveTo>
                      <a:pt x="866" y="0"/>
                    </a:moveTo>
                    <a:cubicBezTo>
                      <a:pt x="798" y="0"/>
                      <a:pt x="728" y="10"/>
                      <a:pt x="659" y="29"/>
                    </a:cubicBezTo>
                    <a:cubicBezTo>
                      <a:pt x="237" y="142"/>
                      <a:pt x="0" y="564"/>
                      <a:pt x="96" y="986"/>
                    </a:cubicBezTo>
                    <a:cubicBezTo>
                      <a:pt x="195" y="1339"/>
                      <a:pt x="521" y="1578"/>
                      <a:pt x="873" y="1578"/>
                    </a:cubicBezTo>
                    <a:cubicBezTo>
                      <a:pt x="942" y="1578"/>
                      <a:pt x="1012" y="1568"/>
                      <a:pt x="1081" y="1549"/>
                    </a:cubicBezTo>
                    <a:cubicBezTo>
                      <a:pt x="1503" y="1436"/>
                      <a:pt x="1740" y="1014"/>
                      <a:pt x="1621" y="592"/>
                    </a:cubicBezTo>
                    <a:cubicBezTo>
                      <a:pt x="1523" y="239"/>
                      <a:pt x="1212" y="0"/>
                      <a:pt x="86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 name="Google Shape;237;p5"/>
              <p:cNvSpPr/>
              <p:nvPr/>
            </p:nvSpPr>
            <p:spPr>
              <a:xfrm>
                <a:off x="2797352" y="4039969"/>
                <a:ext cx="61537" cy="57181"/>
              </a:xfrm>
              <a:custGeom>
                <a:avLst/>
                <a:gdLst/>
                <a:ahLst/>
                <a:cxnLst/>
                <a:rect l="l" t="t" r="r" b="b"/>
                <a:pathLst>
                  <a:path w="890" h="827" extrusionOk="0">
                    <a:moveTo>
                      <a:pt x="425" y="1"/>
                    </a:moveTo>
                    <a:cubicBezTo>
                      <a:pt x="393" y="1"/>
                      <a:pt x="360" y="4"/>
                      <a:pt x="327" y="10"/>
                    </a:cubicBezTo>
                    <a:cubicBezTo>
                      <a:pt x="119" y="83"/>
                      <a:pt x="0" y="292"/>
                      <a:pt x="45" y="528"/>
                    </a:cubicBezTo>
                    <a:cubicBezTo>
                      <a:pt x="106" y="701"/>
                      <a:pt x="259" y="827"/>
                      <a:pt x="444" y="827"/>
                    </a:cubicBezTo>
                    <a:cubicBezTo>
                      <a:pt x="483" y="827"/>
                      <a:pt x="523" y="821"/>
                      <a:pt x="563" y="810"/>
                    </a:cubicBezTo>
                    <a:cubicBezTo>
                      <a:pt x="772" y="765"/>
                      <a:pt x="890" y="528"/>
                      <a:pt x="845" y="314"/>
                    </a:cubicBezTo>
                    <a:cubicBezTo>
                      <a:pt x="782" y="116"/>
                      <a:pt x="619" y="1"/>
                      <a:pt x="42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38" name="Google Shape;238;p5"/>
          <p:cNvGrpSpPr/>
          <p:nvPr/>
        </p:nvGrpSpPr>
        <p:grpSpPr>
          <a:xfrm>
            <a:off x="8750012" y="1489497"/>
            <a:ext cx="734224" cy="904276"/>
            <a:chOff x="4890337" y="736322"/>
            <a:chExt cx="734224" cy="904276"/>
          </a:xfrm>
        </p:grpSpPr>
        <p:sp>
          <p:nvSpPr>
            <p:cNvPr id="239" name="Google Shape;239;p5"/>
            <p:cNvSpPr/>
            <p:nvPr/>
          </p:nvSpPr>
          <p:spPr>
            <a:xfrm rot="5400000">
              <a:off x="5069294" y="693207"/>
              <a:ext cx="316291" cy="553418"/>
            </a:xfrm>
            <a:custGeom>
              <a:avLst/>
              <a:gdLst/>
              <a:ahLst/>
              <a:cxnLst/>
              <a:rect l="l" t="t" r="r" b="b"/>
              <a:pathLst>
                <a:path w="3446" h="6030" extrusionOk="0">
                  <a:moveTo>
                    <a:pt x="2438" y="1"/>
                  </a:moveTo>
                  <a:lnTo>
                    <a:pt x="0" y="4014"/>
                  </a:lnTo>
                  <a:lnTo>
                    <a:pt x="68" y="4059"/>
                  </a:lnTo>
                  <a:lnTo>
                    <a:pt x="2393" y="282"/>
                  </a:lnTo>
                  <a:lnTo>
                    <a:pt x="3378" y="6029"/>
                  </a:lnTo>
                  <a:lnTo>
                    <a:pt x="3445" y="6029"/>
                  </a:lnTo>
                  <a:lnTo>
                    <a:pt x="24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0" name="Google Shape;240;p5"/>
            <p:cNvSpPr/>
            <p:nvPr/>
          </p:nvSpPr>
          <p:spPr>
            <a:xfrm rot="5400000">
              <a:off x="5000314" y="1070121"/>
              <a:ext cx="533822" cy="456226"/>
            </a:xfrm>
            <a:custGeom>
              <a:avLst/>
              <a:gdLst/>
              <a:ahLst/>
              <a:cxnLst/>
              <a:rect l="l" t="t" r="r" b="b"/>
              <a:pathLst>
                <a:path w="5816" h="4971" extrusionOk="0">
                  <a:moveTo>
                    <a:pt x="46" y="0"/>
                  </a:moveTo>
                  <a:lnTo>
                    <a:pt x="1" y="68"/>
                  </a:lnTo>
                  <a:lnTo>
                    <a:pt x="5748" y="4971"/>
                  </a:lnTo>
                  <a:lnTo>
                    <a:pt x="5815" y="4903"/>
                  </a:lnTo>
                  <a:lnTo>
                    <a:pt x="4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1" name="Google Shape;241;p5"/>
            <p:cNvSpPr/>
            <p:nvPr/>
          </p:nvSpPr>
          <p:spPr>
            <a:xfrm rot="5400000">
              <a:off x="5357570" y="899805"/>
              <a:ext cx="266727" cy="267256"/>
            </a:xfrm>
            <a:custGeom>
              <a:avLst/>
              <a:gdLst/>
              <a:ahLst/>
              <a:cxnLst/>
              <a:rect l="l" t="t" r="r" b="b"/>
              <a:pathLst>
                <a:path w="2906" h="2912" extrusionOk="0">
                  <a:moveTo>
                    <a:pt x="1453" y="1"/>
                  </a:moveTo>
                  <a:cubicBezTo>
                    <a:pt x="654" y="1"/>
                    <a:pt x="1" y="660"/>
                    <a:pt x="1" y="1453"/>
                  </a:cubicBezTo>
                  <a:cubicBezTo>
                    <a:pt x="1" y="2253"/>
                    <a:pt x="654" y="2911"/>
                    <a:pt x="1453" y="2911"/>
                  </a:cubicBezTo>
                  <a:cubicBezTo>
                    <a:pt x="2252" y="2911"/>
                    <a:pt x="2905" y="2253"/>
                    <a:pt x="2905" y="1453"/>
                  </a:cubicBezTo>
                  <a:cubicBezTo>
                    <a:pt x="2905" y="660"/>
                    <a:pt x="2252" y="1"/>
                    <a:pt x="14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 name="Google Shape;242;p5"/>
            <p:cNvSpPr/>
            <p:nvPr/>
          </p:nvSpPr>
          <p:spPr>
            <a:xfrm rot="5400000">
              <a:off x="4963616" y="1483423"/>
              <a:ext cx="157228" cy="157123"/>
            </a:xfrm>
            <a:custGeom>
              <a:avLst/>
              <a:gdLst/>
              <a:ahLst/>
              <a:cxnLst/>
              <a:rect l="l" t="t" r="r" b="b"/>
              <a:pathLst>
                <a:path w="1713" h="1712" extrusionOk="0">
                  <a:moveTo>
                    <a:pt x="868" y="0"/>
                  </a:moveTo>
                  <a:cubicBezTo>
                    <a:pt x="378" y="0"/>
                    <a:pt x="1" y="400"/>
                    <a:pt x="1" y="867"/>
                  </a:cubicBezTo>
                  <a:cubicBezTo>
                    <a:pt x="1" y="1334"/>
                    <a:pt x="378" y="1711"/>
                    <a:pt x="868" y="1711"/>
                  </a:cubicBezTo>
                  <a:cubicBezTo>
                    <a:pt x="1335" y="1711"/>
                    <a:pt x="1712" y="1334"/>
                    <a:pt x="1712" y="867"/>
                  </a:cubicBezTo>
                  <a:cubicBezTo>
                    <a:pt x="1712" y="400"/>
                    <a:pt x="1335" y="0"/>
                    <a:pt x="86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 name="Google Shape;243;p5"/>
            <p:cNvSpPr/>
            <p:nvPr/>
          </p:nvSpPr>
          <p:spPr>
            <a:xfrm rot="5400000">
              <a:off x="4889277" y="1064417"/>
              <a:ext cx="123084" cy="120963"/>
            </a:xfrm>
            <a:custGeom>
              <a:avLst/>
              <a:gdLst/>
              <a:ahLst/>
              <a:cxnLst/>
              <a:rect l="l" t="t" r="r" b="b"/>
              <a:pathLst>
                <a:path w="1341" h="1318" extrusionOk="0">
                  <a:moveTo>
                    <a:pt x="659" y="1"/>
                  </a:moveTo>
                  <a:cubicBezTo>
                    <a:pt x="310" y="1"/>
                    <a:pt x="1" y="310"/>
                    <a:pt x="1" y="659"/>
                  </a:cubicBezTo>
                  <a:cubicBezTo>
                    <a:pt x="1" y="1036"/>
                    <a:pt x="310" y="1318"/>
                    <a:pt x="659" y="1318"/>
                  </a:cubicBezTo>
                  <a:cubicBezTo>
                    <a:pt x="1036" y="1318"/>
                    <a:pt x="1340" y="1036"/>
                    <a:pt x="1340" y="659"/>
                  </a:cubicBezTo>
                  <a:cubicBezTo>
                    <a:pt x="1340" y="310"/>
                    <a:pt x="1036" y="1"/>
                    <a:pt x="65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 name="Google Shape;244;p5"/>
            <p:cNvSpPr/>
            <p:nvPr/>
          </p:nvSpPr>
          <p:spPr>
            <a:xfrm rot="5400000">
              <a:off x="5054063" y="736329"/>
              <a:ext cx="157136" cy="157123"/>
            </a:xfrm>
            <a:custGeom>
              <a:avLst/>
              <a:gdLst/>
              <a:ahLst/>
              <a:cxnLst/>
              <a:rect l="l" t="t" r="r" b="b"/>
              <a:pathLst>
                <a:path w="1712" h="1712" extrusionOk="0">
                  <a:moveTo>
                    <a:pt x="867" y="0"/>
                  </a:moveTo>
                  <a:cubicBezTo>
                    <a:pt x="378" y="0"/>
                    <a:pt x="0" y="377"/>
                    <a:pt x="0" y="845"/>
                  </a:cubicBezTo>
                  <a:cubicBezTo>
                    <a:pt x="0" y="1334"/>
                    <a:pt x="378" y="1711"/>
                    <a:pt x="867" y="1711"/>
                  </a:cubicBezTo>
                  <a:cubicBezTo>
                    <a:pt x="1340" y="1711"/>
                    <a:pt x="1712" y="1334"/>
                    <a:pt x="1712" y="845"/>
                  </a:cubicBezTo>
                  <a:cubicBezTo>
                    <a:pt x="1712" y="377"/>
                    <a:pt x="1340" y="0"/>
                    <a:pt x="86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45" name="Google Shape;245;p5"/>
          <p:cNvGrpSpPr/>
          <p:nvPr/>
        </p:nvGrpSpPr>
        <p:grpSpPr>
          <a:xfrm rot="5634996">
            <a:off x="7137502" y="-401727"/>
            <a:ext cx="839532" cy="826663"/>
            <a:chOff x="6758844" y="869583"/>
            <a:chExt cx="839586" cy="826716"/>
          </a:xfrm>
        </p:grpSpPr>
        <p:sp>
          <p:nvSpPr>
            <p:cNvPr id="246" name="Google Shape;246;p5"/>
            <p:cNvSpPr/>
            <p:nvPr/>
          </p:nvSpPr>
          <p:spPr>
            <a:xfrm rot="5400000">
              <a:off x="7039403" y="642812"/>
              <a:ext cx="222211" cy="727520"/>
            </a:xfrm>
            <a:custGeom>
              <a:avLst/>
              <a:gdLst/>
              <a:ahLst/>
              <a:cxnLst/>
              <a:rect l="l" t="t" r="r" b="b"/>
              <a:pathLst>
                <a:path w="2421" h="7927" extrusionOk="0">
                  <a:moveTo>
                    <a:pt x="822" y="1"/>
                  </a:moveTo>
                  <a:lnTo>
                    <a:pt x="732" y="23"/>
                  </a:lnTo>
                  <a:lnTo>
                    <a:pt x="2302" y="5157"/>
                  </a:lnTo>
                  <a:lnTo>
                    <a:pt x="0" y="7853"/>
                  </a:lnTo>
                  <a:lnTo>
                    <a:pt x="73" y="7926"/>
                  </a:lnTo>
                  <a:lnTo>
                    <a:pt x="2421" y="5179"/>
                  </a:lnTo>
                  <a:lnTo>
                    <a:pt x="82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7" name="Google Shape;247;p5"/>
            <p:cNvSpPr/>
            <p:nvPr/>
          </p:nvSpPr>
          <p:spPr>
            <a:xfrm rot="5400000">
              <a:off x="6936279" y="1206679"/>
              <a:ext cx="490958" cy="295156"/>
            </a:xfrm>
            <a:custGeom>
              <a:avLst/>
              <a:gdLst/>
              <a:ahLst/>
              <a:cxnLst/>
              <a:rect l="l" t="t" r="r" b="b"/>
              <a:pathLst>
                <a:path w="5349" h="3216" extrusionOk="0">
                  <a:moveTo>
                    <a:pt x="5303" y="1"/>
                  </a:moveTo>
                  <a:lnTo>
                    <a:pt x="1" y="3119"/>
                  </a:lnTo>
                  <a:lnTo>
                    <a:pt x="68" y="3215"/>
                  </a:lnTo>
                  <a:lnTo>
                    <a:pt x="5348" y="97"/>
                  </a:lnTo>
                  <a:lnTo>
                    <a:pt x="530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8" name="Google Shape;248;p5"/>
            <p:cNvSpPr/>
            <p:nvPr/>
          </p:nvSpPr>
          <p:spPr>
            <a:xfrm rot="5400000">
              <a:off x="6759851" y="868576"/>
              <a:ext cx="60578" cy="62592"/>
            </a:xfrm>
            <a:custGeom>
              <a:avLst/>
              <a:gdLst/>
              <a:ahLst/>
              <a:cxnLst/>
              <a:rect l="l" t="t" r="r" b="b"/>
              <a:pathLst>
                <a:path w="660" h="682" extrusionOk="0">
                  <a:moveTo>
                    <a:pt x="333" y="0"/>
                  </a:moveTo>
                  <a:cubicBezTo>
                    <a:pt x="141" y="0"/>
                    <a:pt x="1" y="163"/>
                    <a:pt x="1" y="355"/>
                  </a:cubicBezTo>
                  <a:cubicBezTo>
                    <a:pt x="1" y="518"/>
                    <a:pt x="141" y="681"/>
                    <a:pt x="333" y="681"/>
                  </a:cubicBezTo>
                  <a:cubicBezTo>
                    <a:pt x="518" y="681"/>
                    <a:pt x="659" y="518"/>
                    <a:pt x="659" y="355"/>
                  </a:cubicBezTo>
                  <a:cubicBezTo>
                    <a:pt x="659" y="163"/>
                    <a:pt x="518" y="0"/>
                    <a:pt x="33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9" name="Google Shape;249;p5"/>
            <p:cNvSpPr/>
            <p:nvPr/>
          </p:nvSpPr>
          <p:spPr>
            <a:xfrm rot="5400000">
              <a:off x="7428359" y="880420"/>
              <a:ext cx="170078" cy="170064"/>
            </a:xfrm>
            <a:custGeom>
              <a:avLst/>
              <a:gdLst/>
              <a:ahLst/>
              <a:cxnLst/>
              <a:rect l="l" t="t" r="r" b="b"/>
              <a:pathLst>
                <a:path w="1853" h="1853" extrusionOk="0">
                  <a:moveTo>
                    <a:pt x="941" y="0"/>
                  </a:moveTo>
                  <a:cubicBezTo>
                    <a:pt x="423" y="0"/>
                    <a:pt x="1" y="422"/>
                    <a:pt x="1" y="940"/>
                  </a:cubicBezTo>
                  <a:cubicBezTo>
                    <a:pt x="1" y="1430"/>
                    <a:pt x="423" y="1852"/>
                    <a:pt x="941" y="1852"/>
                  </a:cubicBezTo>
                  <a:cubicBezTo>
                    <a:pt x="1459" y="1852"/>
                    <a:pt x="1853" y="1430"/>
                    <a:pt x="1853" y="940"/>
                  </a:cubicBezTo>
                  <a:cubicBezTo>
                    <a:pt x="1853" y="422"/>
                    <a:pt x="1459" y="0"/>
                    <a:pt x="94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0" name="Google Shape;250;p5"/>
            <p:cNvSpPr/>
            <p:nvPr/>
          </p:nvSpPr>
          <p:spPr>
            <a:xfrm rot="5400000">
              <a:off x="7226905" y="1501448"/>
              <a:ext cx="195869" cy="193834"/>
            </a:xfrm>
            <a:custGeom>
              <a:avLst/>
              <a:gdLst/>
              <a:ahLst/>
              <a:cxnLst/>
              <a:rect l="l" t="t" r="r" b="b"/>
              <a:pathLst>
                <a:path w="2134" h="2112" extrusionOk="0">
                  <a:moveTo>
                    <a:pt x="1059" y="0"/>
                  </a:moveTo>
                  <a:cubicBezTo>
                    <a:pt x="473" y="0"/>
                    <a:pt x="1" y="468"/>
                    <a:pt x="1" y="1053"/>
                  </a:cubicBezTo>
                  <a:cubicBezTo>
                    <a:pt x="1" y="1638"/>
                    <a:pt x="473" y="2111"/>
                    <a:pt x="1059" y="2111"/>
                  </a:cubicBezTo>
                  <a:cubicBezTo>
                    <a:pt x="1644" y="2111"/>
                    <a:pt x="2134" y="1638"/>
                    <a:pt x="2134" y="1053"/>
                  </a:cubicBezTo>
                  <a:cubicBezTo>
                    <a:pt x="2134" y="468"/>
                    <a:pt x="1644" y="0"/>
                    <a:pt x="105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1" name="Google Shape;251;p5"/>
            <p:cNvSpPr/>
            <p:nvPr/>
          </p:nvSpPr>
          <p:spPr>
            <a:xfrm rot="5400000">
              <a:off x="6954692" y="1027187"/>
              <a:ext cx="170078" cy="170064"/>
            </a:xfrm>
            <a:custGeom>
              <a:avLst/>
              <a:gdLst/>
              <a:ahLst/>
              <a:cxnLst/>
              <a:rect l="l" t="t" r="r" b="b"/>
              <a:pathLst>
                <a:path w="1853" h="1853" extrusionOk="0">
                  <a:moveTo>
                    <a:pt x="935" y="1"/>
                  </a:moveTo>
                  <a:cubicBezTo>
                    <a:pt x="423" y="1"/>
                    <a:pt x="0" y="423"/>
                    <a:pt x="0" y="935"/>
                  </a:cubicBezTo>
                  <a:cubicBezTo>
                    <a:pt x="0" y="1453"/>
                    <a:pt x="423" y="1853"/>
                    <a:pt x="935" y="1853"/>
                  </a:cubicBezTo>
                  <a:cubicBezTo>
                    <a:pt x="1430" y="1853"/>
                    <a:pt x="1852" y="1453"/>
                    <a:pt x="1852" y="935"/>
                  </a:cubicBezTo>
                  <a:cubicBezTo>
                    <a:pt x="1852" y="423"/>
                    <a:pt x="1430" y="1"/>
                    <a:pt x="93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52" name="Google Shape;252;p5"/>
          <p:cNvGrpSpPr/>
          <p:nvPr/>
        </p:nvGrpSpPr>
        <p:grpSpPr>
          <a:xfrm>
            <a:off x="-568937" y="1749025"/>
            <a:ext cx="1210002" cy="857189"/>
            <a:chOff x="5725613" y="882525"/>
            <a:chExt cx="1210002" cy="857189"/>
          </a:xfrm>
        </p:grpSpPr>
        <p:sp>
          <p:nvSpPr>
            <p:cNvPr id="253" name="Google Shape;253;p5"/>
            <p:cNvSpPr/>
            <p:nvPr/>
          </p:nvSpPr>
          <p:spPr>
            <a:xfrm rot="5400000">
              <a:off x="6290771" y="1045298"/>
              <a:ext cx="366406" cy="811680"/>
            </a:xfrm>
            <a:custGeom>
              <a:avLst/>
              <a:gdLst/>
              <a:ahLst/>
              <a:cxnLst/>
              <a:rect l="l" t="t" r="r" b="b"/>
              <a:pathLst>
                <a:path w="3992" h="8844" extrusionOk="0">
                  <a:moveTo>
                    <a:pt x="3800" y="1"/>
                  </a:moveTo>
                  <a:lnTo>
                    <a:pt x="3896" y="8613"/>
                  </a:lnTo>
                  <a:lnTo>
                    <a:pt x="74" y="4740"/>
                  </a:lnTo>
                  <a:lnTo>
                    <a:pt x="1" y="4785"/>
                  </a:lnTo>
                  <a:lnTo>
                    <a:pt x="3991" y="8844"/>
                  </a:lnTo>
                  <a:lnTo>
                    <a:pt x="389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4" name="Google Shape;254;p5"/>
            <p:cNvSpPr/>
            <p:nvPr/>
          </p:nvSpPr>
          <p:spPr>
            <a:xfrm rot="5400000">
              <a:off x="5620181" y="1173450"/>
              <a:ext cx="654702" cy="279554"/>
            </a:xfrm>
            <a:custGeom>
              <a:avLst/>
              <a:gdLst/>
              <a:ahLst/>
              <a:cxnLst/>
              <a:rect l="l" t="t" r="r" b="b"/>
              <a:pathLst>
                <a:path w="7133" h="3046" extrusionOk="0">
                  <a:moveTo>
                    <a:pt x="0" y="1"/>
                  </a:moveTo>
                  <a:lnTo>
                    <a:pt x="0" y="91"/>
                  </a:lnTo>
                  <a:lnTo>
                    <a:pt x="6896" y="141"/>
                  </a:lnTo>
                  <a:lnTo>
                    <a:pt x="3614" y="2978"/>
                  </a:lnTo>
                  <a:lnTo>
                    <a:pt x="3659" y="3046"/>
                  </a:lnTo>
                  <a:lnTo>
                    <a:pt x="7132" y="46"/>
                  </a:lnTo>
                  <a:lnTo>
                    <a:pt x="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5" name="Google Shape;255;p5"/>
            <p:cNvSpPr/>
            <p:nvPr/>
          </p:nvSpPr>
          <p:spPr>
            <a:xfrm rot="5400000">
              <a:off x="6826487" y="1566062"/>
              <a:ext cx="108123" cy="110133"/>
            </a:xfrm>
            <a:custGeom>
              <a:avLst/>
              <a:gdLst/>
              <a:ahLst/>
              <a:cxnLst/>
              <a:rect l="l" t="t" r="r" b="b"/>
              <a:pathLst>
                <a:path w="1178" h="1200" extrusionOk="0">
                  <a:moveTo>
                    <a:pt x="592" y="1"/>
                  </a:moveTo>
                  <a:cubicBezTo>
                    <a:pt x="260" y="1"/>
                    <a:pt x="1" y="282"/>
                    <a:pt x="1" y="609"/>
                  </a:cubicBezTo>
                  <a:cubicBezTo>
                    <a:pt x="1" y="941"/>
                    <a:pt x="260" y="1200"/>
                    <a:pt x="592" y="1200"/>
                  </a:cubicBezTo>
                  <a:cubicBezTo>
                    <a:pt x="918" y="1200"/>
                    <a:pt x="1177" y="941"/>
                    <a:pt x="1177" y="609"/>
                  </a:cubicBezTo>
                  <a:cubicBezTo>
                    <a:pt x="1177" y="282"/>
                    <a:pt x="918" y="1"/>
                    <a:pt x="59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6" name="Google Shape;256;p5"/>
            <p:cNvSpPr/>
            <p:nvPr/>
          </p:nvSpPr>
          <p:spPr>
            <a:xfrm rot="5400000">
              <a:off x="5967899" y="1521091"/>
              <a:ext cx="219642" cy="217604"/>
            </a:xfrm>
            <a:custGeom>
              <a:avLst/>
              <a:gdLst/>
              <a:ahLst/>
              <a:cxnLst/>
              <a:rect l="l" t="t" r="r" b="b"/>
              <a:pathLst>
                <a:path w="2393" h="2371" extrusionOk="0">
                  <a:moveTo>
                    <a:pt x="1194" y="1"/>
                  </a:moveTo>
                  <a:cubicBezTo>
                    <a:pt x="541" y="1"/>
                    <a:pt x="0" y="519"/>
                    <a:pt x="0" y="1172"/>
                  </a:cubicBezTo>
                  <a:cubicBezTo>
                    <a:pt x="0" y="1830"/>
                    <a:pt x="541" y="2371"/>
                    <a:pt x="1194" y="2371"/>
                  </a:cubicBezTo>
                  <a:cubicBezTo>
                    <a:pt x="1852" y="2371"/>
                    <a:pt x="2393" y="1830"/>
                    <a:pt x="2393" y="1172"/>
                  </a:cubicBezTo>
                  <a:cubicBezTo>
                    <a:pt x="2393" y="519"/>
                    <a:pt x="1852" y="1"/>
                    <a:pt x="119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7" name="Google Shape;257;p5"/>
            <p:cNvSpPr/>
            <p:nvPr/>
          </p:nvSpPr>
          <p:spPr>
            <a:xfrm rot="5400000">
              <a:off x="5979784" y="882487"/>
              <a:ext cx="206700" cy="206775"/>
            </a:xfrm>
            <a:custGeom>
              <a:avLst/>
              <a:gdLst/>
              <a:ahLst/>
              <a:cxnLst/>
              <a:rect l="l" t="t" r="r" b="b"/>
              <a:pathLst>
                <a:path w="2252" h="2253" extrusionOk="0">
                  <a:moveTo>
                    <a:pt x="1126" y="1"/>
                  </a:moveTo>
                  <a:cubicBezTo>
                    <a:pt x="496" y="1"/>
                    <a:pt x="0" y="496"/>
                    <a:pt x="0" y="1127"/>
                  </a:cubicBezTo>
                  <a:cubicBezTo>
                    <a:pt x="0" y="1735"/>
                    <a:pt x="496" y="2252"/>
                    <a:pt x="1126" y="2252"/>
                  </a:cubicBezTo>
                  <a:cubicBezTo>
                    <a:pt x="1740" y="2252"/>
                    <a:pt x="2252" y="1735"/>
                    <a:pt x="2252" y="1127"/>
                  </a:cubicBezTo>
                  <a:cubicBezTo>
                    <a:pt x="2252" y="496"/>
                    <a:pt x="1740" y="1"/>
                    <a:pt x="11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8" name="Google Shape;258;p5"/>
            <p:cNvSpPr/>
            <p:nvPr/>
          </p:nvSpPr>
          <p:spPr>
            <a:xfrm rot="5400000">
              <a:off x="6375718" y="1205664"/>
              <a:ext cx="133914" cy="133444"/>
            </a:xfrm>
            <a:custGeom>
              <a:avLst/>
              <a:gdLst/>
              <a:ahLst/>
              <a:cxnLst/>
              <a:rect l="l" t="t" r="r" b="b"/>
              <a:pathLst>
                <a:path w="1459" h="1454" extrusionOk="0">
                  <a:moveTo>
                    <a:pt x="732" y="1"/>
                  </a:moveTo>
                  <a:cubicBezTo>
                    <a:pt x="310" y="1"/>
                    <a:pt x="0" y="327"/>
                    <a:pt x="0" y="727"/>
                  </a:cubicBezTo>
                  <a:cubicBezTo>
                    <a:pt x="0" y="1127"/>
                    <a:pt x="310" y="1453"/>
                    <a:pt x="732" y="1453"/>
                  </a:cubicBezTo>
                  <a:cubicBezTo>
                    <a:pt x="1126" y="1453"/>
                    <a:pt x="1458" y="1127"/>
                    <a:pt x="1458" y="727"/>
                  </a:cubicBezTo>
                  <a:cubicBezTo>
                    <a:pt x="1458" y="327"/>
                    <a:pt x="1126" y="1"/>
                    <a:pt x="73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 name="Google Shape;259;p5"/>
            <p:cNvSpPr/>
            <p:nvPr/>
          </p:nvSpPr>
          <p:spPr>
            <a:xfrm rot="5400000">
              <a:off x="5725606" y="1246740"/>
              <a:ext cx="170078" cy="170064"/>
            </a:xfrm>
            <a:custGeom>
              <a:avLst/>
              <a:gdLst/>
              <a:ahLst/>
              <a:cxnLst/>
              <a:rect l="l" t="t" r="r" b="b"/>
              <a:pathLst>
                <a:path w="1853" h="1853" extrusionOk="0">
                  <a:moveTo>
                    <a:pt x="935" y="1"/>
                  </a:moveTo>
                  <a:cubicBezTo>
                    <a:pt x="423" y="1"/>
                    <a:pt x="1" y="423"/>
                    <a:pt x="1" y="935"/>
                  </a:cubicBezTo>
                  <a:cubicBezTo>
                    <a:pt x="1" y="1431"/>
                    <a:pt x="423" y="1853"/>
                    <a:pt x="935" y="1853"/>
                  </a:cubicBezTo>
                  <a:cubicBezTo>
                    <a:pt x="1453" y="1853"/>
                    <a:pt x="1853" y="1431"/>
                    <a:pt x="1853" y="935"/>
                  </a:cubicBezTo>
                  <a:cubicBezTo>
                    <a:pt x="1853" y="423"/>
                    <a:pt x="1453" y="1"/>
                    <a:pt x="93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9887801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76"/>
        <p:cNvGrpSpPr/>
        <p:nvPr/>
      </p:nvGrpSpPr>
      <p:grpSpPr>
        <a:xfrm>
          <a:off x="0" y="0"/>
          <a:ext cx="0" cy="0"/>
          <a:chOff x="0" y="0"/>
          <a:chExt cx="0" cy="0"/>
        </a:xfrm>
      </p:grpSpPr>
      <p:sp>
        <p:nvSpPr>
          <p:cNvPr id="277" name="Google Shape;277;p7"/>
          <p:cNvSpPr/>
          <p:nvPr/>
        </p:nvSpPr>
        <p:spPr>
          <a:xfrm>
            <a:off x="100" y="4966175"/>
            <a:ext cx="9144000" cy="197400"/>
          </a:xfrm>
          <a:prstGeom prst="rect">
            <a:avLst/>
          </a:prstGeom>
          <a:solidFill>
            <a:srgbClr val="87A3AF">
              <a:alpha val="3924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8" name="Google Shape;278;p7"/>
          <p:cNvSpPr txBox="1">
            <a:spLocks noGrp="1"/>
          </p:cNvSpPr>
          <p:nvPr>
            <p:ph type="title"/>
          </p:nvPr>
        </p:nvSpPr>
        <p:spPr>
          <a:xfrm>
            <a:off x="720000" y="445025"/>
            <a:ext cx="45495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3000"/>
              <a:buNone/>
              <a:defRPr/>
            </a:lvl1pPr>
            <a:lvl2pPr lvl="1" rtl="0">
              <a:lnSpc>
                <a:spcPct val="100000"/>
              </a:lnSpc>
              <a:spcBef>
                <a:spcPts val="0"/>
              </a:spcBef>
              <a:spcAft>
                <a:spcPts val="0"/>
              </a:spcAft>
              <a:buSzPts val="3000"/>
              <a:buNone/>
              <a:defRPr/>
            </a:lvl2pPr>
            <a:lvl3pPr lvl="2" rtl="0">
              <a:lnSpc>
                <a:spcPct val="100000"/>
              </a:lnSpc>
              <a:spcBef>
                <a:spcPts val="0"/>
              </a:spcBef>
              <a:spcAft>
                <a:spcPts val="0"/>
              </a:spcAft>
              <a:buSzPts val="3000"/>
              <a:buNone/>
              <a:defRPr/>
            </a:lvl3pPr>
            <a:lvl4pPr lvl="3" rtl="0">
              <a:lnSpc>
                <a:spcPct val="100000"/>
              </a:lnSpc>
              <a:spcBef>
                <a:spcPts val="0"/>
              </a:spcBef>
              <a:spcAft>
                <a:spcPts val="0"/>
              </a:spcAft>
              <a:buSzPts val="3000"/>
              <a:buNone/>
              <a:defRPr/>
            </a:lvl4pPr>
            <a:lvl5pPr lvl="4" rtl="0">
              <a:lnSpc>
                <a:spcPct val="100000"/>
              </a:lnSpc>
              <a:spcBef>
                <a:spcPts val="0"/>
              </a:spcBef>
              <a:spcAft>
                <a:spcPts val="0"/>
              </a:spcAft>
              <a:buSzPts val="3000"/>
              <a:buNone/>
              <a:defRPr/>
            </a:lvl5pPr>
            <a:lvl6pPr lvl="5" rtl="0">
              <a:lnSpc>
                <a:spcPct val="100000"/>
              </a:lnSpc>
              <a:spcBef>
                <a:spcPts val="0"/>
              </a:spcBef>
              <a:spcAft>
                <a:spcPts val="0"/>
              </a:spcAft>
              <a:buSzPts val="3000"/>
              <a:buNone/>
              <a:defRPr/>
            </a:lvl6pPr>
            <a:lvl7pPr lvl="6" rtl="0">
              <a:lnSpc>
                <a:spcPct val="100000"/>
              </a:lnSpc>
              <a:spcBef>
                <a:spcPts val="0"/>
              </a:spcBef>
              <a:spcAft>
                <a:spcPts val="0"/>
              </a:spcAft>
              <a:buSzPts val="3000"/>
              <a:buNone/>
              <a:defRPr/>
            </a:lvl7pPr>
            <a:lvl8pPr lvl="7" rtl="0">
              <a:lnSpc>
                <a:spcPct val="100000"/>
              </a:lnSpc>
              <a:spcBef>
                <a:spcPts val="0"/>
              </a:spcBef>
              <a:spcAft>
                <a:spcPts val="0"/>
              </a:spcAft>
              <a:buSzPts val="3000"/>
              <a:buNone/>
              <a:defRPr/>
            </a:lvl8pPr>
            <a:lvl9pPr lvl="8" rtl="0">
              <a:lnSpc>
                <a:spcPct val="100000"/>
              </a:lnSpc>
              <a:spcBef>
                <a:spcPts val="0"/>
              </a:spcBef>
              <a:spcAft>
                <a:spcPts val="0"/>
              </a:spcAft>
              <a:buSzPts val="3000"/>
              <a:buNone/>
              <a:defRPr/>
            </a:lvl9pPr>
          </a:lstStyle>
          <a:p>
            <a:endParaRPr/>
          </a:p>
        </p:txBody>
      </p:sp>
      <p:sp>
        <p:nvSpPr>
          <p:cNvPr id="279" name="Google Shape;279;p7"/>
          <p:cNvSpPr txBox="1">
            <a:spLocks noGrp="1"/>
          </p:cNvSpPr>
          <p:nvPr>
            <p:ph type="body" idx="1"/>
          </p:nvPr>
        </p:nvSpPr>
        <p:spPr>
          <a:xfrm>
            <a:off x="720000" y="1337750"/>
            <a:ext cx="4017900" cy="25116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Font typeface="Nunito Light"/>
              <a:buChar char="●"/>
              <a:defRPr/>
            </a:lvl1pPr>
            <a:lvl2pPr marL="914400" lvl="1" indent="-304800" rtl="0">
              <a:lnSpc>
                <a:spcPct val="100000"/>
              </a:lnSpc>
              <a:spcBef>
                <a:spcPts val="0"/>
              </a:spcBef>
              <a:spcAft>
                <a:spcPts val="0"/>
              </a:spcAft>
              <a:buClr>
                <a:srgbClr val="E76A28"/>
              </a:buClr>
              <a:buSzPts val="1200"/>
              <a:buFont typeface="Nunito Light"/>
              <a:buChar char="○"/>
              <a:defRPr/>
            </a:lvl2pPr>
            <a:lvl3pPr marL="1371600" lvl="2" indent="-304800" rtl="0">
              <a:lnSpc>
                <a:spcPct val="100000"/>
              </a:lnSpc>
              <a:spcBef>
                <a:spcPts val="0"/>
              </a:spcBef>
              <a:spcAft>
                <a:spcPts val="0"/>
              </a:spcAft>
              <a:buClr>
                <a:srgbClr val="E76A28"/>
              </a:buClr>
              <a:buSzPts val="1200"/>
              <a:buFont typeface="Nunito Light"/>
              <a:buChar char="■"/>
              <a:defRPr/>
            </a:lvl3pPr>
            <a:lvl4pPr marL="1828800" lvl="3" indent="-304800" rtl="0">
              <a:lnSpc>
                <a:spcPct val="100000"/>
              </a:lnSpc>
              <a:spcBef>
                <a:spcPts val="0"/>
              </a:spcBef>
              <a:spcAft>
                <a:spcPts val="0"/>
              </a:spcAft>
              <a:buClr>
                <a:srgbClr val="E76A28"/>
              </a:buClr>
              <a:buSzPts val="1200"/>
              <a:buFont typeface="Nunito Light"/>
              <a:buChar char="●"/>
              <a:defRPr/>
            </a:lvl4pPr>
            <a:lvl5pPr marL="2286000" lvl="4" indent="-304800" rtl="0">
              <a:lnSpc>
                <a:spcPct val="100000"/>
              </a:lnSpc>
              <a:spcBef>
                <a:spcPts val="0"/>
              </a:spcBef>
              <a:spcAft>
                <a:spcPts val="0"/>
              </a:spcAft>
              <a:buClr>
                <a:srgbClr val="E76A28"/>
              </a:buClr>
              <a:buSzPts val="1200"/>
              <a:buFont typeface="Nunito Light"/>
              <a:buChar char="○"/>
              <a:defRPr/>
            </a:lvl5pPr>
            <a:lvl6pPr marL="2743200" lvl="5" indent="-304800" rtl="0">
              <a:lnSpc>
                <a:spcPct val="100000"/>
              </a:lnSpc>
              <a:spcBef>
                <a:spcPts val="0"/>
              </a:spcBef>
              <a:spcAft>
                <a:spcPts val="0"/>
              </a:spcAft>
              <a:buClr>
                <a:srgbClr val="999999"/>
              </a:buClr>
              <a:buSzPts val="1200"/>
              <a:buFont typeface="Nunito Light"/>
              <a:buChar char="■"/>
              <a:defRPr/>
            </a:lvl6pPr>
            <a:lvl7pPr marL="3200400" lvl="6" indent="-304800" rtl="0">
              <a:lnSpc>
                <a:spcPct val="100000"/>
              </a:lnSpc>
              <a:spcBef>
                <a:spcPts val="0"/>
              </a:spcBef>
              <a:spcAft>
                <a:spcPts val="0"/>
              </a:spcAft>
              <a:buClr>
                <a:srgbClr val="999999"/>
              </a:buClr>
              <a:buSzPts val="1200"/>
              <a:buFont typeface="Nunito Light"/>
              <a:buChar char="●"/>
              <a:defRPr/>
            </a:lvl7pPr>
            <a:lvl8pPr marL="3657600" lvl="7" indent="-304800" rtl="0">
              <a:lnSpc>
                <a:spcPct val="100000"/>
              </a:lnSpc>
              <a:spcBef>
                <a:spcPts val="0"/>
              </a:spcBef>
              <a:spcAft>
                <a:spcPts val="0"/>
              </a:spcAft>
              <a:buClr>
                <a:srgbClr val="999999"/>
              </a:buClr>
              <a:buSzPts val="1200"/>
              <a:buFont typeface="Nunito Light"/>
              <a:buChar char="○"/>
              <a:defRPr/>
            </a:lvl8pPr>
            <a:lvl9pPr marL="4114800" lvl="8" indent="-304800" rtl="0">
              <a:lnSpc>
                <a:spcPct val="100000"/>
              </a:lnSpc>
              <a:spcBef>
                <a:spcPts val="0"/>
              </a:spcBef>
              <a:spcAft>
                <a:spcPts val="0"/>
              </a:spcAft>
              <a:buClr>
                <a:srgbClr val="999999"/>
              </a:buClr>
              <a:buSzPts val="1200"/>
              <a:buFont typeface="Nunito Light"/>
              <a:buChar char="■"/>
              <a:defRPr/>
            </a:lvl9pPr>
          </a:lstStyle>
          <a:p>
            <a:endParaRPr/>
          </a:p>
        </p:txBody>
      </p:sp>
      <p:sp>
        <p:nvSpPr>
          <p:cNvPr id="280" name="Google Shape;280;p7"/>
          <p:cNvSpPr>
            <a:spLocks noGrp="1"/>
          </p:cNvSpPr>
          <p:nvPr>
            <p:ph type="pic" idx="2"/>
          </p:nvPr>
        </p:nvSpPr>
        <p:spPr>
          <a:xfrm>
            <a:off x="5002525" y="956300"/>
            <a:ext cx="3106200" cy="3106200"/>
          </a:xfrm>
          <a:prstGeom prst="ellipse">
            <a:avLst/>
          </a:prstGeom>
          <a:noFill/>
          <a:ln>
            <a:noFill/>
          </a:ln>
        </p:spPr>
      </p:sp>
      <p:grpSp>
        <p:nvGrpSpPr>
          <p:cNvPr id="281" name="Google Shape;281;p7"/>
          <p:cNvGrpSpPr/>
          <p:nvPr/>
        </p:nvGrpSpPr>
        <p:grpSpPr>
          <a:xfrm rot="10800000">
            <a:off x="-209460" y="-72803"/>
            <a:ext cx="1221235" cy="704208"/>
            <a:chOff x="4339313" y="3936333"/>
            <a:chExt cx="874246" cy="504122"/>
          </a:xfrm>
        </p:grpSpPr>
        <p:sp>
          <p:nvSpPr>
            <p:cNvPr id="282" name="Google Shape;282;p7"/>
            <p:cNvSpPr/>
            <p:nvPr/>
          </p:nvSpPr>
          <p:spPr>
            <a:xfrm>
              <a:off x="4393037" y="3968692"/>
              <a:ext cx="421562" cy="419972"/>
            </a:xfrm>
            <a:custGeom>
              <a:avLst/>
              <a:gdLst/>
              <a:ahLst/>
              <a:cxnLst/>
              <a:rect l="l" t="t" r="r" b="b"/>
              <a:pathLst>
                <a:path w="6097" h="6074" extrusionOk="0">
                  <a:moveTo>
                    <a:pt x="5275" y="0"/>
                  </a:moveTo>
                  <a:lnTo>
                    <a:pt x="5979" y="4526"/>
                  </a:lnTo>
                  <a:lnTo>
                    <a:pt x="1" y="5978"/>
                  </a:lnTo>
                  <a:lnTo>
                    <a:pt x="23" y="6074"/>
                  </a:lnTo>
                  <a:lnTo>
                    <a:pt x="6097" y="4599"/>
                  </a:lnTo>
                  <a:lnTo>
                    <a:pt x="537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 name="Google Shape;283;p7"/>
            <p:cNvSpPr/>
            <p:nvPr/>
          </p:nvSpPr>
          <p:spPr>
            <a:xfrm>
              <a:off x="4809902" y="4080359"/>
              <a:ext cx="360094" cy="207911"/>
            </a:xfrm>
            <a:custGeom>
              <a:avLst/>
              <a:gdLst/>
              <a:ahLst/>
              <a:cxnLst/>
              <a:rect l="l" t="t" r="r" b="b"/>
              <a:pathLst>
                <a:path w="5208" h="3007" extrusionOk="0">
                  <a:moveTo>
                    <a:pt x="5156" y="1"/>
                  </a:moveTo>
                  <a:lnTo>
                    <a:pt x="0" y="2911"/>
                  </a:lnTo>
                  <a:lnTo>
                    <a:pt x="45" y="3007"/>
                  </a:lnTo>
                  <a:lnTo>
                    <a:pt x="5207" y="74"/>
                  </a:lnTo>
                  <a:lnTo>
                    <a:pt x="515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 name="Google Shape;284;p7"/>
            <p:cNvSpPr/>
            <p:nvPr/>
          </p:nvSpPr>
          <p:spPr>
            <a:xfrm>
              <a:off x="4741796" y="4216571"/>
              <a:ext cx="137801" cy="136280"/>
            </a:xfrm>
            <a:custGeom>
              <a:avLst/>
              <a:gdLst/>
              <a:ahLst/>
              <a:cxnLst/>
              <a:rect l="l" t="t" r="r" b="b"/>
              <a:pathLst>
                <a:path w="1993" h="1971" extrusionOk="0">
                  <a:moveTo>
                    <a:pt x="1008" y="1"/>
                  </a:moveTo>
                  <a:cubicBezTo>
                    <a:pt x="445" y="1"/>
                    <a:pt x="0" y="451"/>
                    <a:pt x="0" y="986"/>
                  </a:cubicBezTo>
                  <a:cubicBezTo>
                    <a:pt x="0" y="1526"/>
                    <a:pt x="445" y="1971"/>
                    <a:pt x="1008" y="1971"/>
                  </a:cubicBezTo>
                  <a:cubicBezTo>
                    <a:pt x="1548" y="1971"/>
                    <a:pt x="1993" y="1526"/>
                    <a:pt x="1993" y="986"/>
                  </a:cubicBezTo>
                  <a:cubicBezTo>
                    <a:pt x="1993" y="451"/>
                    <a:pt x="1548" y="1"/>
                    <a:pt x="100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5" name="Google Shape;285;p7"/>
            <p:cNvSpPr/>
            <p:nvPr/>
          </p:nvSpPr>
          <p:spPr>
            <a:xfrm>
              <a:off x="4339313" y="4330242"/>
              <a:ext cx="110628" cy="110213"/>
            </a:xfrm>
            <a:custGeom>
              <a:avLst/>
              <a:gdLst/>
              <a:ahLst/>
              <a:cxnLst/>
              <a:rect l="l" t="t" r="r" b="b"/>
              <a:pathLst>
                <a:path w="1600" h="1594" extrusionOk="0">
                  <a:moveTo>
                    <a:pt x="800" y="0"/>
                  </a:moveTo>
                  <a:cubicBezTo>
                    <a:pt x="355" y="0"/>
                    <a:pt x="1" y="355"/>
                    <a:pt x="1" y="800"/>
                  </a:cubicBezTo>
                  <a:cubicBezTo>
                    <a:pt x="1" y="1244"/>
                    <a:pt x="355" y="1593"/>
                    <a:pt x="800" y="1593"/>
                  </a:cubicBezTo>
                  <a:cubicBezTo>
                    <a:pt x="1245" y="1593"/>
                    <a:pt x="1599" y="1244"/>
                    <a:pt x="1599" y="800"/>
                  </a:cubicBezTo>
                  <a:cubicBezTo>
                    <a:pt x="1599" y="355"/>
                    <a:pt x="1245" y="0"/>
                    <a:pt x="80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 name="Google Shape;286;p7"/>
            <p:cNvSpPr/>
            <p:nvPr/>
          </p:nvSpPr>
          <p:spPr>
            <a:xfrm>
              <a:off x="5122775" y="4036798"/>
              <a:ext cx="90784" cy="92305"/>
            </a:xfrm>
            <a:custGeom>
              <a:avLst/>
              <a:gdLst/>
              <a:ahLst/>
              <a:cxnLst/>
              <a:rect l="l" t="t" r="r" b="b"/>
              <a:pathLst>
                <a:path w="1313" h="1335" extrusionOk="0">
                  <a:moveTo>
                    <a:pt x="660" y="0"/>
                  </a:moveTo>
                  <a:cubicBezTo>
                    <a:pt x="282" y="0"/>
                    <a:pt x="1" y="304"/>
                    <a:pt x="1" y="681"/>
                  </a:cubicBezTo>
                  <a:cubicBezTo>
                    <a:pt x="1" y="1030"/>
                    <a:pt x="282" y="1334"/>
                    <a:pt x="660" y="1334"/>
                  </a:cubicBezTo>
                  <a:cubicBezTo>
                    <a:pt x="1009" y="1334"/>
                    <a:pt x="1313" y="1030"/>
                    <a:pt x="1313" y="681"/>
                  </a:cubicBezTo>
                  <a:cubicBezTo>
                    <a:pt x="1313" y="304"/>
                    <a:pt x="1009" y="0"/>
                    <a:pt x="6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 name="Google Shape;287;p7"/>
            <p:cNvSpPr/>
            <p:nvPr/>
          </p:nvSpPr>
          <p:spPr>
            <a:xfrm>
              <a:off x="4728520" y="3936333"/>
              <a:ext cx="63542" cy="64717"/>
            </a:xfrm>
            <a:custGeom>
              <a:avLst/>
              <a:gdLst/>
              <a:ahLst/>
              <a:cxnLst/>
              <a:rect l="l" t="t" r="r" b="b"/>
              <a:pathLst>
                <a:path w="919" h="936" extrusionOk="0">
                  <a:moveTo>
                    <a:pt x="474" y="1"/>
                  </a:moveTo>
                  <a:cubicBezTo>
                    <a:pt x="215" y="1"/>
                    <a:pt x="1" y="209"/>
                    <a:pt x="1" y="468"/>
                  </a:cubicBezTo>
                  <a:cubicBezTo>
                    <a:pt x="1" y="727"/>
                    <a:pt x="215" y="935"/>
                    <a:pt x="474" y="935"/>
                  </a:cubicBezTo>
                  <a:cubicBezTo>
                    <a:pt x="733" y="935"/>
                    <a:pt x="918" y="727"/>
                    <a:pt x="918" y="468"/>
                  </a:cubicBezTo>
                  <a:cubicBezTo>
                    <a:pt x="918" y="209"/>
                    <a:pt x="733" y="1"/>
                    <a:pt x="47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88" name="Google Shape;288;p7"/>
          <p:cNvGrpSpPr/>
          <p:nvPr/>
        </p:nvGrpSpPr>
        <p:grpSpPr>
          <a:xfrm rot="-6064843">
            <a:off x="7384779" y="-299804"/>
            <a:ext cx="1874876" cy="1847156"/>
            <a:chOff x="545912" y="-669938"/>
            <a:chExt cx="1874795" cy="1847076"/>
          </a:xfrm>
        </p:grpSpPr>
        <p:sp>
          <p:nvSpPr>
            <p:cNvPr id="289" name="Google Shape;289;p7"/>
            <p:cNvSpPr/>
            <p:nvPr/>
          </p:nvSpPr>
          <p:spPr>
            <a:xfrm rot="-2266458" flipH="1">
              <a:off x="651275" y="410332"/>
              <a:ext cx="507520" cy="517650"/>
            </a:xfrm>
            <a:custGeom>
              <a:avLst/>
              <a:gdLst/>
              <a:ahLst/>
              <a:cxnLst/>
              <a:rect l="l" t="t" r="r" b="b"/>
              <a:pathLst>
                <a:path w="5912" h="6030" extrusionOk="0">
                  <a:moveTo>
                    <a:pt x="1735" y="1"/>
                  </a:moveTo>
                  <a:lnTo>
                    <a:pt x="1" y="5376"/>
                  </a:lnTo>
                  <a:lnTo>
                    <a:pt x="5883" y="6029"/>
                  </a:lnTo>
                  <a:lnTo>
                    <a:pt x="5911" y="5939"/>
                  </a:lnTo>
                  <a:lnTo>
                    <a:pt x="142" y="5281"/>
                  </a:lnTo>
                  <a:lnTo>
                    <a:pt x="1830" y="51"/>
                  </a:lnTo>
                  <a:lnTo>
                    <a:pt x="173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 name="Google Shape;290;p7"/>
            <p:cNvSpPr/>
            <p:nvPr/>
          </p:nvSpPr>
          <p:spPr>
            <a:xfrm rot="-2266458" flipH="1">
              <a:off x="1215895" y="232121"/>
              <a:ext cx="481337" cy="722907"/>
            </a:xfrm>
            <a:custGeom>
              <a:avLst/>
              <a:gdLst/>
              <a:ahLst/>
              <a:cxnLst/>
              <a:rect l="l" t="t" r="r" b="b"/>
              <a:pathLst>
                <a:path w="5607" h="8421" extrusionOk="0">
                  <a:moveTo>
                    <a:pt x="400" y="0"/>
                  </a:moveTo>
                  <a:lnTo>
                    <a:pt x="349" y="68"/>
                  </a:lnTo>
                  <a:lnTo>
                    <a:pt x="5466" y="3282"/>
                  </a:lnTo>
                  <a:lnTo>
                    <a:pt x="0" y="8348"/>
                  </a:lnTo>
                  <a:lnTo>
                    <a:pt x="68" y="8421"/>
                  </a:lnTo>
                  <a:lnTo>
                    <a:pt x="5607" y="3282"/>
                  </a:lnTo>
                  <a:lnTo>
                    <a:pt x="400"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 name="Google Shape;291;p7"/>
            <p:cNvSpPr/>
            <p:nvPr/>
          </p:nvSpPr>
          <p:spPr>
            <a:xfrm rot="-2266458" flipH="1">
              <a:off x="1097934" y="549353"/>
              <a:ext cx="249382" cy="249897"/>
            </a:xfrm>
            <a:custGeom>
              <a:avLst/>
              <a:gdLst/>
              <a:ahLst/>
              <a:cxnLst/>
              <a:rect l="l" t="t" r="r" b="b"/>
              <a:pathLst>
                <a:path w="2905" h="2911" extrusionOk="0">
                  <a:moveTo>
                    <a:pt x="1452" y="0"/>
                  </a:moveTo>
                  <a:cubicBezTo>
                    <a:pt x="653" y="0"/>
                    <a:pt x="0" y="659"/>
                    <a:pt x="0" y="1453"/>
                  </a:cubicBezTo>
                  <a:cubicBezTo>
                    <a:pt x="0" y="2252"/>
                    <a:pt x="653" y="2911"/>
                    <a:pt x="1452" y="2911"/>
                  </a:cubicBezTo>
                  <a:cubicBezTo>
                    <a:pt x="2252" y="2911"/>
                    <a:pt x="2905" y="2252"/>
                    <a:pt x="2905" y="1453"/>
                  </a:cubicBezTo>
                  <a:cubicBezTo>
                    <a:pt x="2905" y="659"/>
                    <a:pt x="2252" y="0"/>
                    <a:pt x="145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2" name="Google Shape;292;p7"/>
            <p:cNvSpPr/>
            <p:nvPr/>
          </p:nvSpPr>
          <p:spPr>
            <a:xfrm rot="-2266458" flipH="1">
              <a:off x="747203" y="324686"/>
              <a:ext cx="159072" cy="161047"/>
            </a:xfrm>
            <a:custGeom>
              <a:avLst/>
              <a:gdLst/>
              <a:ahLst/>
              <a:cxnLst/>
              <a:rect l="l" t="t" r="r" b="b"/>
              <a:pathLst>
                <a:path w="1853" h="1876" extrusionOk="0">
                  <a:moveTo>
                    <a:pt x="913" y="1"/>
                  </a:moveTo>
                  <a:cubicBezTo>
                    <a:pt x="423" y="1"/>
                    <a:pt x="1" y="423"/>
                    <a:pt x="1" y="941"/>
                  </a:cubicBezTo>
                  <a:cubicBezTo>
                    <a:pt x="1" y="1453"/>
                    <a:pt x="423" y="1875"/>
                    <a:pt x="913" y="1875"/>
                  </a:cubicBezTo>
                  <a:cubicBezTo>
                    <a:pt x="1430" y="1875"/>
                    <a:pt x="1853" y="1453"/>
                    <a:pt x="1853" y="941"/>
                  </a:cubicBezTo>
                  <a:cubicBezTo>
                    <a:pt x="1853" y="423"/>
                    <a:pt x="1430" y="1"/>
                    <a:pt x="91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3" name="Google Shape;293;p7"/>
            <p:cNvSpPr/>
            <p:nvPr/>
          </p:nvSpPr>
          <p:spPr>
            <a:xfrm rot="-2266458" flipH="1">
              <a:off x="1750409" y="617294"/>
              <a:ext cx="227148" cy="227749"/>
            </a:xfrm>
            <a:custGeom>
              <a:avLst/>
              <a:gdLst/>
              <a:ahLst/>
              <a:cxnLst/>
              <a:rect l="l" t="t" r="r" b="b"/>
              <a:pathLst>
                <a:path w="2646" h="2653" extrusionOk="0">
                  <a:moveTo>
                    <a:pt x="1334" y="1"/>
                  </a:moveTo>
                  <a:cubicBezTo>
                    <a:pt x="608" y="1"/>
                    <a:pt x="0" y="586"/>
                    <a:pt x="0" y="1312"/>
                  </a:cubicBezTo>
                  <a:cubicBezTo>
                    <a:pt x="0" y="2044"/>
                    <a:pt x="608" y="2652"/>
                    <a:pt x="1334" y="2652"/>
                  </a:cubicBezTo>
                  <a:cubicBezTo>
                    <a:pt x="2060" y="2652"/>
                    <a:pt x="2646" y="2044"/>
                    <a:pt x="2646" y="1312"/>
                  </a:cubicBezTo>
                  <a:cubicBezTo>
                    <a:pt x="2646" y="586"/>
                    <a:pt x="2060" y="1"/>
                    <a:pt x="133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4" name="Google Shape;294;p7"/>
            <p:cNvSpPr/>
            <p:nvPr/>
          </p:nvSpPr>
          <p:spPr>
            <a:xfrm rot="-2266458" flipH="1">
              <a:off x="754035" y="916510"/>
              <a:ext cx="215129" cy="217533"/>
            </a:xfrm>
            <a:custGeom>
              <a:avLst/>
              <a:gdLst/>
              <a:ahLst/>
              <a:cxnLst/>
              <a:rect l="l" t="t" r="r" b="b"/>
              <a:pathLst>
                <a:path w="2506" h="2534" extrusionOk="0">
                  <a:moveTo>
                    <a:pt x="1239" y="1"/>
                  </a:moveTo>
                  <a:cubicBezTo>
                    <a:pt x="564" y="1"/>
                    <a:pt x="1" y="564"/>
                    <a:pt x="1" y="1267"/>
                  </a:cubicBezTo>
                  <a:cubicBezTo>
                    <a:pt x="1" y="1971"/>
                    <a:pt x="564" y="2534"/>
                    <a:pt x="1239" y="2534"/>
                  </a:cubicBezTo>
                  <a:cubicBezTo>
                    <a:pt x="1943" y="2534"/>
                    <a:pt x="2506" y="1971"/>
                    <a:pt x="2506" y="1267"/>
                  </a:cubicBezTo>
                  <a:cubicBezTo>
                    <a:pt x="2506" y="564"/>
                    <a:pt x="1943" y="1"/>
                    <a:pt x="123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5" name="Google Shape;295;p7"/>
            <p:cNvSpPr/>
            <p:nvPr/>
          </p:nvSpPr>
          <p:spPr>
            <a:xfrm rot="-2266458" flipH="1">
              <a:off x="1311273" y="90951"/>
              <a:ext cx="181306" cy="183281"/>
            </a:xfrm>
            <a:custGeom>
              <a:avLst/>
              <a:gdLst/>
              <a:ahLst/>
              <a:cxnLst/>
              <a:rect l="l" t="t" r="r" b="b"/>
              <a:pathLst>
                <a:path w="2112" h="2135" extrusionOk="0">
                  <a:moveTo>
                    <a:pt x="1054" y="1"/>
                  </a:moveTo>
                  <a:cubicBezTo>
                    <a:pt x="468" y="1"/>
                    <a:pt x="1" y="491"/>
                    <a:pt x="1" y="1076"/>
                  </a:cubicBezTo>
                  <a:cubicBezTo>
                    <a:pt x="1" y="1639"/>
                    <a:pt x="468" y="2134"/>
                    <a:pt x="1054" y="2134"/>
                  </a:cubicBezTo>
                  <a:cubicBezTo>
                    <a:pt x="1645" y="2134"/>
                    <a:pt x="2112" y="1639"/>
                    <a:pt x="2112" y="1076"/>
                  </a:cubicBezTo>
                  <a:cubicBezTo>
                    <a:pt x="2112" y="491"/>
                    <a:pt x="1645" y="1"/>
                    <a:pt x="105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6" name="Google Shape;296;p7"/>
            <p:cNvSpPr/>
            <p:nvPr/>
          </p:nvSpPr>
          <p:spPr>
            <a:xfrm rot="2698230" flipH="1">
              <a:off x="1965730" y="-570926"/>
              <a:ext cx="171095" cy="775208"/>
            </a:xfrm>
            <a:custGeom>
              <a:avLst/>
              <a:gdLst/>
              <a:ahLst/>
              <a:cxnLst/>
              <a:rect l="l" t="t" r="r" b="b"/>
              <a:pathLst>
                <a:path w="1993" h="9030" extrusionOk="0">
                  <a:moveTo>
                    <a:pt x="1925" y="0"/>
                  </a:moveTo>
                  <a:lnTo>
                    <a:pt x="0" y="4807"/>
                  </a:lnTo>
                  <a:lnTo>
                    <a:pt x="777" y="9029"/>
                  </a:lnTo>
                  <a:lnTo>
                    <a:pt x="867" y="9007"/>
                  </a:lnTo>
                  <a:lnTo>
                    <a:pt x="96" y="4830"/>
                  </a:lnTo>
                  <a:lnTo>
                    <a:pt x="1993" y="23"/>
                  </a:lnTo>
                  <a:lnTo>
                    <a:pt x="192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7" name="Google Shape;297;p7"/>
            <p:cNvSpPr/>
            <p:nvPr/>
          </p:nvSpPr>
          <p:spPr>
            <a:xfrm rot="2698230" flipH="1">
              <a:off x="1959689" y="-40315"/>
              <a:ext cx="304074" cy="241748"/>
            </a:xfrm>
            <a:custGeom>
              <a:avLst/>
              <a:gdLst/>
              <a:ahLst/>
              <a:cxnLst/>
              <a:rect l="l" t="t" r="r" b="b"/>
              <a:pathLst>
                <a:path w="3542" h="2816" extrusionOk="0">
                  <a:moveTo>
                    <a:pt x="3468" y="1"/>
                  </a:moveTo>
                  <a:lnTo>
                    <a:pt x="0" y="2748"/>
                  </a:lnTo>
                  <a:lnTo>
                    <a:pt x="45" y="2815"/>
                  </a:lnTo>
                  <a:lnTo>
                    <a:pt x="3541" y="74"/>
                  </a:lnTo>
                  <a:lnTo>
                    <a:pt x="34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8" name="Google Shape;298;p7"/>
            <p:cNvSpPr/>
            <p:nvPr/>
          </p:nvSpPr>
          <p:spPr>
            <a:xfrm rot="2698230" flipH="1">
              <a:off x="2032071" y="179557"/>
              <a:ext cx="205520" cy="181139"/>
            </a:xfrm>
            <a:custGeom>
              <a:avLst/>
              <a:gdLst/>
              <a:ahLst/>
              <a:cxnLst/>
              <a:rect l="l" t="t" r="r" b="b"/>
              <a:pathLst>
                <a:path w="2394" h="2110" extrusionOk="0">
                  <a:moveTo>
                    <a:pt x="1196" y="1"/>
                  </a:moveTo>
                  <a:cubicBezTo>
                    <a:pt x="881" y="1"/>
                    <a:pt x="570" y="139"/>
                    <a:pt x="356" y="409"/>
                  </a:cubicBezTo>
                  <a:cubicBezTo>
                    <a:pt x="1" y="854"/>
                    <a:pt x="97" y="1535"/>
                    <a:pt x="541" y="1890"/>
                  </a:cubicBezTo>
                  <a:cubicBezTo>
                    <a:pt x="738" y="2037"/>
                    <a:pt x="969" y="2110"/>
                    <a:pt x="1198" y="2110"/>
                  </a:cubicBezTo>
                  <a:cubicBezTo>
                    <a:pt x="1514" y="2110"/>
                    <a:pt x="1826" y="1972"/>
                    <a:pt x="2044" y="1698"/>
                  </a:cubicBezTo>
                  <a:cubicBezTo>
                    <a:pt x="2393" y="1254"/>
                    <a:pt x="2303" y="572"/>
                    <a:pt x="1853" y="223"/>
                  </a:cubicBezTo>
                  <a:cubicBezTo>
                    <a:pt x="1656" y="74"/>
                    <a:pt x="1425" y="1"/>
                    <a:pt x="119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9" name="Google Shape;299;p7"/>
            <p:cNvSpPr/>
            <p:nvPr/>
          </p:nvSpPr>
          <p:spPr>
            <a:xfrm rot="2698230" flipH="1">
              <a:off x="2149944" y="-618012"/>
              <a:ext cx="232047" cy="205606"/>
            </a:xfrm>
            <a:custGeom>
              <a:avLst/>
              <a:gdLst/>
              <a:ahLst/>
              <a:cxnLst/>
              <a:rect l="l" t="t" r="r" b="b"/>
              <a:pathLst>
                <a:path w="2703" h="2395" extrusionOk="0">
                  <a:moveTo>
                    <a:pt x="1365" y="1"/>
                  </a:moveTo>
                  <a:cubicBezTo>
                    <a:pt x="1009" y="1"/>
                    <a:pt x="655" y="157"/>
                    <a:pt x="422" y="459"/>
                  </a:cubicBezTo>
                  <a:cubicBezTo>
                    <a:pt x="0" y="977"/>
                    <a:pt x="96" y="1726"/>
                    <a:pt x="614" y="2148"/>
                  </a:cubicBezTo>
                  <a:cubicBezTo>
                    <a:pt x="827" y="2314"/>
                    <a:pt x="1082" y="2395"/>
                    <a:pt x="1338" y="2395"/>
                  </a:cubicBezTo>
                  <a:cubicBezTo>
                    <a:pt x="1696" y="2395"/>
                    <a:pt x="2056" y="2236"/>
                    <a:pt x="2302" y="1934"/>
                  </a:cubicBezTo>
                  <a:cubicBezTo>
                    <a:pt x="2702" y="1422"/>
                    <a:pt x="2606" y="667"/>
                    <a:pt x="2089" y="245"/>
                  </a:cubicBezTo>
                  <a:cubicBezTo>
                    <a:pt x="1875" y="81"/>
                    <a:pt x="1619" y="1"/>
                    <a:pt x="136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0" name="Google Shape;300;p7"/>
            <p:cNvSpPr/>
            <p:nvPr/>
          </p:nvSpPr>
          <p:spPr>
            <a:xfrm rot="2698230" flipH="1">
              <a:off x="1699747" y="22004"/>
              <a:ext cx="179422" cy="159334"/>
            </a:xfrm>
            <a:custGeom>
              <a:avLst/>
              <a:gdLst/>
              <a:ahLst/>
              <a:cxnLst/>
              <a:rect l="l" t="t" r="r" b="b"/>
              <a:pathLst>
                <a:path w="2090" h="1856" extrusionOk="0">
                  <a:moveTo>
                    <a:pt x="1055" y="0"/>
                  </a:moveTo>
                  <a:cubicBezTo>
                    <a:pt x="778" y="0"/>
                    <a:pt x="500" y="120"/>
                    <a:pt x="310" y="353"/>
                  </a:cubicBezTo>
                  <a:cubicBezTo>
                    <a:pt x="1" y="775"/>
                    <a:pt x="74" y="1338"/>
                    <a:pt x="474" y="1664"/>
                  </a:cubicBezTo>
                  <a:cubicBezTo>
                    <a:pt x="650" y="1793"/>
                    <a:pt x="851" y="1856"/>
                    <a:pt x="1048" y="1856"/>
                  </a:cubicBezTo>
                  <a:cubicBezTo>
                    <a:pt x="1324" y="1856"/>
                    <a:pt x="1595" y="1734"/>
                    <a:pt x="1785" y="1501"/>
                  </a:cubicBezTo>
                  <a:cubicBezTo>
                    <a:pt x="2089" y="1101"/>
                    <a:pt x="2022" y="516"/>
                    <a:pt x="1622" y="189"/>
                  </a:cubicBezTo>
                  <a:cubicBezTo>
                    <a:pt x="1455" y="62"/>
                    <a:pt x="1255" y="0"/>
                    <a:pt x="105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1" name="Google Shape;301;p7"/>
            <p:cNvSpPr/>
            <p:nvPr/>
          </p:nvSpPr>
          <p:spPr>
            <a:xfrm rot="2698230" flipH="1">
              <a:off x="1973735" y="-210351"/>
              <a:ext cx="231532" cy="205177"/>
            </a:xfrm>
            <a:custGeom>
              <a:avLst/>
              <a:gdLst/>
              <a:ahLst/>
              <a:cxnLst/>
              <a:rect l="l" t="t" r="r" b="b"/>
              <a:pathLst>
                <a:path w="2697" h="2390" extrusionOk="0">
                  <a:moveTo>
                    <a:pt x="1333" y="0"/>
                  </a:moveTo>
                  <a:cubicBezTo>
                    <a:pt x="983" y="0"/>
                    <a:pt x="642" y="157"/>
                    <a:pt x="400" y="453"/>
                  </a:cubicBezTo>
                  <a:cubicBezTo>
                    <a:pt x="0" y="971"/>
                    <a:pt x="96" y="1720"/>
                    <a:pt x="608" y="2142"/>
                  </a:cubicBezTo>
                  <a:cubicBezTo>
                    <a:pt x="824" y="2309"/>
                    <a:pt x="1081" y="2389"/>
                    <a:pt x="1335" y="2389"/>
                  </a:cubicBezTo>
                  <a:cubicBezTo>
                    <a:pt x="1690" y="2389"/>
                    <a:pt x="2041" y="2232"/>
                    <a:pt x="2274" y="1934"/>
                  </a:cubicBezTo>
                  <a:cubicBezTo>
                    <a:pt x="2697" y="1416"/>
                    <a:pt x="2601" y="667"/>
                    <a:pt x="2089" y="267"/>
                  </a:cubicBezTo>
                  <a:cubicBezTo>
                    <a:pt x="1858" y="87"/>
                    <a:pt x="1593" y="0"/>
                    <a:pt x="133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0683310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02"/>
        <p:cNvGrpSpPr/>
        <p:nvPr/>
      </p:nvGrpSpPr>
      <p:grpSpPr>
        <a:xfrm>
          <a:off x="0" y="0"/>
          <a:ext cx="0" cy="0"/>
          <a:chOff x="0" y="0"/>
          <a:chExt cx="0" cy="0"/>
        </a:xfrm>
      </p:grpSpPr>
      <p:sp>
        <p:nvSpPr>
          <p:cNvPr id="303" name="Google Shape;303;p8"/>
          <p:cNvSpPr txBox="1">
            <a:spLocks noGrp="1"/>
          </p:cNvSpPr>
          <p:nvPr>
            <p:ph type="title"/>
          </p:nvPr>
        </p:nvSpPr>
        <p:spPr>
          <a:xfrm>
            <a:off x="1862750" y="1061700"/>
            <a:ext cx="5418600" cy="21450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304" name="Google Shape;304;p8"/>
          <p:cNvSpPr/>
          <p:nvPr/>
        </p:nvSpPr>
        <p:spPr>
          <a:xfrm>
            <a:off x="100" y="4966175"/>
            <a:ext cx="9144000" cy="197400"/>
          </a:xfrm>
          <a:prstGeom prst="rect">
            <a:avLst/>
          </a:prstGeom>
          <a:solidFill>
            <a:srgbClr val="87A3AF">
              <a:alpha val="3924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05" name="Google Shape;305;p8"/>
          <p:cNvGrpSpPr/>
          <p:nvPr/>
        </p:nvGrpSpPr>
        <p:grpSpPr>
          <a:xfrm>
            <a:off x="-308753" y="-343710"/>
            <a:ext cx="9766557" cy="2797080"/>
            <a:chOff x="-308753" y="-343710"/>
            <a:chExt cx="9766557" cy="2797080"/>
          </a:xfrm>
        </p:grpSpPr>
        <p:grpSp>
          <p:nvGrpSpPr>
            <p:cNvPr id="306" name="Google Shape;306;p8"/>
            <p:cNvGrpSpPr/>
            <p:nvPr/>
          </p:nvGrpSpPr>
          <p:grpSpPr>
            <a:xfrm rot="5400000" flipH="1">
              <a:off x="6391615" y="-893581"/>
              <a:ext cx="2516318" cy="3616059"/>
              <a:chOff x="6917042" y="-725958"/>
              <a:chExt cx="2516318" cy="3616059"/>
            </a:xfrm>
          </p:grpSpPr>
          <p:grpSp>
            <p:nvGrpSpPr>
              <p:cNvPr id="307" name="Google Shape;307;p8"/>
              <p:cNvGrpSpPr/>
              <p:nvPr/>
            </p:nvGrpSpPr>
            <p:grpSpPr>
              <a:xfrm>
                <a:off x="8429598" y="1233694"/>
                <a:ext cx="1003761" cy="1656408"/>
                <a:chOff x="8429598" y="1233694"/>
                <a:chExt cx="1003761" cy="1656408"/>
              </a:xfrm>
            </p:grpSpPr>
            <p:sp>
              <p:nvSpPr>
                <p:cNvPr id="308" name="Google Shape;308;p8"/>
                <p:cNvSpPr/>
                <p:nvPr/>
              </p:nvSpPr>
              <p:spPr>
                <a:xfrm rot="4358113" flipH="1">
                  <a:off x="8356472" y="1978654"/>
                  <a:ext cx="1002725" cy="583814"/>
                </a:xfrm>
                <a:custGeom>
                  <a:avLst/>
                  <a:gdLst/>
                  <a:ahLst/>
                  <a:cxnLst/>
                  <a:rect l="l" t="t" r="r" b="b"/>
                  <a:pathLst>
                    <a:path w="11681" h="6801" extrusionOk="0">
                      <a:moveTo>
                        <a:pt x="11636" y="1"/>
                      </a:moveTo>
                      <a:lnTo>
                        <a:pt x="6463" y="2388"/>
                      </a:lnTo>
                      <a:lnTo>
                        <a:pt x="6463" y="2388"/>
                      </a:lnTo>
                      <a:cubicBezTo>
                        <a:pt x="6334" y="2331"/>
                        <a:pt x="5136" y="1798"/>
                        <a:pt x="3919" y="1245"/>
                      </a:cubicBezTo>
                      <a:lnTo>
                        <a:pt x="2112" y="468"/>
                      </a:lnTo>
                      <a:cubicBezTo>
                        <a:pt x="1858" y="355"/>
                        <a:pt x="1644" y="260"/>
                        <a:pt x="1481" y="215"/>
                      </a:cubicBezTo>
                      <a:cubicBezTo>
                        <a:pt x="1408" y="164"/>
                        <a:pt x="1341" y="141"/>
                        <a:pt x="1295" y="119"/>
                      </a:cubicBezTo>
                      <a:lnTo>
                        <a:pt x="1222" y="119"/>
                      </a:lnTo>
                      <a:cubicBezTo>
                        <a:pt x="1200" y="96"/>
                        <a:pt x="1200" y="96"/>
                        <a:pt x="1177" y="96"/>
                      </a:cubicBezTo>
                      <a:lnTo>
                        <a:pt x="1155" y="96"/>
                      </a:lnTo>
                      <a:cubicBezTo>
                        <a:pt x="1155" y="119"/>
                        <a:pt x="1127" y="119"/>
                        <a:pt x="1127" y="119"/>
                      </a:cubicBezTo>
                      <a:lnTo>
                        <a:pt x="1127" y="141"/>
                      </a:lnTo>
                      <a:lnTo>
                        <a:pt x="1127" y="186"/>
                      </a:lnTo>
                      <a:cubicBezTo>
                        <a:pt x="1082" y="423"/>
                        <a:pt x="800" y="2089"/>
                        <a:pt x="541" y="3682"/>
                      </a:cubicBezTo>
                      <a:cubicBezTo>
                        <a:pt x="400" y="4481"/>
                        <a:pt x="260" y="5253"/>
                        <a:pt x="170" y="5844"/>
                      </a:cubicBezTo>
                      <a:cubicBezTo>
                        <a:pt x="119" y="6125"/>
                        <a:pt x="74" y="6356"/>
                        <a:pt x="51" y="6547"/>
                      </a:cubicBezTo>
                      <a:cubicBezTo>
                        <a:pt x="1" y="6710"/>
                        <a:pt x="1" y="6801"/>
                        <a:pt x="1" y="6801"/>
                      </a:cubicBezTo>
                      <a:lnTo>
                        <a:pt x="97" y="6801"/>
                      </a:lnTo>
                      <a:cubicBezTo>
                        <a:pt x="97" y="6801"/>
                        <a:pt x="378" y="5185"/>
                        <a:pt x="659" y="3519"/>
                      </a:cubicBezTo>
                      <a:cubicBezTo>
                        <a:pt x="800" y="2697"/>
                        <a:pt x="941" y="1875"/>
                        <a:pt x="1037" y="1245"/>
                      </a:cubicBezTo>
                      <a:cubicBezTo>
                        <a:pt x="1082" y="918"/>
                        <a:pt x="1127" y="659"/>
                        <a:pt x="1177" y="468"/>
                      </a:cubicBezTo>
                      <a:cubicBezTo>
                        <a:pt x="1177" y="378"/>
                        <a:pt x="1200" y="305"/>
                        <a:pt x="1200" y="260"/>
                      </a:cubicBezTo>
                      <a:cubicBezTo>
                        <a:pt x="1200" y="226"/>
                        <a:pt x="1200" y="218"/>
                        <a:pt x="1209" y="204"/>
                      </a:cubicBezTo>
                      <a:lnTo>
                        <a:pt x="1209" y="204"/>
                      </a:lnTo>
                      <a:lnTo>
                        <a:pt x="1267" y="237"/>
                      </a:lnTo>
                      <a:cubicBezTo>
                        <a:pt x="1459" y="282"/>
                        <a:pt x="1881" y="468"/>
                        <a:pt x="2421" y="682"/>
                      </a:cubicBezTo>
                      <a:cubicBezTo>
                        <a:pt x="3192" y="1031"/>
                        <a:pt x="4200" y="1481"/>
                        <a:pt x="5022" y="1830"/>
                      </a:cubicBezTo>
                      <a:cubicBezTo>
                        <a:pt x="5422" y="2016"/>
                        <a:pt x="5771" y="2185"/>
                        <a:pt x="6029" y="2297"/>
                      </a:cubicBezTo>
                      <a:cubicBezTo>
                        <a:pt x="6288" y="2416"/>
                        <a:pt x="6452" y="2489"/>
                        <a:pt x="6452" y="2489"/>
                      </a:cubicBezTo>
                      <a:lnTo>
                        <a:pt x="6474" y="2489"/>
                      </a:lnTo>
                      <a:lnTo>
                        <a:pt x="11681" y="96"/>
                      </a:lnTo>
                      <a:lnTo>
                        <a:pt x="1163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9" name="Google Shape;309;p8"/>
                <p:cNvSpPr/>
                <p:nvPr/>
              </p:nvSpPr>
              <p:spPr>
                <a:xfrm rot="4358113" flipH="1">
                  <a:off x="9103625" y="2441187"/>
                  <a:ext cx="261991" cy="261991"/>
                </a:xfrm>
                <a:custGeom>
                  <a:avLst/>
                  <a:gdLst/>
                  <a:ahLst/>
                  <a:cxnLst/>
                  <a:rect l="l" t="t" r="r" b="b"/>
                  <a:pathLst>
                    <a:path w="3052" h="3052" extrusionOk="0">
                      <a:moveTo>
                        <a:pt x="1526" y="0"/>
                      </a:moveTo>
                      <a:cubicBezTo>
                        <a:pt x="682" y="0"/>
                        <a:pt x="1" y="681"/>
                        <a:pt x="1" y="1526"/>
                      </a:cubicBezTo>
                      <a:cubicBezTo>
                        <a:pt x="1" y="2370"/>
                        <a:pt x="682" y="3051"/>
                        <a:pt x="1526" y="3051"/>
                      </a:cubicBezTo>
                      <a:cubicBezTo>
                        <a:pt x="2371" y="3051"/>
                        <a:pt x="3052" y="2370"/>
                        <a:pt x="3052" y="1526"/>
                      </a:cubicBezTo>
                      <a:cubicBezTo>
                        <a:pt x="3052" y="681"/>
                        <a:pt x="2371" y="0"/>
                        <a:pt x="152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0" name="Google Shape;310;p8"/>
                <p:cNvSpPr/>
                <p:nvPr/>
              </p:nvSpPr>
              <p:spPr>
                <a:xfrm rot="4358113" flipH="1">
                  <a:off x="8844712" y="2141251"/>
                  <a:ext cx="136833" cy="134858"/>
                </a:xfrm>
                <a:custGeom>
                  <a:avLst/>
                  <a:gdLst/>
                  <a:ahLst/>
                  <a:cxnLst/>
                  <a:rect l="l" t="t" r="r" b="b"/>
                  <a:pathLst>
                    <a:path w="1594" h="1571" extrusionOk="0">
                      <a:moveTo>
                        <a:pt x="794" y="0"/>
                      </a:moveTo>
                      <a:cubicBezTo>
                        <a:pt x="350" y="0"/>
                        <a:pt x="1" y="349"/>
                        <a:pt x="1" y="771"/>
                      </a:cubicBezTo>
                      <a:cubicBezTo>
                        <a:pt x="1" y="1216"/>
                        <a:pt x="350" y="1571"/>
                        <a:pt x="794" y="1571"/>
                      </a:cubicBezTo>
                      <a:cubicBezTo>
                        <a:pt x="1245" y="1571"/>
                        <a:pt x="1594" y="1216"/>
                        <a:pt x="1594" y="771"/>
                      </a:cubicBezTo>
                      <a:cubicBezTo>
                        <a:pt x="1594" y="349"/>
                        <a:pt x="1245" y="0"/>
                        <a:pt x="79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1" name="Google Shape;311;p8"/>
                <p:cNvSpPr/>
                <p:nvPr/>
              </p:nvSpPr>
              <p:spPr>
                <a:xfrm rot="4358113" flipH="1">
                  <a:off x="8872462" y="1606689"/>
                  <a:ext cx="227654" cy="227654"/>
                </a:xfrm>
                <a:custGeom>
                  <a:avLst/>
                  <a:gdLst/>
                  <a:ahLst/>
                  <a:cxnLst/>
                  <a:rect l="l" t="t" r="r" b="b"/>
                  <a:pathLst>
                    <a:path w="2652" h="2652" extrusionOk="0">
                      <a:moveTo>
                        <a:pt x="1312" y="0"/>
                      </a:moveTo>
                      <a:cubicBezTo>
                        <a:pt x="586" y="0"/>
                        <a:pt x="1" y="586"/>
                        <a:pt x="1" y="1312"/>
                      </a:cubicBezTo>
                      <a:cubicBezTo>
                        <a:pt x="1" y="2043"/>
                        <a:pt x="586" y="2651"/>
                        <a:pt x="1312" y="2651"/>
                      </a:cubicBezTo>
                      <a:cubicBezTo>
                        <a:pt x="2038" y="2651"/>
                        <a:pt x="2652" y="2043"/>
                        <a:pt x="2652" y="1312"/>
                      </a:cubicBezTo>
                      <a:cubicBezTo>
                        <a:pt x="2652" y="586"/>
                        <a:pt x="2038" y="0"/>
                        <a:pt x="13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2" name="Google Shape;312;p8"/>
                <p:cNvSpPr/>
                <p:nvPr/>
              </p:nvSpPr>
              <p:spPr>
                <a:xfrm rot="4358113" flipH="1">
                  <a:off x="8681578" y="2788281"/>
                  <a:ext cx="90392" cy="90392"/>
                </a:xfrm>
                <a:custGeom>
                  <a:avLst/>
                  <a:gdLst/>
                  <a:ahLst/>
                  <a:cxnLst/>
                  <a:rect l="l" t="t" r="r" b="b"/>
                  <a:pathLst>
                    <a:path w="1053" h="1053" extrusionOk="0">
                      <a:moveTo>
                        <a:pt x="540" y="0"/>
                      </a:moveTo>
                      <a:cubicBezTo>
                        <a:pt x="237" y="0"/>
                        <a:pt x="0" y="231"/>
                        <a:pt x="0" y="513"/>
                      </a:cubicBezTo>
                      <a:cubicBezTo>
                        <a:pt x="0" y="822"/>
                        <a:pt x="237" y="1053"/>
                        <a:pt x="540" y="1053"/>
                      </a:cubicBezTo>
                      <a:cubicBezTo>
                        <a:pt x="822" y="1053"/>
                        <a:pt x="1053" y="822"/>
                        <a:pt x="1053" y="513"/>
                      </a:cubicBezTo>
                      <a:cubicBezTo>
                        <a:pt x="1053" y="231"/>
                        <a:pt x="822" y="0"/>
                        <a:pt x="54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3" name="Google Shape;313;p8"/>
                <p:cNvSpPr/>
                <p:nvPr/>
              </p:nvSpPr>
              <p:spPr>
                <a:xfrm flipH="1">
                  <a:off x="8698267" y="1286318"/>
                  <a:ext cx="640318" cy="231610"/>
                </a:xfrm>
                <a:custGeom>
                  <a:avLst/>
                  <a:gdLst/>
                  <a:ahLst/>
                  <a:cxnLst/>
                  <a:rect l="l" t="t" r="r" b="b"/>
                  <a:pathLst>
                    <a:path w="7459" h="2698" extrusionOk="0">
                      <a:moveTo>
                        <a:pt x="3636" y="1"/>
                      </a:moveTo>
                      <a:lnTo>
                        <a:pt x="0" y="2607"/>
                      </a:lnTo>
                      <a:lnTo>
                        <a:pt x="51" y="2697"/>
                      </a:lnTo>
                      <a:lnTo>
                        <a:pt x="3659" y="96"/>
                      </a:lnTo>
                      <a:lnTo>
                        <a:pt x="7436" y="845"/>
                      </a:lnTo>
                      <a:lnTo>
                        <a:pt x="7459" y="755"/>
                      </a:lnTo>
                      <a:lnTo>
                        <a:pt x="363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4" name="Google Shape;314;p8"/>
                <p:cNvSpPr/>
                <p:nvPr/>
              </p:nvSpPr>
              <p:spPr>
                <a:xfrm flipH="1">
                  <a:off x="9239950" y="1428566"/>
                  <a:ext cx="193409" cy="171089"/>
                </a:xfrm>
                <a:custGeom>
                  <a:avLst/>
                  <a:gdLst/>
                  <a:ahLst/>
                  <a:cxnLst/>
                  <a:rect l="l" t="t" r="r" b="b"/>
                  <a:pathLst>
                    <a:path w="2253" h="1993" extrusionOk="0">
                      <a:moveTo>
                        <a:pt x="1132" y="1"/>
                      </a:moveTo>
                      <a:cubicBezTo>
                        <a:pt x="756" y="1"/>
                        <a:pt x="390" y="216"/>
                        <a:pt x="215" y="595"/>
                      </a:cubicBezTo>
                      <a:cubicBezTo>
                        <a:pt x="1" y="1091"/>
                        <a:pt x="237" y="1676"/>
                        <a:pt x="733" y="1913"/>
                      </a:cubicBezTo>
                      <a:cubicBezTo>
                        <a:pt x="859" y="1966"/>
                        <a:pt x="992" y="1992"/>
                        <a:pt x="1124" y="1992"/>
                      </a:cubicBezTo>
                      <a:cubicBezTo>
                        <a:pt x="1502" y="1992"/>
                        <a:pt x="1869" y="1779"/>
                        <a:pt x="2044" y="1395"/>
                      </a:cubicBezTo>
                      <a:cubicBezTo>
                        <a:pt x="2252" y="899"/>
                        <a:pt x="2044" y="314"/>
                        <a:pt x="1526" y="83"/>
                      </a:cubicBezTo>
                      <a:cubicBezTo>
                        <a:pt x="1399" y="27"/>
                        <a:pt x="1265" y="1"/>
                        <a:pt x="113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5" name="Google Shape;315;p8"/>
                <p:cNvSpPr/>
                <p:nvPr/>
              </p:nvSpPr>
              <p:spPr>
                <a:xfrm flipH="1">
                  <a:off x="8621426" y="1286232"/>
                  <a:ext cx="155208" cy="136494"/>
                </a:xfrm>
                <a:custGeom>
                  <a:avLst/>
                  <a:gdLst/>
                  <a:ahLst/>
                  <a:cxnLst/>
                  <a:rect l="l" t="t" r="r" b="b"/>
                  <a:pathLst>
                    <a:path w="1808" h="1590" extrusionOk="0">
                      <a:moveTo>
                        <a:pt x="892" y="0"/>
                      </a:moveTo>
                      <a:cubicBezTo>
                        <a:pt x="591" y="0"/>
                        <a:pt x="300" y="181"/>
                        <a:pt x="164" y="475"/>
                      </a:cubicBezTo>
                      <a:cubicBezTo>
                        <a:pt x="1" y="869"/>
                        <a:pt x="164" y="1341"/>
                        <a:pt x="564" y="1527"/>
                      </a:cubicBezTo>
                      <a:cubicBezTo>
                        <a:pt x="673" y="1570"/>
                        <a:pt x="785" y="1590"/>
                        <a:pt x="895" y="1590"/>
                      </a:cubicBezTo>
                      <a:cubicBezTo>
                        <a:pt x="1208" y="1590"/>
                        <a:pt x="1495" y="1424"/>
                        <a:pt x="1616" y="1128"/>
                      </a:cubicBezTo>
                      <a:cubicBezTo>
                        <a:pt x="1808" y="705"/>
                        <a:pt x="1616" y="238"/>
                        <a:pt x="1216" y="75"/>
                      </a:cubicBezTo>
                      <a:cubicBezTo>
                        <a:pt x="1112" y="24"/>
                        <a:pt x="1001" y="0"/>
                        <a:pt x="89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6" name="Google Shape;316;p8"/>
                <p:cNvSpPr/>
                <p:nvPr/>
              </p:nvSpPr>
              <p:spPr>
                <a:xfrm flipH="1">
                  <a:off x="8962064" y="1233694"/>
                  <a:ext cx="128682" cy="113916"/>
                </a:xfrm>
                <a:custGeom>
                  <a:avLst/>
                  <a:gdLst/>
                  <a:ahLst/>
                  <a:cxnLst/>
                  <a:rect l="l" t="t" r="r" b="b"/>
                  <a:pathLst>
                    <a:path w="1499" h="1327" extrusionOk="0">
                      <a:moveTo>
                        <a:pt x="773" y="0"/>
                      </a:moveTo>
                      <a:cubicBezTo>
                        <a:pt x="510" y="0"/>
                        <a:pt x="265" y="155"/>
                        <a:pt x="142" y="405"/>
                      </a:cubicBezTo>
                      <a:cubicBezTo>
                        <a:pt x="1" y="732"/>
                        <a:pt x="164" y="1132"/>
                        <a:pt x="491" y="1272"/>
                      </a:cubicBezTo>
                      <a:cubicBezTo>
                        <a:pt x="577" y="1309"/>
                        <a:pt x="669" y="1327"/>
                        <a:pt x="758" y="1327"/>
                      </a:cubicBezTo>
                      <a:cubicBezTo>
                        <a:pt x="1011" y="1327"/>
                        <a:pt x="1253" y="1187"/>
                        <a:pt x="1357" y="946"/>
                      </a:cubicBezTo>
                      <a:cubicBezTo>
                        <a:pt x="1498" y="591"/>
                        <a:pt x="1357" y="214"/>
                        <a:pt x="1031" y="51"/>
                      </a:cubicBezTo>
                      <a:cubicBezTo>
                        <a:pt x="945" y="16"/>
                        <a:pt x="858" y="0"/>
                        <a:pt x="77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17" name="Google Shape;317;p8"/>
              <p:cNvGrpSpPr/>
              <p:nvPr/>
            </p:nvGrpSpPr>
            <p:grpSpPr>
              <a:xfrm>
                <a:off x="6917042" y="-561474"/>
                <a:ext cx="1297951" cy="1088596"/>
                <a:chOff x="6917042" y="-561474"/>
                <a:chExt cx="1297951" cy="1088596"/>
              </a:xfrm>
            </p:grpSpPr>
            <p:sp>
              <p:nvSpPr>
                <p:cNvPr id="318" name="Google Shape;318;p8"/>
                <p:cNvSpPr/>
                <p:nvPr/>
              </p:nvSpPr>
              <p:spPr>
                <a:xfrm rot="-2342776" flipH="1">
                  <a:off x="7037922" y="-180742"/>
                  <a:ext cx="1049191" cy="424844"/>
                </a:xfrm>
                <a:custGeom>
                  <a:avLst/>
                  <a:gdLst/>
                  <a:ahLst/>
                  <a:cxnLst/>
                  <a:rect l="l" t="t" r="r" b="b"/>
                  <a:pathLst>
                    <a:path w="12222" h="4949" extrusionOk="0">
                      <a:moveTo>
                        <a:pt x="4763" y="0"/>
                      </a:moveTo>
                      <a:lnTo>
                        <a:pt x="1" y="4881"/>
                      </a:lnTo>
                      <a:lnTo>
                        <a:pt x="46" y="4948"/>
                      </a:lnTo>
                      <a:lnTo>
                        <a:pt x="4808" y="96"/>
                      </a:lnTo>
                      <a:lnTo>
                        <a:pt x="12221" y="96"/>
                      </a:lnTo>
                      <a:lnTo>
                        <a:pt x="1222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9" name="Google Shape;319;p8"/>
                <p:cNvSpPr/>
                <p:nvPr/>
              </p:nvSpPr>
              <p:spPr>
                <a:xfrm rot="-2342776" flipH="1">
                  <a:off x="7486966" y="-368574"/>
                  <a:ext cx="491545" cy="78805"/>
                </a:xfrm>
                <a:custGeom>
                  <a:avLst/>
                  <a:gdLst/>
                  <a:ahLst/>
                  <a:cxnLst/>
                  <a:rect l="l" t="t" r="r" b="b"/>
                  <a:pathLst>
                    <a:path w="5726" h="918" extrusionOk="0">
                      <a:moveTo>
                        <a:pt x="5725" y="0"/>
                      </a:moveTo>
                      <a:lnTo>
                        <a:pt x="1" y="822"/>
                      </a:lnTo>
                      <a:lnTo>
                        <a:pt x="23" y="918"/>
                      </a:lnTo>
                      <a:lnTo>
                        <a:pt x="5725" y="96"/>
                      </a:lnTo>
                      <a:lnTo>
                        <a:pt x="572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0" name="Google Shape;320;p8"/>
                <p:cNvSpPr/>
                <p:nvPr/>
              </p:nvSpPr>
              <p:spPr>
                <a:xfrm rot="-2342776" flipH="1">
                  <a:off x="7867698" y="-529087"/>
                  <a:ext cx="155207" cy="147738"/>
                </a:xfrm>
                <a:custGeom>
                  <a:avLst/>
                  <a:gdLst/>
                  <a:ahLst/>
                  <a:cxnLst/>
                  <a:rect l="l" t="t" r="r" b="b"/>
                  <a:pathLst>
                    <a:path w="1808" h="1721" extrusionOk="0">
                      <a:moveTo>
                        <a:pt x="903" y="1"/>
                      </a:moveTo>
                      <a:cubicBezTo>
                        <a:pt x="876" y="1"/>
                        <a:pt x="849" y="2"/>
                        <a:pt x="822" y="5"/>
                      </a:cubicBezTo>
                      <a:cubicBezTo>
                        <a:pt x="349" y="56"/>
                        <a:pt x="0" y="450"/>
                        <a:pt x="45" y="945"/>
                      </a:cubicBezTo>
                      <a:cubicBezTo>
                        <a:pt x="93" y="1382"/>
                        <a:pt x="441" y="1721"/>
                        <a:pt x="892" y="1721"/>
                      </a:cubicBezTo>
                      <a:cubicBezTo>
                        <a:pt x="922" y="1721"/>
                        <a:pt x="954" y="1719"/>
                        <a:pt x="985" y="1716"/>
                      </a:cubicBezTo>
                      <a:cubicBezTo>
                        <a:pt x="1453" y="1671"/>
                        <a:pt x="1807" y="1249"/>
                        <a:pt x="1756" y="782"/>
                      </a:cubicBezTo>
                      <a:cubicBezTo>
                        <a:pt x="1714" y="336"/>
                        <a:pt x="1337" y="1"/>
                        <a:pt x="90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1" name="Google Shape;321;p8"/>
                <p:cNvSpPr/>
                <p:nvPr/>
              </p:nvSpPr>
              <p:spPr>
                <a:xfrm rot="-2342776" flipH="1">
                  <a:off x="7388698" y="-327215"/>
                  <a:ext cx="261997" cy="250837"/>
                </a:xfrm>
                <a:custGeom>
                  <a:avLst/>
                  <a:gdLst/>
                  <a:ahLst/>
                  <a:cxnLst/>
                  <a:rect l="l" t="t" r="r" b="b"/>
                  <a:pathLst>
                    <a:path w="3052" h="2922" extrusionOk="0">
                      <a:moveTo>
                        <a:pt x="1514" y="1"/>
                      </a:moveTo>
                      <a:cubicBezTo>
                        <a:pt x="1472" y="1"/>
                        <a:pt x="1429" y="3"/>
                        <a:pt x="1386" y="6"/>
                      </a:cubicBezTo>
                      <a:cubicBezTo>
                        <a:pt x="586" y="79"/>
                        <a:pt x="1" y="783"/>
                        <a:pt x="74" y="1577"/>
                      </a:cubicBezTo>
                      <a:cubicBezTo>
                        <a:pt x="138" y="2355"/>
                        <a:pt x="773" y="2922"/>
                        <a:pt x="1519" y="2922"/>
                      </a:cubicBezTo>
                      <a:cubicBezTo>
                        <a:pt x="1561" y="2922"/>
                        <a:pt x="1602" y="2920"/>
                        <a:pt x="1645" y="2916"/>
                      </a:cubicBezTo>
                      <a:cubicBezTo>
                        <a:pt x="2438" y="2843"/>
                        <a:pt x="3052" y="2139"/>
                        <a:pt x="2979" y="1346"/>
                      </a:cubicBezTo>
                      <a:cubicBezTo>
                        <a:pt x="2915" y="567"/>
                        <a:pt x="2280" y="1"/>
                        <a:pt x="151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2" name="Google Shape;322;p8"/>
                <p:cNvSpPr/>
                <p:nvPr/>
              </p:nvSpPr>
              <p:spPr>
                <a:xfrm rot="-2342776" flipH="1">
                  <a:off x="6946350" y="127553"/>
                  <a:ext cx="155207" cy="148082"/>
                </a:xfrm>
                <a:custGeom>
                  <a:avLst/>
                  <a:gdLst/>
                  <a:ahLst/>
                  <a:cxnLst/>
                  <a:rect l="l" t="t" r="r" b="b"/>
                  <a:pathLst>
                    <a:path w="1808" h="1725" extrusionOk="0">
                      <a:moveTo>
                        <a:pt x="903" y="0"/>
                      </a:moveTo>
                      <a:cubicBezTo>
                        <a:pt x="876" y="0"/>
                        <a:pt x="849" y="1"/>
                        <a:pt x="822" y="4"/>
                      </a:cubicBezTo>
                      <a:cubicBezTo>
                        <a:pt x="355" y="55"/>
                        <a:pt x="0" y="454"/>
                        <a:pt x="51" y="944"/>
                      </a:cubicBezTo>
                      <a:cubicBezTo>
                        <a:pt x="72" y="1384"/>
                        <a:pt x="448" y="1725"/>
                        <a:pt x="883" y="1725"/>
                      </a:cubicBezTo>
                      <a:cubicBezTo>
                        <a:pt x="909" y="1725"/>
                        <a:pt x="936" y="1723"/>
                        <a:pt x="963" y="1721"/>
                      </a:cubicBezTo>
                      <a:cubicBezTo>
                        <a:pt x="1458" y="1670"/>
                        <a:pt x="1807" y="1248"/>
                        <a:pt x="1762" y="781"/>
                      </a:cubicBezTo>
                      <a:cubicBezTo>
                        <a:pt x="1720" y="341"/>
                        <a:pt x="1342" y="0"/>
                        <a:pt x="90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3" name="Google Shape;323;p8"/>
                <p:cNvSpPr/>
                <p:nvPr/>
              </p:nvSpPr>
              <p:spPr>
                <a:xfrm rot="-2342776" flipH="1">
                  <a:off x="8017694" y="-214917"/>
                  <a:ext cx="165336" cy="160100"/>
                </a:xfrm>
                <a:custGeom>
                  <a:avLst/>
                  <a:gdLst/>
                  <a:ahLst/>
                  <a:cxnLst/>
                  <a:rect l="l" t="t" r="r" b="b"/>
                  <a:pathLst>
                    <a:path w="1926" h="1865" extrusionOk="0">
                      <a:moveTo>
                        <a:pt x="975" y="0"/>
                      </a:moveTo>
                      <a:cubicBezTo>
                        <a:pt x="949" y="0"/>
                        <a:pt x="922" y="1"/>
                        <a:pt x="896" y="4"/>
                      </a:cubicBezTo>
                      <a:cubicBezTo>
                        <a:pt x="378" y="54"/>
                        <a:pt x="1" y="499"/>
                        <a:pt x="51" y="1017"/>
                      </a:cubicBezTo>
                      <a:cubicBezTo>
                        <a:pt x="94" y="1501"/>
                        <a:pt x="494" y="1865"/>
                        <a:pt x="956" y="1865"/>
                      </a:cubicBezTo>
                      <a:cubicBezTo>
                        <a:pt x="983" y="1865"/>
                        <a:pt x="1009" y="1864"/>
                        <a:pt x="1036" y="1861"/>
                      </a:cubicBezTo>
                      <a:cubicBezTo>
                        <a:pt x="1549" y="1811"/>
                        <a:pt x="1926" y="1366"/>
                        <a:pt x="1881" y="848"/>
                      </a:cubicBezTo>
                      <a:cubicBezTo>
                        <a:pt x="1833" y="364"/>
                        <a:pt x="1433" y="0"/>
                        <a:pt x="97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24" name="Google Shape;324;p8"/>
              <p:cNvGrpSpPr/>
              <p:nvPr/>
            </p:nvGrpSpPr>
            <p:grpSpPr>
              <a:xfrm>
                <a:off x="8272911" y="-725958"/>
                <a:ext cx="1097874" cy="1747023"/>
                <a:chOff x="8272911" y="-725958"/>
                <a:chExt cx="1097874" cy="1747023"/>
              </a:xfrm>
            </p:grpSpPr>
            <p:sp>
              <p:nvSpPr>
                <p:cNvPr id="325" name="Google Shape;325;p8"/>
                <p:cNvSpPr/>
                <p:nvPr/>
              </p:nvSpPr>
              <p:spPr>
                <a:xfrm rot="-10106305" flipH="1">
                  <a:off x="8911606" y="27213"/>
                  <a:ext cx="300197" cy="938450"/>
                </a:xfrm>
                <a:custGeom>
                  <a:avLst/>
                  <a:gdLst/>
                  <a:ahLst/>
                  <a:cxnLst/>
                  <a:rect l="l" t="t" r="r" b="b"/>
                  <a:pathLst>
                    <a:path w="3497" h="10932" extrusionOk="0">
                      <a:moveTo>
                        <a:pt x="91" y="0"/>
                      </a:moveTo>
                      <a:lnTo>
                        <a:pt x="1" y="23"/>
                      </a:lnTo>
                      <a:lnTo>
                        <a:pt x="2320" y="6429"/>
                      </a:lnTo>
                      <a:lnTo>
                        <a:pt x="3401" y="10932"/>
                      </a:lnTo>
                      <a:lnTo>
                        <a:pt x="3496" y="10904"/>
                      </a:lnTo>
                      <a:lnTo>
                        <a:pt x="2416" y="6400"/>
                      </a:lnTo>
                      <a:lnTo>
                        <a:pt x="9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6" name="Google Shape;326;p8"/>
                <p:cNvSpPr/>
                <p:nvPr/>
              </p:nvSpPr>
              <p:spPr>
                <a:xfrm rot="-10106305" flipH="1">
                  <a:off x="9029471" y="335685"/>
                  <a:ext cx="201562" cy="181990"/>
                </a:xfrm>
                <a:custGeom>
                  <a:avLst/>
                  <a:gdLst/>
                  <a:ahLst/>
                  <a:cxnLst/>
                  <a:rect l="l" t="t" r="r" b="b"/>
                  <a:pathLst>
                    <a:path w="2348" h="2120" extrusionOk="0">
                      <a:moveTo>
                        <a:pt x="1190" y="0"/>
                      </a:moveTo>
                      <a:cubicBezTo>
                        <a:pt x="1107" y="0"/>
                        <a:pt x="1023" y="10"/>
                        <a:pt x="940" y="31"/>
                      </a:cubicBezTo>
                      <a:cubicBezTo>
                        <a:pt x="377" y="149"/>
                        <a:pt x="0" y="712"/>
                        <a:pt x="141" y="1297"/>
                      </a:cubicBezTo>
                      <a:cubicBezTo>
                        <a:pt x="244" y="1787"/>
                        <a:pt x="700" y="2119"/>
                        <a:pt x="1188" y="2119"/>
                      </a:cubicBezTo>
                      <a:cubicBezTo>
                        <a:pt x="1261" y="2119"/>
                        <a:pt x="1334" y="2112"/>
                        <a:pt x="1407" y="2097"/>
                      </a:cubicBezTo>
                      <a:cubicBezTo>
                        <a:pt x="1970" y="1956"/>
                        <a:pt x="2347" y="1393"/>
                        <a:pt x="2207" y="830"/>
                      </a:cubicBezTo>
                      <a:cubicBezTo>
                        <a:pt x="2106" y="331"/>
                        <a:pt x="1666" y="0"/>
                        <a:pt x="119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7" name="Google Shape;327;p8"/>
                <p:cNvSpPr/>
                <p:nvPr/>
              </p:nvSpPr>
              <p:spPr>
                <a:xfrm rot="-10106305" flipH="1">
                  <a:off x="9235911" y="9913"/>
                  <a:ext cx="124732" cy="113830"/>
                </a:xfrm>
                <a:custGeom>
                  <a:avLst/>
                  <a:gdLst/>
                  <a:ahLst/>
                  <a:cxnLst/>
                  <a:rect l="l" t="t" r="r" b="b"/>
                  <a:pathLst>
                    <a:path w="1453" h="1326" extrusionOk="0">
                      <a:moveTo>
                        <a:pt x="725" y="1"/>
                      </a:moveTo>
                      <a:cubicBezTo>
                        <a:pt x="679" y="1"/>
                        <a:pt x="632" y="6"/>
                        <a:pt x="586" y="15"/>
                      </a:cubicBezTo>
                      <a:cubicBezTo>
                        <a:pt x="237" y="111"/>
                        <a:pt x="1" y="460"/>
                        <a:pt x="96" y="814"/>
                      </a:cubicBezTo>
                      <a:cubicBezTo>
                        <a:pt x="154" y="1111"/>
                        <a:pt x="417" y="1326"/>
                        <a:pt x="709" y="1326"/>
                      </a:cubicBezTo>
                      <a:cubicBezTo>
                        <a:pt x="761" y="1326"/>
                        <a:pt x="814" y="1319"/>
                        <a:pt x="867" y="1304"/>
                      </a:cubicBezTo>
                      <a:cubicBezTo>
                        <a:pt x="1222" y="1237"/>
                        <a:pt x="1453" y="882"/>
                        <a:pt x="1385" y="533"/>
                      </a:cubicBezTo>
                      <a:cubicBezTo>
                        <a:pt x="1302" y="205"/>
                        <a:pt x="1028" y="1"/>
                        <a:pt x="7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8" name="Google Shape;328;p8"/>
                <p:cNvSpPr/>
                <p:nvPr/>
              </p:nvSpPr>
              <p:spPr>
                <a:xfrm rot="-10106305" flipH="1">
                  <a:off x="8738152" y="846352"/>
                  <a:ext cx="173062" cy="158984"/>
                </a:xfrm>
                <a:custGeom>
                  <a:avLst/>
                  <a:gdLst/>
                  <a:ahLst/>
                  <a:cxnLst/>
                  <a:rect l="l" t="t" r="r" b="b"/>
                  <a:pathLst>
                    <a:path w="2016" h="1852" extrusionOk="0">
                      <a:moveTo>
                        <a:pt x="1011" y="1"/>
                      </a:moveTo>
                      <a:cubicBezTo>
                        <a:pt x="941" y="1"/>
                        <a:pt x="871" y="8"/>
                        <a:pt x="799" y="25"/>
                      </a:cubicBezTo>
                      <a:cubicBezTo>
                        <a:pt x="304" y="137"/>
                        <a:pt x="0" y="633"/>
                        <a:pt x="118" y="1123"/>
                      </a:cubicBezTo>
                      <a:cubicBezTo>
                        <a:pt x="195" y="1565"/>
                        <a:pt x="585" y="1852"/>
                        <a:pt x="1006" y="1852"/>
                      </a:cubicBezTo>
                      <a:cubicBezTo>
                        <a:pt x="1077" y="1852"/>
                        <a:pt x="1150" y="1843"/>
                        <a:pt x="1222" y="1826"/>
                      </a:cubicBezTo>
                      <a:cubicBezTo>
                        <a:pt x="1711" y="1736"/>
                        <a:pt x="2015" y="1218"/>
                        <a:pt x="1925" y="729"/>
                      </a:cubicBezTo>
                      <a:cubicBezTo>
                        <a:pt x="1823" y="302"/>
                        <a:pt x="1442" y="1"/>
                        <a:pt x="101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9" name="Google Shape;329;p8"/>
                <p:cNvSpPr/>
                <p:nvPr/>
              </p:nvSpPr>
              <p:spPr>
                <a:xfrm rot="3361492" flipH="1">
                  <a:off x="8615154" y="-675333"/>
                  <a:ext cx="171096" cy="775212"/>
                </a:xfrm>
                <a:custGeom>
                  <a:avLst/>
                  <a:gdLst/>
                  <a:ahLst/>
                  <a:cxnLst/>
                  <a:rect l="l" t="t" r="r" b="b"/>
                  <a:pathLst>
                    <a:path w="1993" h="9030" extrusionOk="0">
                      <a:moveTo>
                        <a:pt x="1925" y="0"/>
                      </a:moveTo>
                      <a:lnTo>
                        <a:pt x="0" y="4807"/>
                      </a:lnTo>
                      <a:lnTo>
                        <a:pt x="777" y="9029"/>
                      </a:lnTo>
                      <a:lnTo>
                        <a:pt x="867" y="9007"/>
                      </a:lnTo>
                      <a:lnTo>
                        <a:pt x="96" y="4830"/>
                      </a:lnTo>
                      <a:lnTo>
                        <a:pt x="1993" y="23"/>
                      </a:lnTo>
                      <a:lnTo>
                        <a:pt x="192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0" name="Google Shape;330;p8"/>
                <p:cNvSpPr/>
                <p:nvPr/>
              </p:nvSpPr>
              <p:spPr>
                <a:xfrm rot="3361492" flipH="1">
                  <a:off x="8557400" y="-138038"/>
                  <a:ext cx="304076" cy="241750"/>
                </a:xfrm>
                <a:custGeom>
                  <a:avLst/>
                  <a:gdLst/>
                  <a:ahLst/>
                  <a:cxnLst/>
                  <a:rect l="l" t="t" r="r" b="b"/>
                  <a:pathLst>
                    <a:path w="3542" h="2816" extrusionOk="0">
                      <a:moveTo>
                        <a:pt x="3468" y="1"/>
                      </a:moveTo>
                      <a:lnTo>
                        <a:pt x="0" y="2748"/>
                      </a:lnTo>
                      <a:lnTo>
                        <a:pt x="45" y="2815"/>
                      </a:lnTo>
                      <a:lnTo>
                        <a:pt x="3541" y="74"/>
                      </a:lnTo>
                      <a:lnTo>
                        <a:pt x="34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1" name="Google Shape;331;p8"/>
                <p:cNvSpPr/>
                <p:nvPr/>
              </p:nvSpPr>
              <p:spPr>
                <a:xfrm rot="3361492" flipH="1">
                  <a:off x="8593008" y="82742"/>
                  <a:ext cx="205521" cy="181140"/>
                </a:xfrm>
                <a:custGeom>
                  <a:avLst/>
                  <a:gdLst/>
                  <a:ahLst/>
                  <a:cxnLst/>
                  <a:rect l="l" t="t" r="r" b="b"/>
                  <a:pathLst>
                    <a:path w="2394" h="2110" extrusionOk="0">
                      <a:moveTo>
                        <a:pt x="1196" y="1"/>
                      </a:moveTo>
                      <a:cubicBezTo>
                        <a:pt x="881" y="1"/>
                        <a:pt x="570" y="139"/>
                        <a:pt x="356" y="409"/>
                      </a:cubicBezTo>
                      <a:cubicBezTo>
                        <a:pt x="1" y="854"/>
                        <a:pt x="97" y="1535"/>
                        <a:pt x="541" y="1890"/>
                      </a:cubicBezTo>
                      <a:cubicBezTo>
                        <a:pt x="738" y="2037"/>
                        <a:pt x="969" y="2110"/>
                        <a:pt x="1198" y="2110"/>
                      </a:cubicBezTo>
                      <a:cubicBezTo>
                        <a:pt x="1514" y="2110"/>
                        <a:pt x="1826" y="1972"/>
                        <a:pt x="2044" y="1698"/>
                      </a:cubicBezTo>
                      <a:cubicBezTo>
                        <a:pt x="2393" y="1254"/>
                        <a:pt x="2303" y="572"/>
                        <a:pt x="1853" y="223"/>
                      </a:cubicBezTo>
                      <a:cubicBezTo>
                        <a:pt x="1656" y="74"/>
                        <a:pt x="1425" y="1"/>
                        <a:pt x="119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2" name="Google Shape;332;p8"/>
                <p:cNvSpPr/>
                <p:nvPr/>
              </p:nvSpPr>
              <p:spPr>
                <a:xfrm rot="3361492" flipH="1">
                  <a:off x="8859020" y="-675095"/>
                  <a:ext cx="232049" cy="205607"/>
                </a:xfrm>
                <a:custGeom>
                  <a:avLst/>
                  <a:gdLst/>
                  <a:ahLst/>
                  <a:cxnLst/>
                  <a:rect l="l" t="t" r="r" b="b"/>
                  <a:pathLst>
                    <a:path w="2703" h="2395" extrusionOk="0">
                      <a:moveTo>
                        <a:pt x="1365" y="1"/>
                      </a:moveTo>
                      <a:cubicBezTo>
                        <a:pt x="1009" y="1"/>
                        <a:pt x="655" y="157"/>
                        <a:pt x="422" y="459"/>
                      </a:cubicBezTo>
                      <a:cubicBezTo>
                        <a:pt x="0" y="977"/>
                        <a:pt x="96" y="1726"/>
                        <a:pt x="614" y="2148"/>
                      </a:cubicBezTo>
                      <a:cubicBezTo>
                        <a:pt x="827" y="2314"/>
                        <a:pt x="1082" y="2395"/>
                        <a:pt x="1338" y="2395"/>
                      </a:cubicBezTo>
                      <a:cubicBezTo>
                        <a:pt x="1696" y="2395"/>
                        <a:pt x="2056" y="2236"/>
                        <a:pt x="2302" y="1934"/>
                      </a:cubicBezTo>
                      <a:cubicBezTo>
                        <a:pt x="2702" y="1422"/>
                        <a:pt x="2606" y="667"/>
                        <a:pt x="2089" y="245"/>
                      </a:cubicBezTo>
                      <a:cubicBezTo>
                        <a:pt x="1875" y="81"/>
                        <a:pt x="1619" y="1"/>
                        <a:pt x="136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3" name="Google Shape;333;p8"/>
                <p:cNvSpPr/>
                <p:nvPr/>
              </p:nvSpPr>
              <p:spPr>
                <a:xfrm rot="3361492" flipH="1">
                  <a:off x="8299399" y="-137901"/>
                  <a:ext cx="179423" cy="159335"/>
                </a:xfrm>
                <a:custGeom>
                  <a:avLst/>
                  <a:gdLst/>
                  <a:ahLst/>
                  <a:cxnLst/>
                  <a:rect l="l" t="t" r="r" b="b"/>
                  <a:pathLst>
                    <a:path w="2090" h="1856" extrusionOk="0">
                      <a:moveTo>
                        <a:pt x="1055" y="0"/>
                      </a:moveTo>
                      <a:cubicBezTo>
                        <a:pt x="778" y="0"/>
                        <a:pt x="500" y="120"/>
                        <a:pt x="310" y="353"/>
                      </a:cubicBezTo>
                      <a:cubicBezTo>
                        <a:pt x="1" y="775"/>
                        <a:pt x="74" y="1338"/>
                        <a:pt x="474" y="1664"/>
                      </a:cubicBezTo>
                      <a:cubicBezTo>
                        <a:pt x="650" y="1793"/>
                        <a:pt x="851" y="1856"/>
                        <a:pt x="1048" y="1856"/>
                      </a:cubicBezTo>
                      <a:cubicBezTo>
                        <a:pt x="1324" y="1856"/>
                        <a:pt x="1595" y="1734"/>
                        <a:pt x="1785" y="1501"/>
                      </a:cubicBezTo>
                      <a:cubicBezTo>
                        <a:pt x="2089" y="1101"/>
                        <a:pt x="2022" y="516"/>
                        <a:pt x="1622" y="189"/>
                      </a:cubicBezTo>
                      <a:cubicBezTo>
                        <a:pt x="1455" y="62"/>
                        <a:pt x="1255" y="0"/>
                        <a:pt x="105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4" name="Google Shape;334;p8"/>
                <p:cNvSpPr/>
                <p:nvPr/>
              </p:nvSpPr>
              <p:spPr>
                <a:xfrm rot="3361492" flipH="1">
                  <a:off x="8607967" y="-308837"/>
                  <a:ext cx="231534" cy="205178"/>
                </a:xfrm>
                <a:custGeom>
                  <a:avLst/>
                  <a:gdLst/>
                  <a:ahLst/>
                  <a:cxnLst/>
                  <a:rect l="l" t="t" r="r" b="b"/>
                  <a:pathLst>
                    <a:path w="2697" h="2390" extrusionOk="0">
                      <a:moveTo>
                        <a:pt x="1333" y="0"/>
                      </a:moveTo>
                      <a:cubicBezTo>
                        <a:pt x="983" y="0"/>
                        <a:pt x="642" y="157"/>
                        <a:pt x="400" y="453"/>
                      </a:cubicBezTo>
                      <a:cubicBezTo>
                        <a:pt x="0" y="971"/>
                        <a:pt x="96" y="1720"/>
                        <a:pt x="608" y="2142"/>
                      </a:cubicBezTo>
                      <a:cubicBezTo>
                        <a:pt x="824" y="2309"/>
                        <a:pt x="1081" y="2389"/>
                        <a:pt x="1335" y="2389"/>
                      </a:cubicBezTo>
                      <a:cubicBezTo>
                        <a:pt x="1690" y="2389"/>
                        <a:pt x="2041" y="2232"/>
                        <a:pt x="2274" y="1934"/>
                      </a:cubicBezTo>
                      <a:cubicBezTo>
                        <a:pt x="2697" y="1416"/>
                        <a:pt x="2601" y="667"/>
                        <a:pt x="2089" y="267"/>
                      </a:cubicBezTo>
                      <a:cubicBezTo>
                        <a:pt x="1858" y="87"/>
                        <a:pt x="1593" y="0"/>
                        <a:pt x="133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335" name="Google Shape;335;p8"/>
            <p:cNvGrpSpPr/>
            <p:nvPr/>
          </p:nvGrpSpPr>
          <p:grpSpPr>
            <a:xfrm rot="10800000">
              <a:off x="2058745" y="-226017"/>
              <a:ext cx="3623114" cy="1003391"/>
              <a:chOff x="-1419284" y="3942922"/>
              <a:chExt cx="3623114" cy="1003391"/>
            </a:xfrm>
          </p:grpSpPr>
          <p:sp>
            <p:nvSpPr>
              <p:cNvPr id="336" name="Google Shape;336;p8"/>
              <p:cNvSpPr/>
              <p:nvPr/>
            </p:nvSpPr>
            <p:spPr>
              <a:xfrm rot="5400000">
                <a:off x="-325306" y="3899807"/>
                <a:ext cx="316291" cy="553418"/>
              </a:xfrm>
              <a:custGeom>
                <a:avLst/>
                <a:gdLst/>
                <a:ahLst/>
                <a:cxnLst/>
                <a:rect l="l" t="t" r="r" b="b"/>
                <a:pathLst>
                  <a:path w="3446" h="6030" extrusionOk="0">
                    <a:moveTo>
                      <a:pt x="2438" y="1"/>
                    </a:moveTo>
                    <a:lnTo>
                      <a:pt x="0" y="4014"/>
                    </a:lnTo>
                    <a:lnTo>
                      <a:pt x="68" y="4059"/>
                    </a:lnTo>
                    <a:lnTo>
                      <a:pt x="2393" y="282"/>
                    </a:lnTo>
                    <a:lnTo>
                      <a:pt x="3378" y="6029"/>
                    </a:lnTo>
                    <a:lnTo>
                      <a:pt x="3445" y="6029"/>
                    </a:lnTo>
                    <a:lnTo>
                      <a:pt x="24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7" name="Google Shape;337;p8"/>
              <p:cNvSpPr/>
              <p:nvPr/>
            </p:nvSpPr>
            <p:spPr>
              <a:xfrm rot="5400000">
                <a:off x="-394286" y="4276721"/>
                <a:ext cx="533822" cy="456226"/>
              </a:xfrm>
              <a:custGeom>
                <a:avLst/>
                <a:gdLst/>
                <a:ahLst/>
                <a:cxnLst/>
                <a:rect l="l" t="t" r="r" b="b"/>
                <a:pathLst>
                  <a:path w="5816" h="4971" extrusionOk="0">
                    <a:moveTo>
                      <a:pt x="46" y="0"/>
                    </a:moveTo>
                    <a:lnTo>
                      <a:pt x="1" y="68"/>
                    </a:lnTo>
                    <a:lnTo>
                      <a:pt x="5748" y="4971"/>
                    </a:lnTo>
                    <a:lnTo>
                      <a:pt x="5815" y="4903"/>
                    </a:lnTo>
                    <a:lnTo>
                      <a:pt x="4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8" name="Google Shape;338;p8"/>
              <p:cNvSpPr/>
              <p:nvPr/>
            </p:nvSpPr>
            <p:spPr>
              <a:xfrm rot="5400000">
                <a:off x="-37030" y="4106405"/>
                <a:ext cx="266727" cy="267256"/>
              </a:xfrm>
              <a:custGeom>
                <a:avLst/>
                <a:gdLst/>
                <a:ahLst/>
                <a:cxnLst/>
                <a:rect l="l" t="t" r="r" b="b"/>
                <a:pathLst>
                  <a:path w="2906" h="2912" extrusionOk="0">
                    <a:moveTo>
                      <a:pt x="1453" y="1"/>
                    </a:moveTo>
                    <a:cubicBezTo>
                      <a:pt x="654" y="1"/>
                      <a:pt x="1" y="660"/>
                      <a:pt x="1" y="1453"/>
                    </a:cubicBezTo>
                    <a:cubicBezTo>
                      <a:pt x="1" y="2253"/>
                      <a:pt x="654" y="2911"/>
                      <a:pt x="1453" y="2911"/>
                    </a:cubicBezTo>
                    <a:cubicBezTo>
                      <a:pt x="2252" y="2911"/>
                      <a:pt x="2905" y="2253"/>
                      <a:pt x="2905" y="1453"/>
                    </a:cubicBezTo>
                    <a:cubicBezTo>
                      <a:pt x="2905" y="660"/>
                      <a:pt x="2252" y="1"/>
                      <a:pt x="14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9" name="Google Shape;339;p8"/>
              <p:cNvSpPr/>
              <p:nvPr/>
            </p:nvSpPr>
            <p:spPr>
              <a:xfrm rot="5400000">
                <a:off x="-430984" y="4690023"/>
                <a:ext cx="157228" cy="157123"/>
              </a:xfrm>
              <a:custGeom>
                <a:avLst/>
                <a:gdLst/>
                <a:ahLst/>
                <a:cxnLst/>
                <a:rect l="l" t="t" r="r" b="b"/>
                <a:pathLst>
                  <a:path w="1713" h="1712" extrusionOk="0">
                    <a:moveTo>
                      <a:pt x="868" y="0"/>
                    </a:moveTo>
                    <a:cubicBezTo>
                      <a:pt x="378" y="0"/>
                      <a:pt x="1" y="400"/>
                      <a:pt x="1" y="867"/>
                    </a:cubicBezTo>
                    <a:cubicBezTo>
                      <a:pt x="1" y="1334"/>
                      <a:pt x="378" y="1711"/>
                      <a:pt x="868" y="1711"/>
                    </a:cubicBezTo>
                    <a:cubicBezTo>
                      <a:pt x="1335" y="1711"/>
                      <a:pt x="1712" y="1334"/>
                      <a:pt x="1712" y="867"/>
                    </a:cubicBezTo>
                    <a:cubicBezTo>
                      <a:pt x="1712" y="400"/>
                      <a:pt x="1335" y="0"/>
                      <a:pt x="86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0" name="Google Shape;340;p8"/>
              <p:cNvSpPr/>
              <p:nvPr/>
            </p:nvSpPr>
            <p:spPr>
              <a:xfrm rot="5400000">
                <a:off x="-505323" y="4271017"/>
                <a:ext cx="123084" cy="120963"/>
              </a:xfrm>
              <a:custGeom>
                <a:avLst/>
                <a:gdLst/>
                <a:ahLst/>
                <a:cxnLst/>
                <a:rect l="l" t="t" r="r" b="b"/>
                <a:pathLst>
                  <a:path w="1341" h="1318" extrusionOk="0">
                    <a:moveTo>
                      <a:pt x="659" y="1"/>
                    </a:moveTo>
                    <a:cubicBezTo>
                      <a:pt x="310" y="1"/>
                      <a:pt x="1" y="310"/>
                      <a:pt x="1" y="659"/>
                    </a:cubicBezTo>
                    <a:cubicBezTo>
                      <a:pt x="1" y="1036"/>
                      <a:pt x="310" y="1318"/>
                      <a:pt x="659" y="1318"/>
                    </a:cubicBezTo>
                    <a:cubicBezTo>
                      <a:pt x="1036" y="1318"/>
                      <a:pt x="1340" y="1036"/>
                      <a:pt x="1340" y="659"/>
                    </a:cubicBezTo>
                    <a:cubicBezTo>
                      <a:pt x="1340" y="310"/>
                      <a:pt x="1036" y="1"/>
                      <a:pt x="65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1" name="Google Shape;341;p8"/>
              <p:cNvSpPr/>
              <p:nvPr/>
            </p:nvSpPr>
            <p:spPr>
              <a:xfrm rot="5400000">
                <a:off x="-340537" y="3942929"/>
                <a:ext cx="157136" cy="157123"/>
              </a:xfrm>
              <a:custGeom>
                <a:avLst/>
                <a:gdLst/>
                <a:ahLst/>
                <a:cxnLst/>
                <a:rect l="l" t="t" r="r" b="b"/>
                <a:pathLst>
                  <a:path w="1712" h="1712" extrusionOk="0">
                    <a:moveTo>
                      <a:pt x="867" y="0"/>
                    </a:moveTo>
                    <a:cubicBezTo>
                      <a:pt x="378" y="0"/>
                      <a:pt x="0" y="377"/>
                      <a:pt x="0" y="845"/>
                    </a:cubicBezTo>
                    <a:cubicBezTo>
                      <a:pt x="0" y="1334"/>
                      <a:pt x="378" y="1711"/>
                      <a:pt x="867" y="1711"/>
                    </a:cubicBezTo>
                    <a:cubicBezTo>
                      <a:pt x="1340" y="1711"/>
                      <a:pt x="1712" y="1334"/>
                      <a:pt x="1712" y="845"/>
                    </a:cubicBezTo>
                    <a:cubicBezTo>
                      <a:pt x="1712" y="377"/>
                      <a:pt x="1340" y="0"/>
                      <a:pt x="86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2" name="Google Shape;342;p8"/>
              <p:cNvSpPr/>
              <p:nvPr/>
            </p:nvSpPr>
            <p:spPr>
              <a:xfrm rot="5400000">
                <a:off x="1644803" y="3849412"/>
                <a:ext cx="222211" cy="727520"/>
              </a:xfrm>
              <a:custGeom>
                <a:avLst/>
                <a:gdLst/>
                <a:ahLst/>
                <a:cxnLst/>
                <a:rect l="l" t="t" r="r" b="b"/>
                <a:pathLst>
                  <a:path w="2421" h="7927" extrusionOk="0">
                    <a:moveTo>
                      <a:pt x="822" y="1"/>
                    </a:moveTo>
                    <a:lnTo>
                      <a:pt x="732" y="23"/>
                    </a:lnTo>
                    <a:lnTo>
                      <a:pt x="2302" y="5157"/>
                    </a:lnTo>
                    <a:lnTo>
                      <a:pt x="0" y="7853"/>
                    </a:lnTo>
                    <a:lnTo>
                      <a:pt x="73" y="7926"/>
                    </a:lnTo>
                    <a:lnTo>
                      <a:pt x="2421" y="5179"/>
                    </a:lnTo>
                    <a:lnTo>
                      <a:pt x="82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3" name="Google Shape;343;p8"/>
              <p:cNvSpPr/>
              <p:nvPr/>
            </p:nvSpPr>
            <p:spPr>
              <a:xfrm rot="5400000">
                <a:off x="1541679" y="4413279"/>
                <a:ext cx="490958" cy="295156"/>
              </a:xfrm>
              <a:custGeom>
                <a:avLst/>
                <a:gdLst/>
                <a:ahLst/>
                <a:cxnLst/>
                <a:rect l="l" t="t" r="r" b="b"/>
                <a:pathLst>
                  <a:path w="5349" h="3216" extrusionOk="0">
                    <a:moveTo>
                      <a:pt x="5303" y="1"/>
                    </a:moveTo>
                    <a:lnTo>
                      <a:pt x="1" y="3119"/>
                    </a:lnTo>
                    <a:lnTo>
                      <a:pt x="68" y="3215"/>
                    </a:lnTo>
                    <a:lnTo>
                      <a:pt x="5348" y="97"/>
                    </a:lnTo>
                    <a:lnTo>
                      <a:pt x="530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4" name="Google Shape;344;p8"/>
              <p:cNvSpPr/>
              <p:nvPr/>
            </p:nvSpPr>
            <p:spPr>
              <a:xfrm rot="5400000">
                <a:off x="1365251" y="4075176"/>
                <a:ext cx="60578" cy="62592"/>
              </a:xfrm>
              <a:custGeom>
                <a:avLst/>
                <a:gdLst/>
                <a:ahLst/>
                <a:cxnLst/>
                <a:rect l="l" t="t" r="r" b="b"/>
                <a:pathLst>
                  <a:path w="660" h="682" extrusionOk="0">
                    <a:moveTo>
                      <a:pt x="333" y="0"/>
                    </a:moveTo>
                    <a:cubicBezTo>
                      <a:pt x="141" y="0"/>
                      <a:pt x="1" y="163"/>
                      <a:pt x="1" y="355"/>
                    </a:cubicBezTo>
                    <a:cubicBezTo>
                      <a:pt x="1" y="518"/>
                      <a:pt x="141" y="681"/>
                      <a:pt x="333" y="681"/>
                    </a:cubicBezTo>
                    <a:cubicBezTo>
                      <a:pt x="518" y="681"/>
                      <a:pt x="659" y="518"/>
                      <a:pt x="659" y="355"/>
                    </a:cubicBezTo>
                    <a:cubicBezTo>
                      <a:pt x="659" y="163"/>
                      <a:pt x="518" y="0"/>
                      <a:pt x="33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5" name="Google Shape;345;p8"/>
              <p:cNvSpPr/>
              <p:nvPr/>
            </p:nvSpPr>
            <p:spPr>
              <a:xfrm rot="5400000">
                <a:off x="2033759" y="4087020"/>
                <a:ext cx="170078" cy="170064"/>
              </a:xfrm>
              <a:custGeom>
                <a:avLst/>
                <a:gdLst/>
                <a:ahLst/>
                <a:cxnLst/>
                <a:rect l="l" t="t" r="r" b="b"/>
                <a:pathLst>
                  <a:path w="1853" h="1853" extrusionOk="0">
                    <a:moveTo>
                      <a:pt x="941" y="0"/>
                    </a:moveTo>
                    <a:cubicBezTo>
                      <a:pt x="423" y="0"/>
                      <a:pt x="1" y="422"/>
                      <a:pt x="1" y="940"/>
                    </a:cubicBezTo>
                    <a:cubicBezTo>
                      <a:pt x="1" y="1430"/>
                      <a:pt x="423" y="1852"/>
                      <a:pt x="941" y="1852"/>
                    </a:cubicBezTo>
                    <a:cubicBezTo>
                      <a:pt x="1459" y="1852"/>
                      <a:pt x="1853" y="1430"/>
                      <a:pt x="1853" y="940"/>
                    </a:cubicBezTo>
                    <a:cubicBezTo>
                      <a:pt x="1853" y="422"/>
                      <a:pt x="1459" y="0"/>
                      <a:pt x="94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6" name="Google Shape;346;p8"/>
              <p:cNvSpPr/>
              <p:nvPr/>
            </p:nvSpPr>
            <p:spPr>
              <a:xfrm rot="5400000">
                <a:off x="1832305" y="4708048"/>
                <a:ext cx="195869" cy="193834"/>
              </a:xfrm>
              <a:custGeom>
                <a:avLst/>
                <a:gdLst/>
                <a:ahLst/>
                <a:cxnLst/>
                <a:rect l="l" t="t" r="r" b="b"/>
                <a:pathLst>
                  <a:path w="2134" h="2112" extrusionOk="0">
                    <a:moveTo>
                      <a:pt x="1059" y="0"/>
                    </a:moveTo>
                    <a:cubicBezTo>
                      <a:pt x="473" y="0"/>
                      <a:pt x="1" y="468"/>
                      <a:pt x="1" y="1053"/>
                    </a:cubicBezTo>
                    <a:cubicBezTo>
                      <a:pt x="1" y="1638"/>
                      <a:pt x="473" y="2111"/>
                      <a:pt x="1059" y="2111"/>
                    </a:cubicBezTo>
                    <a:cubicBezTo>
                      <a:pt x="1644" y="2111"/>
                      <a:pt x="2134" y="1638"/>
                      <a:pt x="2134" y="1053"/>
                    </a:cubicBezTo>
                    <a:cubicBezTo>
                      <a:pt x="2134" y="468"/>
                      <a:pt x="1644" y="0"/>
                      <a:pt x="105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7" name="Google Shape;347;p8"/>
              <p:cNvSpPr/>
              <p:nvPr/>
            </p:nvSpPr>
            <p:spPr>
              <a:xfrm rot="5400000">
                <a:off x="1560092" y="4233787"/>
                <a:ext cx="170078" cy="170064"/>
              </a:xfrm>
              <a:custGeom>
                <a:avLst/>
                <a:gdLst/>
                <a:ahLst/>
                <a:cxnLst/>
                <a:rect l="l" t="t" r="r" b="b"/>
                <a:pathLst>
                  <a:path w="1853" h="1853" extrusionOk="0">
                    <a:moveTo>
                      <a:pt x="935" y="1"/>
                    </a:moveTo>
                    <a:cubicBezTo>
                      <a:pt x="423" y="1"/>
                      <a:pt x="0" y="423"/>
                      <a:pt x="0" y="935"/>
                    </a:cubicBezTo>
                    <a:cubicBezTo>
                      <a:pt x="0" y="1453"/>
                      <a:pt x="423" y="1853"/>
                      <a:pt x="935" y="1853"/>
                    </a:cubicBezTo>
                    <a:cubicBezTo>
                      <a:pt x="1430" y="1853"/>
                      <a:pt x="1852" y="1453"/>
                      <a:pt x="1852" y="935"/>
                    </a:cubicBezTo>
                    <a:cubicBezTo>
                      <a:pt x="1852" y="423"/>
                      <a:pt x="1430" y="1"/>
                      <a:pt x="93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8" name="Google Shape;348;p8"/>
              <p:cNvSpPr/>
              <p:nvPr/>
            </p:nvSpPr>
            <p:spPr>
              <a:xfrm rot="5400000">
                <a:off x="896171" y="4251898"/>
                <a:ext cx="366406" cy="811680"/>
              </a:xfrm>
              <a:custGeom>
                <a:avLst/>
                <a:gdLst/>
                <a:ahLst/>
                <a:cxnLst/>
                <a:rect l="l" t="t" r="r" b="b"/>
                <a:pathLst>
                  <a:path w="3992" h="8844" extrusionOk="0">
                    <a:moveTo>
                      <a:pt x="3800" y="1"/>
                    </a:moveTo>
                    <a:lnTo>
                      <a:pt x="3896" y="8613"/>
                    </a:lnTo>
                    <a:lnTo>
                      <a:pt x="74" y="4740"/>
                    </a:lnTo>
                    <a:lnTo>
                      <a:pt x="1" y="4785"/>
                    </a:lnTo>
                    <a:lnTo>
                      <a:pt x="3991" y="8844"/>
                    </a:lnTo>
                    <a:lnTo>
                      <a:pt x="389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9" name="Google Shape;349;p8"/>
              <p:cNvSpPr/>
              <p:nvPr/>
            </p:nvSpPr>
            <p:spPr>
              <a:xfrm rot="5400000">
                <a:off x="225581" y="4380050"/>
                <a:ext cx="654702" cy="279554"/>
              </a:xfrm>
              <a:custGeom>
                <a:avLst/>
                <a:gdLst/>
                <a:ahLst/>
                <a:cxnLst/>
                <a:rect l="l" t="t" r="r" b="b"/>
                <a:pathLst>
                  <a:path w="7133" h="3046" extrusionOk="0">
                    <a:moveTo>
                      <a:pt x="0" y="1"/>
                    </a:moveTo>
                    <a:lnTo>
                      <a:pt x="0" y="91"/>
                    </a:lnTo>
                    <a:lnTo>
                      <a:pt x="6896" y="141"/>
                    </a:lnTo>
                    <a:lnTo>
                      <a:pt x="3614" y="2978"/>
                    </a:lnTo>
                    <a:lnTo>
                      <a:pt x="3659" y="3046"/>
                    </a:lnTo>
                    <a:lnTo>
                      <a:pt x="7132" y="46"/>
                    </a:lnTo>
                    <a:lnTo>
                      <a:pt x="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8"/>
              <p:cNvSpPr/>
              <p:nvPr/>
            </p:nvSpPr>
            <p:spPr>
              <a:xfrm rot="5400000">
                <a:off x="1431887" y="4772662"/>
                <a:ext cx="108123" cy="110133"/>
              </a:xfrm>
              <a:custGeom>
                <a:avLst/>
                <a:gdLst/>
                <a:ahLst/>
                <a:cxnLst/>
                <a:rect l="l" t="t" r="r" b="b"/>
                <a:pathLst>
                  <a:path w="1178" h="1200" extrusionOk="0">
                    <a:moveTo>
                      <a:pt x="592" y="1"/>
                    </a:moveTo>
                    <a:cubicBezTo>
                      <a:pt x="260" y="1"/>
                      <a:pt x="1" y="282"/>
                      <a:pt x="1" y="609"/>
                    </a:cubicBezTo>
                    <a:cubicBezTo>
                      <a:pt x="1" y="941"/>
                      <a:pt x="260" y="1200"/>
                      <a:pt x="592" y="1200"/>
                    </a:cubicBezTo>
                    <a:cubicBezTo>
                      <a:pt x="918" y="1200"/>
                      <a:pt x="1177" y="941"/>
                      <a:pt x="1177" y="609"/>
                    </a:cubicBezTo>
                    <a:cubicBezTo>
                      <a:pt x="1177" y="282"/>
                      <a:pt x="918" y="1"/>
                      <a:pt x="59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1" name="Google Shape;351;p8"/>
              <p:cNvSpPr/>
              <p:nvPr/>
            </p:nvSpPr>
            <p:spPr>
              <a:xfrm rot="5400000">
                <a:off x="573299" y="4727691"/>
                <a:ext cx="219642" cy="217604"/>
              </a:xfrm>
              <a:custGeom>
                <a:avLst/>
                <a:gdLst/>
                <a:ahLst/>
                <a:cxnLst/>
                <a:rect l="l" t="t" r="r" b="b"/>
                <a:pathLst>
                  <a:path w="2393" h="2371" extrusionOk="0">
                    <a:moveTo>
                      <a:pt x="1194" y="1"/>
                    </a:moveTo>
                    <a:cubicBezTo>
                      <a:pt x="541" y="1"/>
                      <a:pt x="0" y="519"/>
                      <a:pt x="0" y="1172"/>
                    </a:cubicBezTo>
                    <a:cubicBezTo>
                      <a:pt x="0" y="1830"/>
                      <a:pt x="541" y="2371"/>
                      <a:pt x="1194" y="2371"/>
                    </a:cubicBezTo>
                    <a:cubicBezTo>
                      <a:pt x="1852" y="2371"/>
                      <a:pt x="2393" y="1830"/>
                      <a:pt x="2393" y="1172"/>
                    </a:cubicBezTo>
                    <a:cubicBezTo>
                      <a:pt x="2393" y="519"/>
                      <a:pt x="1852" y="1"/>
                      <a:pt x="119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2" name="Google Shape;352;p8"/>
              <p:cNvSpPr/>
              <p:nvPr/>
            </p:nvSpPr>
            <p:spPr>
              <a:xfrm rot="5400000">
                <a:off x="585184" y="4089087"/>
                <a:ext cx="206700" cy="206775"/>
              </a:xfrm>
              <a:custGeom>
                <a:avLst/>
                <a:gdLst/>
                <a:ahLst/>
                <a:cxnLst/>
                <a:rect l="l" t="t" r="r" b="b"/>
                <a:pathLst>
                  <a:path w="2252" h="2253" extrusionOk="0">
                    <a:moveTo>
                      <a:pt x="1126" y="1"/>
                    </a:moveTo>
                    <a:cubicBezTo>
                      <a:pt x="496" y="1"/>
                      <a:pt x="0" y="496"/>
                      <a:pt x="0" y="1127"/>
                    </a:cubicBezTo>
                    <a:cubicBezTo>
                      <a:pt x="0" y="1735"/>
                      <a:pt x="496" y="2252"/>
                      <a:pt x="1126" y="2252"/>
                    </a:cubicBezTo>
                    <a:cubicBezTo>
                      <a:pt x="1740" y="2252"/>
                      <a:pt x="2252" y="1735"/>
                      <a:pt x="2252" y="1127"/>
                    </a:cubicBezTo>
                    <a:cubicBezTo>
                      <a:pt x="2252" y="496"/>
                      <a:pt x="1740" y="1"/>
                      <a:pt x="11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3" name="Google Shape;353;p8"/>
              <p:cNvSpPr/>
              <p:nvPr/>
            </p:nvSpPr>
            <p:spPr>
              <a:xfrm rot="5400000">
                <a:off x="981118" y="4412264"/>
                <a:ext cx="133914" cy="133444"/>
              </a:xfrm>
              <a:custGeom>
                <a:avLst/>
                <a:gdLst/>
                <a:ahLst/>
                <a:cxnLst/>
                <a:rect l="l" t="t" r="r" b="b"/>
                <a:pathLst>
                  <a:path w="1459" h="1454" extrusionOk="0">
                    <a:moveTo>
                      <a:pt x="732" y="1"/>
                    </a:moveTo>
                    <a:cubicBezTo>
                      <a:pt x="310" y="1"/>
                      <a:pt x="0" y="327"/>
                      <a:pt x="0" y="727"/>
                    </a:cubicBezTo>
                    <a:cubicBezTo>
                      <a:pt x="0" y="1127"/>
                      <a:pt x="310" y="1453"/>
                      <a:pt x="732" y="1453"/>
                    </a:cubicBezTo>
                    <a:cubicBezTo>
                      <a:pt x="1126" y="1453"/>
                      <a:pt x="1458" y="1127"/>
                      <a:pt x="1458" y="727"/>
                    </a:cubicBezTo>
                    <a:cubicBezTo>
                      <a:pt x="1458" y="327"/>
                      <a:pt x="1126" y="1"/>
                      <a:pt x="73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4" name="Google Shape;354;p8"/>
              <p:cNvSpPr/>
              <p:nvPr/>
            </p:nvSpPr>
            <p:spPr>
              <a:xfrm rot="5400000">
                <a:off x="331006" y="4453340"/>
                <a:ext cx="170078" cy="170064"/>
              </a:xfrm>
              <a:custGeom>
                <a:avLst/>
                <a:gdLst/>
                <a:ahLst/>
                <a:cxnLst/>
                <a:rect l="l" t="t" r="r" b="b"/>
                <a:pathLst>
                  <a:path w="1853" h="1853" extrusionOk="0">
                    <a:moveTo>
                      <a:pt x="935" y="1"/>
                    </a:moveTo>
                    <a:cubicBezTo>
                      <a:pt x="423" y="1"/>
                      <a:pt x="1" y="423"/>
                      <a:pt x="1" y="935"/>
                    </a:cubicBezTo>
                    <a:cubicBezTo>
                      <a:pt x="1" y="1431"/>
                      <a:pt x="423" y="1853"/>
                      <a:pt x="935" y="1853"/>
                    </a:cubicBezTo>
                    <a:cubicBezTo>
                      <a:pt x="1453" y="1853"/>
                      <a:pt x="1853" y="1431"/>
                      <a:pt x="1853" y="935"/>
                    </a:cubicBezTo>
                    <a:cubicBezTo>
                      <a:pt x="1853" y="423"/>
                      <a:pt x="1453" y="1"/>
                      <a:pt x="93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5" name="Google Shape;355;p8"/>
              <p:cNvSpPr/>
              <p:nvPr/>
            </p:nvSpPr>
            <p:spPr>
              <a:xfrm>
                <a:off x="-1393400" y="4184196"/>
                <a:ext cx="222211" cy="727520"/>
              </a:xfrm>
              <a:custGeom>
                <a:avLst/>
                <a:gdLst/>
                <a:ahLst/>
                <a:cxnLst/>
                <a:rect l="l" t="t" r="r" b="b"/>
                <a:pathLst>
                  <a:path w="2421" h="7927" extrusionOk="0">
                    <a:moveTo>
                      <a:pt x="822" y="1"/>
                    </a:moveTo>
                    <a:lnTo>
                      <a:pt x="732" y="23"/>
                    </a:lnTo>
                    <a:lnTo>
                      <a:pt x="2302" y="5157"/>
                    </a:lnTo>
                    <a:lnTo>
                      <a:pt x="0" y="7853"/>
                    </a:lnTo>
                    <a:lnTo>
                      <a:pt x="73" y="7926"/>
                    </a:lnTo>
                    <a:lnTo>
                      <a:pt x="2421" y="5179"/>
                    </a:lnTo>
                    <a:lnTo>
                      <a:pt x="82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6" name="Google Shape;356;p8"/>
              <p:cNvSpPr/>
              <p:nvPr/>
            </p:nvSpPr>
            <p:spPr>
              <a:xfrm>
                <a:off x="-1180089" y="4369129"/>
                <a:ext cx="490958" cy="295156"/>
              </a:xfrm>
              <a:custGeom>
                <a:avLst/>
                <a:gdLst/>
                <a:ahLst/>
                <a:cxnLst/>
                <a:rect l="l" t="t" r="r" b="b"/>
                <a:pathLst>
                  <a:path w="5349" h="3216" extrusionOk="0">
                    <a:moveTo>
                      <a:pt x="5303" y="1"/>
                    </a:moveTo>
                    <a:lnTo>
                      <a:pt x="1" y="3119"/>
                    </a:lnTo>
                    <a:lnTo>
                      <a:pt x="68" y="3215"/>
                    </a:lnTo>
                    <a:lnTo>
                      <a:pt x="5348" y="97"/>
                    </a:lnTo>
                    <a:lnTo>
                      <a:pt x="530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7" name="Google Shape;357;p8"/>
              <p:cNvSpPr/>
              <p:nvPr/>
            </p:nvSpPr>
            <p:spPr>
              <a:xfrm>
                <a:off x="-1419284" y="4877029"/>
                <a:ext cx="60578" cy="62592"/>
              </a:xfrm>
              <a:custGeom>
                <a:avLst/>
                <a:gdLst/>
                <a:ahLst/>
                <a:cxnLst/>
                <a:rect l="l" t="t" r="r" b="b"/>
                <a:pathLst>
                  <a:path w="660" h="682" extrusionOk="0">
                    <a:moveTo>
                      <a:pt x="333" y="0"/>
                    </a:moveTo>
                    <a:cubicBezTo>
                      <a:pt x="141" y="0"/>
                      <a:pt x="1" y="163"/>
                      <a:pt x="1" y="355"/>
                    </a:cubicBezTo>
                    <a:cubicBezTo>
                      <a:pt x="1" y="518"/>
                      <a:pt x="141" y="681"/>
                      <a:pt x="333" y="681"/>
                    </a:cubicBezTo>
                    <a:cubicBezTo>
                      <a:pt x="518" y="681"/>
                      <a:pt x="659" y="518"/>
                      <a:pt x="659" y="355"/>
                    </a:cubicBezTo>
                    <a:cubicBezTo>
                      <a:pt x="659" y="163"/>
                      <a:pt x="518" y="0"/>
                      <a:pt x="33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 name="Google Shape;358;p8"/>
              <p:cNvSpPr/>
              <p:nvPr/>
            </p:nvSpPr>
            <p:spPr>
              <a:xfrm>
                <a:off x="-1408453" y="4100035"/>
                <a:ext cx="170078" cy="170064"/>
              </a:xfrm>
              <a:custGeom>
                <a:avLst/>
                <a:gdLst/>
                <a:ahLst/>
                <a:cxnLst/>
                <a:rect l="l" t="t" r="r" b="b"/>
                <a:pathLst>
                  <a:path w="1853" h="1853" extrusionOk="0">
                    <a:moveTo>
                      <a:pt x="941" y="0"/>
                    </a:moveTo>
                    <a:cubicBezTo>
                      <a:pt x="423" y="0"/>
                      <a:pt x="1" y="422"/>
                      <a:pt x="1" y="940"/>
                    </a:cubicBezTo>
                    <a:cubicBezTo>
                      <a:pt x="1" y="1430"/>
                      <a:pt x="423" y="1852"/>
                      <a:pt x="941" y="1852"/>
                    </a:cubicBezTo>
                    <a:cubicBezTo>
                      <a:pt x="1459" y="1852"/>
                      <a:pt x="1853" y="1430"/>
                      <a:pt x="1853" y="940"/>
                    </a:cubicBezTo>
                    <a:cubicBezTo>
                      <a:pt x="1853" y="422"/>
                      <a:pt x="1459" y="0"/>
                      <a:pt x="94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9" name="Google Shape;359;p8"/>
              <p:cNvSpPr/>
              <p:nvPr/>
            </p:nvSpPr>
            <p:spPr>
              <a:xfrm>
                <a:off x="-788437" y="4276708"/>
                <a:ext cx="195869" cy="193834"/>
              </a:xfrm>
              <a:custGeom>
                <a:avLst/>
                <a:gdLst/>
                <a:ahLst/>
                <a:cxnLst/>
                <a:rect l="l" t="t" r="r" b="b"/>
                <a:pathLst>
                  <a:path w="2134" h="2112" extrusionOk="0">
                    <a:moveTo>
                      <a:pt x="1059" y="0"/>
                    </a:moveTo>
                    <a:cubicBezTo>
                      <a:pt x="473" y="0"/>
                      <a:pt x="1" y="468"/>
                      <a:pt x="1" y="1053"/>
                    </a:cubicBezTo>
                    <a:cubicBezTo>
                      <a:pt x="1" y="1638"/>
                      <a:pt x="473" y="2111"/>
                      <a:pt x="1059" y="2111"/>
                    </a:cubicBezTo>
                    <a:cubicBezTo>
                      <a:pt x="1644" y="2111"/>
                      <a:pt x="2134" y="1638"/>
                      <a:pt x="2134" y="1053"/>
                    </a:cubicBezTo>
                    <a:cubicBezTo>
                      <a:pt x="2134" y="468"/>
                      <a:pt x="1644" y="0"/>
                      <a:pt x="105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0" name="Google Shape;360;p8"/>
              <p:cNvSpPr/>
              <p:nvPr/>
            </p:nvSpPr>
            <p:spPr>
              <a:xfrm>
                <a:off x="-1261687" y="4573702"/>
                <a:ext cx="170078" cy="170064"/>
              </a:xfrm>
              <a:custGeom>
                <a:avLst/>
                <a:gdLst/>
                <a:ahLst/>
                <a:cxnLst/>
                <a:rect l="l" t="t" r="r" b="b"/>
                <a:pathLst>
                  <a:path w="1853" h="1853" extrusionOk="0">
                    <a:moveTo>
                      <a:pt x="935" y="1"/>
                    </a:moveTo>
                    <a:cubicBezTo>
                      <a:pt x="423" y="1"/>
                      <a:pt x="0" y="423"/>
                      <a:pt x="0" y="935"/>
                    </a:cubicBezTo>
                    <a:cubicBezTo>
                      <a:pt x="0" y="1453"/>
                      <a:pt x="423" y="1853"/>
                      <a:pt x="935" y="1853"/>
                    </a:cubicBezTo>
                    <a:cubicBezTo>
                      <a:pt x="1430" y="1853"/>
                      <a:pt x="1852" y="1453"/>
                      <a:pt x="1852" y="935"/>
                    </a:cubicBezTo>
                    <a:cubicBezTo>
                      <a:pt x="1852" y="423"/>
                      <a:pt x="1430" y="1"/>
                      <a:pt x="93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61" name="Google Shape;361;p8"/>
            <p:cNvGrpSpPr/>
            <p:nvPr/>
          </p:nvGrpSpPr>
          <p:grpSpPr>
            <a:xfrm rot="5400000" flipH="1">
              <a:off x="-664141" y="100664"/>
              <a:ext cx="2708093" cy="1997318"/>
              <a:chOff x="-504263" y="2948996"/>
              <a:chExt cx="2708093" cy="1997318"/>
            </a:xfrm>
          </p:grpSpPr>
          <p:sp>
            <p:nvSpPr>
              <p:cNvPr id="362" name="Google Shape;362;p8"/>
              <p:cNvSpPr/>
              <p:nvPr/>
            </p:nvSpPr>
            <p:spPr>
              <a:xfrm rot="5400000">
                <a:off x="-325306" y="3527145"/>
                <a:ext cx="316291" cy="553418"/>
              </a:xfrm>
              <a:custGeom>
                <a:avLst/>
                <a:gdLst/>
                <a:ahLst/>
                <a:cxnLst/>
                <a:rect l="l" t="t" r="r" b="b"/>
                <a:pathLst>
                  <a:path w="3446" h="6030" extrusionOk="0">
                    <a:moveTo>
                      <a:pt x="2438" y="1"/>
                    </a:moveTo>
                    <a:lnTo>
                      <a:pt x="0" y="4014"/>
                    </a:lnTo>
                    <a:lnTo>
                      <a:pt x="68" y="4059"/>
                    </a:lnTo>
                    <a:lnTo>
                      <a:pt x="2393" y="282"/>
                    </a:lnTo>
                    <a:lnTo>
                      <a:pt x="3378" y="6029"/>
                    </a:lnTo>
                    <a:lnTo>
                      <a:pt x="3445" y="6029"/>
                    </a:lnTo>
                    <a:lnTo>
                      <a:pt x="24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3" name="Google Shape;363;p8"/>
              <p:cNvSpPr/>
              <p:nvPr/>
            </p:nvSpPr>
            <p:spPr>
              <a:xfrm rot="5400000">
                <a:off x="-394286" y="3904059"/>
                <a:ext cx="533822" cy="456226"/>
              </a:xfrm>
              <a:custGeom>
                <a:avLst/>
                <a:gdLst/>
                <a:ahLst/>
                <a:cxnLst/>
                <a:rect l="l" t="t" r="r" b="b"/>
                <a:pathLst>
                  <a:path w="5816" h="4971" extrusionOk="0">
                    <a:moveTo>
                      <a:pt x="46" y="0"/>
                    </a:moveTo>
                    <a:lnTo>
                      <a:pt x="1" y="68"/>
                    </a:lnTo>
                    <a:lnTo>
                      <a:pt x="5748" y="4971"/>
                    </a:lnTo>
                    <a:lnTo>
                      <a:pt x="5815" y="4903"/>
                    </a:lnTo>
                    <a:lnTo>
                      <a:pt x="4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8"/>
              <p:cNvSpPr/>
              <p:nvPr/>
            </p:nvSpPr>
            <p:spPr>
              <a:xfrm rot="5400000">
                <a:off x="-37030" y="3733742"/>
                <a:ext cx="266727" cy="267256"/>
              </a:xfrm>
              <a:custGeom>
                <a:avLst/>
                <a:gdLst/>
                <a:ahLst/>
                <a:cxnLst/>
                <a:rect l="l" t="t" r="r" b="b"/>
                <a:pathLst>
                  <a:path w="2906" h="2912" extrusionOk="0">
                    <a:moveTo>
                      <a:pt x="1453" y="1"/>
                    </a:moveTo>
                    <a:cubicBezTo>
                      <a:pt x="654" y="1"/>
                      <a:pt x="1" y="660"/>
                      <a:pt x="1" y="1453"/>
                    </a:cubicBezTo>
                    <a:cubicBezTo>
                      <a:pt x="1" y="2253"/>
                      <a:pt x="654" y="2911"/>
                      <a:pt x="1453" y="2911"/>
                    </a:cubicBezTo>
                    <a:cubicBezTo>
                      <a:pt x="2252" y="2911"/>
                      <a:pt x="2905" y="2253"/>
                      <a:pt x="2905" y="1453"/>
                    </a:cubicBezTo>
                    <a:cubicBezTo>
                      <a:pt x="2905" y="660"/>
                      <a:pt x="2252" y="1"/>
                      <a:pt x="14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8"/>
              <p:cNvSpPr/>
              <p:nvPr/>
            </p:nvSpPr>
            <p:spPr>
              <a:xfrm rot="5400000">
                <a:off x="-430984" y="4317361"/>
                <a:ext cx="157228" cy="157123"/>
              </a:xfrm>
              <a:custGeom>
                <a:avLst/>
                <a:gdLst/>
                <a:ahLst/>
                <a:cxnLst/>
                <a:rect l="l" t="t" r="r" b="b"/>
                <a:pathLst>
                  <a:path w="1713" h="1712" extrusionOk="0">
                    <a:moveTo>
                      <a:pt x="868" y="0"/>
                    </a:moveTo>
                    <a:cubicBezTo>
                      <a:pt x="378" y="0"/>
                      <a:pt x="1" y="400"/>
                      <a:pt x="1" y="867"/>
                    </a:cubicBezTo>
                    <a:cubicBezTo>
                      <a:pt x="1" y="1334"/>
                      <a:pt x="378" y="1711"/>
                      <a:pt x="868" y="1711"/>
                    </a:cubicBezTo>
                    <a:cubicBezTo>
                      <a:pt x="1335" y="1711"/>
                      <a:pt x="1712" y="1334"/>
                      <a:pt x="1712" y="867"/>
                    </a:cubicBezTo>
                    <a:cubicBezTo>
                      <a:pt x="1712" y="400"/>
                      <a:pt x="1335" y="0"/>
                      <a:pt x="86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6" name="Google Shape;366;p8"/>
              <p:cNvSpPr/>
              <p:nvPr/>
            </p:nvSpPr>
            <p:spPr>
              <a:xfrm rot="5400000">
                <a:off x="-505323" y="3898355"/>
                <a:ext cx="123084" cy="120963"/>
              </a:xfrm>
              <a:custGeom>
                <a:avLst/>
                <a:gdLst/>
                <a:ahLst/>
                <a:cxnLst/>
                <a:rect l="l" t="t" r="r" b="b"/>
                <a:pathLst>
                  <a:path w="1341" h="1318" extrusionOk="0">
                    <a:moveTo>
                      <a:pt x="659" y="1"/>
                    </a:moveTo>
                    <a:cubicBezTo>
                      <a:pt x="310" y="1"/>
                      <a:pt x="1" y="310"/>
                      <a:pt x="1" y="659"/>
                    </a:cubicBezTo>
                    <a:cubicBezTo>
                      <a:pt x="1" y="1036"/>
                      <a:pt x="310" y="1318"/>
                      <a:pt x="659" y="1318"/>
                    </a:cubicBezTo>
                    <a:cubicBezTo>
                      <a:pt x="1036" y="1318"/>
                      <a:pt x="1340" y="1036"/>
                      <a:pt x="1340" y="659"/>
                    </a:cubicBezTo>
                    <a:cubicBezTo>
                      <a:pt x="1340" y="310"/>
                      <a:pt x="1036" y="1"/>
                      <a:pt x="65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7" name="Google Shape;367;p8"/>
              <p:cNvSpPr/>
              <p:nvPr/>
            </p:nvSpPr>
            <p:spPr>
              <a:xfrm rot="5400000">
                <a:off x="-340537" y="3570266"/>
                <a:ext cx="157136" cy="157123"/>
              </a:xfrm>
              <a:custGeom>
                <a:avLst/>
                <a:gdLst/>
                <a:ahLst/>
                <a:cxnLst/>
                <a:rect l="l" t="t" r="r" b="b"/>
                <a:pathLst>
                  <a:path w="1712" h="1712" extrusionOk="0">
                    <a:moveTo>
                      <a:pt x="867" y="0"/>
                    </a:moveTo>
                    <a:cubicBezTo>
                      <a:pt x="378" y="0"/>
                      <a:pt x="0" y="377"/>
                      <a:pt x="0" y="845"/>
                    </a:cubicBezTo>
                    <a:cubicBezTo>
                      <a:pt x="0" y="1334"/>
                      <a:pt x="378" y="1711"/>
                      <a:pt x="867" y="1711"/>
                    </a:cubicBezTo>
                    <a:cubicBezTo>
                      <a:pt x="1340" y="1711"/>
                      <a:pt x="1712" y="1334"/>
                      <a:pt x="1712" y="845"/>
                    </a:cubicBezTo>
                    <a:cubicBezTo>
                      <a:pt x="1712" y="377"/>
                      <a:pt x="1340" y="0"/>
                      <a:pt x="86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8" name="Google Shape;368;p8"/>
              <p:cNvSpPr/>
              <p:nvPr/>
            </p:nvSpPr>
            <p:spPr>
              <a:xfrm rot="5400000">
                <a:off x="1644803" y="3849412"/>
                <a:ext cx="222211" cy="727520"/>
              </a:xfrm>
              <a:custGeom>
                <a:avLst/>
                <a:gdLst/>
                <a:ahLst/>
                <a:cxnLst/>
                <a:rect l="l" t="t" r="r" b="b"/>
                <a:pathLst>
                  <a:path w="2421" h="7927" extrusionOk="0">
                    <a:moveTo>
                      <a:pt x="822" y="1"/>
                    </a:moveTo>
                    <a:lnTo>
                      <a:pt x="732" y="23"/>
                    </a:lnTo>
                    <a:lnTo>
                      <a:pt x="2302" y="5157"/>
                    </a:lnTo>
                    <a:lnTo>
                      <a:pt x="0" y="7853"/>
                    </a:lnTo>
                    <a:lnTo>
                      <a:pt x="73" y="7926"/>
                    </a:lnTo>
                    <a:lnTo>
                      <a:pt x="2421" y="5179"/>
                    </a:lnTo>
                    <a:lnTo>
                      <a:pt x="82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9" name="Google Shape;369;p8"/>
              <p:cNvSpPr/>
              <p:nvPr/>
            </p:nvSpPr>
            <p:spPr>
              <a:xfrm rot="5400000">
                <a:off x="1541679" y="4413279"/>
                <a:ext cx="490958" cy="295156"/>
              </a:xfrm>
              <a:custGeom>
                <a:avLst/>
                <a:gdLst/>
                <a:ahLst/>
                <a:cxnLst/>
                <a:rect l="l" t="t" r="r" b="b"/>
                <a:pathLst>
                  <a:path w="5349" h="3216" extrusionOk="0">
                    <a:moveTo>
                      <a:pt x="5303" y="1"/>
                    </a:moveTo>
                    <a:lnTo>
                      <a:pt x="1" y="3119"/>
                    </a:lnTo>
                    <a:lnTo>
                      <a:pt x="68" y="3215"/>
                    </a:lnTo>
                    <a:lnTo>
                      <a:pt x="5348" y="97"/>
                    </a:lnTo>
                    <a:lnTo>
                      <a:pt x="530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 name="Google Shape;370;p8"/>
              <p:cNvSpPr/>
              <p:nvPr/>
            </p:nvSpPr>
            <p:spPr>
              <a:xfrm rot="5400000">
                <a:off x="1365251" y="4075176"/>
                <a:ext cx="60578" cy="62592"/>
              </a:xfrm>
              <a:custGeom>
                <a:avLst/>
                <a:gdLst/>
                <a:ahLst/>
                <a:cxnLst/>
                <a:rect l="l" t="t" r="r" b="b"/>
                <a:pathLst>
                  <a:path w="660" h="682" extrusionOk="0">
                    <a:moveTo>
                      <a:pt x="333" y="0"/>
                    </a:moveTo>
                    <a:cubicBezTo>
                      <a:pt x="141" y="0"/>
                      <a:pt x="1" y="163"/>
                      <a:pt x="1" y="355"/>
                    </a:cubicBezTo>
                    <a:cubicBezTo>
                      <a:pt x="1" y="518"/>
                      <a:pt x="141" y="681"/>
                      <a:pt x="333" y="681"/>
                    </a:cubicBezTo>
                    <a:cubicBezTo>
                      <a:pt x="518" y="681"/>
                      <a:pt x="659" y="518"/>
                      <a:pt x="659" y="355"/>
                    </a:cubicBezTo>
                    <a:cubicBezTo>
                      <a:pt x="659" y="163"/>
                      <a:pt x="518" y="0"/>
                      <a:pt x="33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 name="Google Shape;371;p8"/>
              <p:cNvSpPr/>
              <p:nvPr/>
            </p:nvSpPr>
            <p:spPr>
              <a:xfrm rot="5400000">
                <a:off x="2033759" y="4087020"/>
                <a:ext cx="170078" cy="170064"/>
              </a:xfrm>
              <a:custGeom>
                <a:avLst/>
                <a:gdLst/>
                <a:ahLst/>
                <a:cxnLst/>
                <a:rect l="l" t="t" r="r" b="b"/>
                <a:pathLst>
                  <a:path w="1853" h="1853" extrusionOk="0">
                    <a:moveTo>
                      <a:pt x="941" y="0"/>
                    </a:moveTo>
                    <a:cubicBezTo>
                      <a:pt x="423" y="0"/>
                      <a:pt x="1" y="422"/>
                      <a:pt x="1" y="940"/>
                    </a:cubicBezTo>
                    <a:cubicBezTo>
                      <a:pt x="1" y="1430"/>
                      <a:pt x="423" y="1852"/>
                      <a:pt x="941" y="1852"/>
                    </a:cubicBezTo>
                    <a:cubicBezTo>
                      <a:pt x="1459" y="1852"/>
                      <a:pt x="1853" y="1430"/>
                      <a:pt x="1853" y="940"/>
                    </a:cubicBezTo>
                    <a:cubicBezTo>
                      <a:pt x="1853" y="422"/>
                      <a:pt x="1459" y="0"/>
                      <a:pt x="94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 name="Google Shape;372;p8"/>
              <p:cNvSpPr/>
              <p:nvPr/>
            </p:nvSpPr>
            <p:spPr>
              <a:xfrm rot="5400000">
                <a:off x="1832305" y="4708048"/>
                <a:ext cx="195869" cy="193834"/>
              </a:xfrm>
              <a:custGeom>
                <a:avLst/>
                <a:gdLst/>
                <a:ahLst/>
                <a:cxnLst/>
                <a:rect l="l" t="t" r="r" b="b"/>
                <a:pathLst>
                  <a:path w="2134" h="2112" extrusionOk="0">
                    <a:moveTo>
                      <a:pt x="1059" y="0"/>
                    </a:moveTo>
                    <a:cubicBezTo>
                      <a:pt x="473" y="0"/>
                      <a:pt x="1" y="468"/>
                      <a:pt x="1" y="1053"/>
                    </a:cubicBezTo>
                    <a:cubicBezTo>
                      <a:pt x="1" y="1638"/>
                      <a:pt x="473" y="2111"/>
                      <a:pt x="1059" y="2111"/>
                    </a:cubicBezTo>
                    <a:cubicBezTo>
                      <a:pt x="1644" y="2111"/>
                      <a:pt x="2134" y="1638"/>
                      <a:pt x="2134" y="1053"/>
                    </a:cubicBezTo>
                    <a:cubicBezTo>
                      <a:pt x="2134" y="468"/>
                      <a:pt x="1644" y="0"/>
                      <a:pt x="105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3" name="Google Shape;373;p8"/>
              <p:cNvSpPr/>
              <p:nvPr/>
            </p:nvSpPr>
            <p:spPr>
              <a:xfrm rot="5400000">
                <a:off x="1560092" y="4233787"/>
                <a:ext cx="170078" cy="170064"/>
              </a:xfrm>
              <a:custGeom>
                <a:avLst/>
                <a:gdLst/>
                <a:ahLst/>
                <a:cxnLst/>
                <a:rect l="l" t="t" r="r" b="b"/>
                <a:pathLst>
                  <a:path w="1853" h="1853" extrusionOk="0">
                    <a:moveTo>
                      <a:pt x="935" y="1"/>
                    </a:moveTo>
                    <a:cubicBezTo>
                      <a:pt x="423" y="1"/>
                      <a:pt x="0" y="423"/>
                      <a:pt x="0" y="935"/>
                    </a:cubicBezTo>
                    <a:cubicBezTo>
                      <a:pt x="0" y="1453"/>
                      <a:pt x="423" y="1853"/>
                      <a:pt x="935" y="1853"/>
                    </a:cubicBezTo>
                    <a:cubicBezTo>
                      <a:pt x="1430" y="1853"/>
                      <a:pt x="1852" y="1453"/>
                      <a:pt x="1852" y="935"/>
                    </a:cubicBezTo>
                    <a:cubicBezTo>
                      <a:pt x="1852" y="423"/>
                      <a:pt x="1430" y="1"/>
                      <a:pt x="93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4" name="Google Shape;374;p8"/>
              <p:cNvSpPr/>
              <p:nvPr/>
            </p:nvSpPr>
            <p:spPr>
              <a:xfrm rot="5400000">
                <a:off x="896171" y="4251898"/>
                <a:ext cx="366406" cy="811680"/>
              </a:xfrm>
              <a:custGeom>
                <a:avLst/>
                <a:gdLst/>
                <a:ahLst/>
                <a:cxnLst/>
                <a:rect l="l" t="t" r="r" b="b"/>
                <a:pathLst>
                  <a:path w="3992" h="8844" extrusionOk="0">
                    <a:moveTo>
                      <a:pt x="3800" y="1"/>
                    </a:moveTo>
                    <a:lnTo>
                      <a:pt x="3896" y="8613"/>
                    </a:lnTo>
                    <a:lnTo>
                      <a:pt x="74" y="4740"/>
                    </a:lnTo>
                    <a:lnTo>
                      <a:pt x="1" y="4785"/>
                    </a:lnTo>
                    <a:lnTo>
                      <a:pt x="3991" y="8844"/>
                    </a:lnTo>
                    <a:lnTo>
                      <a:pt x="389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5" name="Google Shape;375;p8"/>
              <p:cNvSpPr/>
              <p:nvPr/>
            </p:nvSpPr>
            <p:spPr>
              <a:xfrm rot="5400000">
                <a:off x="225581" y="4380050"/>
                <a:ext cx="654702" cy="279554"/>
              </a:xfrm>
              <a:custGeom>
                <a:avLst/>
                <a:gdLst/>
                <a:ahLst/>
                <a:cxnLst/>
                <a:rect l="l" t="t" r="r" b="b"/>
                <a:pathLst>
                  <a:path w="7133" h="3046" extrusionOk="0">
                    <a:moveTo>
                      <a:pt x="0" y="1"/>
                    </a:moveTo>
                    <a:lnTo>
                      <a:pt x="0" y="91"/>
                    </a:lnTo>
                    <a:lnTo>
                      <a:pt x="6896" y="141"/>
                    </a:lnTo>
                    <a:lnTo>
                      <a:pt x="3614" y="2978"/>
                    </a:lnTo>
                    <a:lnTo>
                      <a:pt x="3659" y="3046"/>
                    </a:lnTo>
                    <a:lnTo>
                      <a:pt x="7132" y="46"/>
                    </a:lnTo>
                    <a:lnTo>
                      <a:pt x="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6" name="Google Shape;376;p8"/>
              <p:cNvSpPr/>
              <p:nvPr/>
            </p:nvSpPr>
            <p:spPr>
              <a:xfrm rot="5400000">
                <a:off x="1431887" y="4772662"/>
                <a:ext cx="108123" cy="110133"/>
              </a:xfrm>
              <a:custGeom>
                <a:avLst/>
                <a:gdLst/>
                <a:ahLst/>
                <a:cxnLst/>
                <a:rect l="l" t="t" r="r" b="b"/>
                <a:pathLst>
                  <a:path w="1178" h="1200" extrusionOk="0">
                    <a:moveTo>
                      <a:pt x="592" y="1"/>
                    </a:moveTo>
                    <a:cubicBezTo>
                      <a:pt x="260" y="1"/>
                      <a:pt x="1" y="282"/>
                      <a:pt x="1" y="609"/>
                    </a:cubicBezTo>
                    <a:cubicBezTo>
                      <a:pt x="1" y="941"/>
                      <a:pt x="260" y="1200"/>
                      <a:pt x="592" y="1200"/>
                    </a:cubicBezTo>
                    <a:cubicBezTo>
                      <a:pt x="918" y="1200"/>
                      <a:pt x="1177" y="941"/>
                      <a:pt x="1177" y="609"/>
                    </a:cubicBezTo>
                    <a:cubicBezTo>
                      <a:pt x="1177" y="282"/>
                      <a:pt x="918" y="1"/>
                      <a:pt x="59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7" name="Google Shape;377;p8"/>
              <p:cNvSpPr/>
              <p:nvPr/>
            </p:nvSpPr>
            <p:spPr>
              <a:xfrm rot="5400000">
                <a:off x="573299" y="4727691"/>
                <a:ext cx="219642" cy="217604"/>
              </a:xfrm>
              <a:custGeom>
                <a:avLst/>
                <a:gdLst/>
                <a:ahLst/>
                <a:cxnLst/>
                <a:rect l="l" t="t" r="r" b="b"/>
                <a:pathLst>
                  <a:path w="2393" h="2371" extrusionOk="0">
                    <a:moveTo>
                      <a:pt x="1194" y="1"/>
                    </a:moveTo>
                    <a:cubicBezTo>
                      <a:pt x="541" y="1"/>
                      <a:pt x="0" y="519"/>
                      <a:pt x="0" y="1172"/>
                    </a:cubicBezTo>
                    <a:cubicBezTo>
                      <a:pt x="0" y="1830"/>
                      <a:pt x="541" y="2371"/>
                      <a:pt x="1194" y="2371"/>
                    </a:cubicBezTo>
                    <a:cubicBezTo>
                      <a:pt x="1852" y="2371"/>
                      <a:pt x="2393" y="1830"/>
                      <a:pt x="2393" y="1172"/>
                    </a:cubicBezTo>
                    <a:cubicBezTo>
                      <a:pt x="2393" y="519"/>
                      <a:pt x="1852" y="1"/>
                      <a:pt x="119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8" name="Google Shape;378;p8"/>
              <p:cNvSpPr/>
              <p:nvPr/>
            </p:nvSpPr>
            <p:spPr>
              <a:xfrm rot="5400000">
                <a:off x="585184" y="4089087"/>
                <a:ext cx="206700" cy="206775"/>
              </a:xfrm>
              <a:custGeom>
                <a:avLst/>
                <a:gdLst/>
                <a:ahLst/>
                <a:cxnLst/>
                <a:rect l="l" t="t" r="r" b="b"/>
                <a:pathLst>
                  <a:path w="2252" h="2253" extrusionOk="0">
                    <a:moveTo>
                      <a:pt x="1126" y="1"/>
                    </a:moveTo>
                    <a:cubicBezTo>
                      <a:pt x="496" y="1"/>
                      <a:pt x="0" y="496"/>
                      <a:pt x="0" y="1127"/>
                    </a:cubicBezTo>
                    <a:cubicBezTo>
                      <a:pt x="0" y="1735"/>
                      <a:pt x="496" y="2252"/>
                      <a:pt x="1126" y="2252"/>
                    </a:cubicBezTo>
                    <a:cubicBezTo>
                      <a:pt x="1740" y="2252"/>
                      <a:pt x="2252" y="1735"/>
                      <a:pt x="2252" y="1127"/>
                    </a:cubicBezTo>
                    <a:cubicBezTo>
                      <a:pt x="2252" y="496"/>
                      <a:pt x="1740" y="1"/>
                      <a:pt x="11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9" name="Google Shape;379;p8"/>
              <p:cNvSpPr/>
              <p:nvPr/>
            </p:nvSpPr>
            <p:spPr>
              <a:xfrm rot="5400000">
                <a:off x="981118" y="4412264"/>
                <a:ext cx="133914" cy="133444"/>
              </a:xfrm>
              <a:custGeom>
                <a:avLst/>
                <a:gdLst/>
                <a:ahLst/>
                <a:cxnLst/>
                <a:rect l="l" t="t" r="r" b="b"/>
                <a:pathLst>
                  <a:path w="1459" h="1454" extrusionOk="0">
                    <a:moveTo>
                      <a:pt x="732" y="1"/>
                    </a:moveTo>
                    <a:cubicBezTo>
                      <a:pt x="310" y="1"/>
                      <a:pt x="0" y="327"/>
                      <a:pt x="0" y="727"/>
                    </a:cubicBezTo>
                    <a:cubicBezTo>
                      <a:pt x="0" y="1127"/>
                      <a:pt x="310" y="1453"/>
                      <a:pt x="732" y="1453"/>
                    </a:cubicBezTo>
                    <a:cubicBezTo>
                      <a:pt x="1126" y="1453"/>
                      <a:pt x="1458" y="1127"/>
                      <a:pt x="1458" y="727"/>
                    </a:cubicBezTo>
                    <a:cubicBezTo>
                      <a:pt x="1458" y="327"/>
                      <a:pt x="1126" y="1"/>
                      <a:pt x="73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0" name="Google Shape;380;p8"/>
              <p:cNvSpPr/>
              <p:nvPr/>
            </p:nvSpPr>
            <p:spPr>
              <a:xfrm rot="5400000">
                <a:off x="331006" y="4453340"/>
                <a:ext cx="170078" cy="170064"/>
              </a:xfrm>
              <a:custGeom>
                <a:avLst/>
                <a:gdLst/>
                <a:ahLst/>
                <a:cxnLst/>
                <a:rect l="l" t="t" r="r" b="b"/>
                <a:pathLst>
                  <a:path w="1853" h="1853" extrusionOk="0">
                    <a:moveTo>
                      <a:pt x="935" y="1"/>
                    </a:moveTo>
                    <a:cubicBezTo>
                      <a:pt x="423" y="1"/>
                      <a:pt x="1" y="423"/>
                      <a:pt x="1" y="935"/>
                    </a:cubicBezTo>
                    <a:cubicBezTo>
                      <a:pt x="1" y="1431"/>
                      <a:pt x="423" y="1853"/>
                      <a:pt x="935" y="1853"/>
                    </a:cubicBezTo>
                    <a:cubicBezTo>
                      <a:pt x="1453" y="1853"/>
                      <a:pt x="1853" y="1431"/>
                      <a:pt x="1853" y="935"/>
                    </a:cubicBezTo>
                    <a:cubicBezTo>
                      <a:pt x="1853" y="423"/>
                      <a:pt x="1453" y="1"/>
                      <a:pt x="93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1" name="Google Shape;381;p8"/>
              <p:cNvSpPr/>
              <p:nvPr/>
            </p:nvSpPr>
            <p:spPr>
              <a:xfrm rot="9543437">
                <a:off x="1731595" y="2999990"/>
                <a:ext cx="222214" cy="727525"/>
              </a:xfrm>
              <a:custGeom>
                <a:avLst/>
                <a:gdLst/>
                <a:ahLst/>
                <a:cxnLst/>
                <a:rect l="l" t="t" r="r" b="b"/>
                <a:pathLst>
                  <a:path w="2421" h="7927" extrusionOk="0">
                    <a:moveTo>
                      <a:pt x="822" y="1"/>
                    </a:moveTo>
                    <a:lnTo>
                      <a:pt x="732" y="23"/>
                    </a:lnTo>
                    <a:lnTo>
                      <a:pt x="2302" y="5157"/>
                    </a:lnTo>
                    <a:lnTo>
                      <a:pt x="0" y="7853"/>
                    </a:lnTo>
                    <a:lnTo>
                      <a:pt x="73" y="7926"/>
                    </a:lnTo>
                    <a:lnTo>
                      <a:pt x="2421" y="5179"/>
                    </a:lnTo>
                    <a:lnTo>
                      <a:pt x="82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2" name="Google Shape;382;p8"/>
              <p:cNvSpPr/>
              <p:nvPr/>
            </p:nvSpPr>
            <p:spPr>
              <a:xfrm rot="9543437">
                <a:off x="1283674" y="3369632"/>
                <a:ext cx="490964" cy="295159"/>
              </a:xfrm>
              <a:custGeom>
                <a:avLst/>
                <a:gdLst/>
                <a:ahLst/>
                <a:cxnLst/>
                <a:rect l="l" t="t" r="r" b="b"/>
                <a:pathLst>
                  <a:path w="5349" h="3216" extrusionOk="0">
                    <a:moveTo>
                      <a:pt x="5303" y="1"/>
                    </a:moveTo>
                    <a:lnTo>
                      <a:pt x="1" y="3119"/>
                    </a:lnTo>
                    <a:lnTo>
                      <a:pt x="68" y="3215"/>
                    </a:lnTo>
                    <a:lnTo>
                      <a:pt x="5348" y="97"/>
                    </a:lnTo>
                    <a:lnTo>
                      <a:pt x="530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3" name="Google Shape;383;p8"/>
              <p:cNvSpPr/>
              <p:nvPr/>
            </p:nvSpPr>
            <p:spPr>
              <a:xfrm rot="9543437">
                <a:off x="1783264" y="2957755"/>
                <a:ext cx="60579" cy="62593"/>
              </a:xfrm>
              <a:custGeom>
                <a:avLst/>
                <a:gdLst/>
                <a:ahLst/>
                <a:cxnLst/>
                <a:rect l="l" t="t" r="r" b="b"/>
                <a:pathLst>
                  <a:path w="660" h="682" extrusionOk="0">
                    <a:moveTo>
                      <a:pt x="333" y="0"/>
                    </a:moveTo>
                    <a:cubicBezTo>
                      <a:pt x="141" y="0"/>
                      <a:pt x="1" y="163"/>
                      <a:pt x="1" y="355"/>
                    </a:cubicBezTo>
                    <a:cubicBezTo>
                      <a:pt x="1" y="518"/>
                      <a:pt x="141" y="681"/>
                      <a:pt x="333" y="681"/>
                    </a:cubicBezTo>
                    <a:cubicBezTo>
                      <a:pt x="518" y="681"/>
                      <a:pt x="659" y="518"/>
                      <a:pt x="659" y="355"/>
                    </a:cubicBezTo>
                    <a:cubicBezTo>
                      <a:pt x="659" y="163"/>
                      <a:pt x="518" y="0"/>
                      <a:pt x="33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4" name="Google Shape;384;p8"/>
              <p:cNvSpPr/>
              <p:nvPr/>
            </p:nvSpPr>
            <p:spPr>
              <a:xfrm rot="9543437">
                <a:off x="1925776" y="3602940"/>
                <a:ext cx="170080" cy="170065"/>
              </a:xfrm>
              <a:custGeom>
                <a:avLst/>
                <a:gdLst/>
                <a:ahLst/>
                <a:cxnLst/>
                <a:rect l="l" t="t" r="r" b="b"/>
                <a:pathLst>
                  <a:path w="1853" h="1853" extrusionOk="0">
                    <a:moveTo>
                      <a:pt x="941" y="0"/>
                    </a:moveTo>
                    <a:cubicBezTo>
                      <a:pt x="423" y="0"/>
                      <a:pt x="1" y="422"/>
                      <a:pt x="1" y="940"/>
                    </a:cubicBezTo>
                    <a:cubicBezTo>
                      <a:pt x="1" y="1430"/>
                      <a:pt x="423" y="1852"/>
                      <a:pt x="941" y="1852"/>
                    </a:cubicBezTo>
                    <a:cubicBezTo>
                      <a:pt x="1459" y="1852"/>
                      <a:pt x="1853" y="1430"/>
                      <a:pt x="1853" y="940"/>
                    </a:cubicBezTo>
                    <a:cubicBezTo>
                      <a:pt x="1853" y="422"/>
                      <a:pt x="1459" y="0"/>
                      <a:pt x="94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5" name="Google Shape;385;p8"/>
              <p:cNvSpPr/>
              <p:nvPr/>
            </p:nvSpPr>
            <p:spPr>
              <a:xfrm rot="9543437">
                <a:off x="1254382" y="3641173"/>
                <a:ext cx="195871" cy="193835"/>
              </a:xfrm>
              <a:custGeom>
                <a:avLst/>
                <a:gdLst/>
                <a:ahLst/>
                <a:cxnLst/>
                <a:rect l="l" t="t" r="r" b="b"/>
                <a:pathLst>
                  <a:path w="2134" h="2112" extrusionOk="0">
                    <a:moveTo>
                      <a:pt x="1059" y="0"/>
                    </a:moveTo>
                    <a:cubicBezTo>
                      <a:pt x="473" y="0"/>
                      <a:pt x="1" y="468"/>
                      <a:pt x="1" y="1053"/>
                    </a:cubicBezTo>
                    <a:cubicBezTo>
                      <a:pt x="1" y="1638"/>
                      <a:pt x="473" y="2111"/>
                      <a:pt x="1059" y="2111"/>
                    </a:cubicBezTo>
                    <a:cubicBezTo>
                      <a:pt x="1644" y="2111"/>
                      <a:pt x="2134" y="1638"/>
                      <a:pt x="2134" y="1053"/>
                    </a:cubicBezTo>
                    <a:cubicBezTo>
                      <a:pt x="2134" y="468"/>
                      <a:pt x="1644" y="0"/>
                      <a:pt x="105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6" name="Google Shape;386;p8"/>
              <p:cNvSpPr/>
              <p:nvPr/>
            </p:nvSpPr>
            <p:spPr>
              <a:xfrm rot="9543437">
                <a:off x="1619404" y="3213021"/>
                <a:ext cx="170080" cy="170065"/>
              </a:xfrm>
              <a:custGeom>
                <a:avLst/>
                <a:gdLst/>
                <a:ahLst/>
                <a:cxnLst/>
                <a:rect l="l" t="t" r="r" b="b"/>
                <a:pathLst>
                  <a:path w="1853" h="1853" extrusionOk="0">
                    <a:moveTo>
                      <a:pt x="935" y="1"/>
                    </a:moveTo>
                    <a:cubicBezTo>
                      <a:pt x="423" y="1"/>
                      <a:pt x="0" y="423"/>
                      <a:pt x="0" y="935"/>
                    </a:cubicBezTo>
                    <a:cubicBezTo>
                      <a:pt x="0" y="1453"/>
                      <a:pt x="423" y="1853"/>
                      <a:pt x="935" y="1853"/>
                    </a:cubicBezTo>
                    <a:cubicBezTo>
                      <a:pt x="1430" y="1853"/>
                      <a:pt x="1852" y="1453"/>
                      <a:pt x="1852" y="935"/>
                    </a:cubicBezTo>
                    <a:cubicBezTo>
                      <a:pt x="1852" y="423"/>
                      <a:pt x="1430" y="1"/>
                      <a:pt x="93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20208319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87"/>
        <p:cNvGrpSpPr/>
        <p:nvPr/>
      </p:nvGrpSpPr>
      <p:grpSpPr>
        <a:xfrm>
          <a:off x="0" y="0"/>
          <a:ext cx="0" cy="0"/>
          <a:chOff x="0" y="0"/>
          <a:chExt cx="0" cy="0"/>
        </a:xfrm>
      </p:grpSpPr>
      <p:sp>
        <p:nvSpPr>
          <p:cNvPr id="388" name="Google Shape;388;p9"/>
          <p:cNvSpPr txBox="1">
            <a:spLocks noGrp="1"/>
          </p:cNvSpPr>
          <p:nvPr>
            <p:ph type="title"/>
          </p:nvPr>
        </p:nvSpPr>
        <p:spPr>
          <a:xfrm>
            <a:off x="2241425" y="1293100"/>
            <a:ext cx="4661100" cy="84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89" name="Google Shape;389;p9"/>
          <p:cNvSpPr txBox="1">
            <a:spLocks noGrp="1"/>
          </p:cNvSpPr>
          <p:nvPr>
            <p:ph type="subTitle" idx="1"/>
          </p:nvPr>
        </p:nvSpPr>
        <p:spPr>
          <a:xfrm>
            <a:off x="2241475" y="2168600"/>
            <a:ext cx="4661100" cy="1681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grpSp>
        <p:nvGrpSpPr>
          <p:cNvPr id="390" name="Google Shape;390;p9"/>
          <p:cNvGrpSpPr/>
          <p:nvPr/>
        </p:nvGrpSpPr>
        <p:grpSpPr>
          <a:xfrm flipH="1">
            <a:off x="-308753" y="-343710"/>
            <a:ext cx="9766557" cy="2797080"/>
            <a:chOff x="-308753" y="-343710"/>
            <a:chExt cx="9766557" cy="2797080"/>
          </a:xfrm>
        </p:grpSpPr>
        <p:grpSp>
          <p:nvGrpSpPr>
            <p:cNvPr id="391" name="Google Shape;391;p9"/>
            <p:cNvGrpSpPr/>
            <p:nvPr/>
          </p:nvGrpSpPr>
          <p:grpSpPr>
            <a:xfrm rot="5400000" flipH="1">
              <a:off x="6391615" y="-893581"/>
              <a:ext cx="2516318" cy="3616059"/>
              <a:chOff x="6917042" y="-725958"/>
              <a:chExt cx="2516318" cy="3616059"/>
            </a:xfrm>
          </p:grpSpPr>
          <p:grpSp>
            <p:nvGrpSpPr>
              <p:cNvPr id="392" name="Google Shape;392;p9"/>
              <p:cNvGrpSpPr/>
              <p:nvPr/>
            </p:nvGrpSpPr>
            <p:grpSpPr>
              <a:xfrm>
                <a:off x="8429598" y="1233694"/>
                <a:ext cx="1003761" cy="1656408"/>
                <a:chOff x="8429598" y="1233694"/>
                <a:chExt cx="1003761" cy="1656408"/>
              </a:xfrm>
            </p:grpSpPr>
            <p:sp>
              <p:nvSpPr>
                <p:cNvPr id="393" name="Google Shape;393;p9"/>
                <p:cNvSpPr/>
                <p:nvPr/>
              </p:nvSpPr>
              <p:spPr>
                <a:xfrm rot="4358113" flipH="1">
                  <a:off x="8356472" y="1978654"/>
                  <a:ext cx="1002725" cy="583814"/>
                </a:xfrm>
                <a:custGeom>
                  <a:avLst/>
                  <a:gdLst/>
                  <a:ahLst/>
                  <a:cxnLst/>
                  <a:rect l="l" t="t" r="r" b="b"/>
                  <a:pathLst>
                    <a:path w="11681" h="6801" extrusionOk="0">
                      <a:moveTo>
                        <a:pt x="11636" y="1"/>
                      </a:moveTo>
                      <a:lnTo>
                        <a:pt x="6463" y="2388"/>
                      </a:lnTo>
                      <a:lnTo>
                        <a:pt x="6463" y="2388"/>
                      </a:lnTo>
                      <a:cubicBezTo>
                        <a:pt x="6334" y="2331"/>
                        <a:pt x="5136" y="1798"/>
                        <a:pt x="3919" y="1245"/>
                      </a:cubicBezTo>
                      <a:lnTo>
                        <a:pt x="2112" y="468"/>
                      </a:lnTo>
                      <a:cubicBezTo>
                        <a:pt x="1858" y="355"/>
                        <a:pt x="1644" y="260"/>
                        <a:pt x="1481" y="215"/>
                      </a:cubicBezTo>
                      <a:cubicBezTo>
                        <a:pt x="1408" y="164"/>
                        <a:pt x="1341" y="141"/>
                        <a:pt x="1295" y="119"/>
                      </a:cubicBezTo>
                      <a:lnTo>
                        <a:pt x="1222" y="119"/>
                      </a:lnTo>
                      <a:cubicBezTo>
                        <a:pt x="1200" y="96"/>
                        <a:pt x="1200" y="96"/>
                        <a:pt x="1177" y="96"/>
                      </a:cubicBezTo>
                      <a:lnTo>
                        <a:pt x="1155" y="96"/>
                      </a:lnTo>
                      <a:cubicBezTo>
                        <a:pt x="1155" y="119"/>
                        <a:pt x="1127" y="119"/>
                        <a:pt x="1127" y="119"/>
                      </a:cubicBezTo>
                      <a:lnTo>
                        <a:pt x="1127" y="141"/>
                      </a:lnTo>
                      <a:lnTo>
                        <a:pt x="1127" y="186"/>
                      </a:lnTo>
                      <a:cubicBezTo>
                        <a:pt x="1082" y="423"/>
                        <a:pt x="800" y="2089"/>
                        <a:pt x="541" y="3682"/>
                      </a:cubicBezTo>
                      <a:cubicBezTo>
                        <a:pt x="400" y="4481"/>
                        <a:pt x="260" y="5253"/>
                        <a:pt x="170" y="5844"/>
                      </a:cubicBezTo>
                      <a:cubicBezTo>
                        <a:pt x="119" y="6125"/>
                        <a:pt x="74" y="6356"/>
                        <a:pt x="51" y="6547"/>
                      </a:cubicBezTo>
                      <a:cubicBezTo>
                        <a:pt x="1" y="6710"/>
                        <a:pt x="1" y="6801"/>
                        <a:pt x="1" y="6801"/>
                      </a:cubicBezTo>
                      <a:lnTo>
                        <a:pt x="97" y="6801"/>
                      </a:lnTo>
                      <a:cubicBezTo>
                        <a:pt x="97" y="6801"/>
                        <a:pt x="378" y="5185"/>
                        <a:pt x="659" y="3519"/>
                      </a:cubicBezTo>
                      <a:cubicBezTo>
                        <a:pt x="800" y="2697"/>
                        <a:pt x="941" y="1875"/>
                        <a:pt x="1037" y="1245"/>
                      </a:cubicBezTo>
                      <a:cubicBezTo>
                        <a:pt x="1082" y="918"/>
                        <a:pt x="1127" y="659"/>
                        <a:pt x="1177" y="468"/>
                      </a:cubicBezTo>
                      <a:cubicBezTo>
                        <a:pt x="1177" y="378"/>
                        <a:pt x="1200" y="305"/>
                        <a:pt x="1200" y="260"/>
                      </a:cubicBezTo>
                      <a:cubicBezTo>
                        <a:pt x="1200" y="226"/>
                        <a:pt x="1200" y="218"/>
                        <a:pt x="1209" y="204"/>
                      </a:cubicBezTo>
                      <a:lnTo>
                        <a:pt x="1209" y="204"/>
                      </a:lnTo>
                      <a:lnTo>
                        <a:pt x="1267" y="237"/>
                      </a:lnTo>
                      <a:cubicBezTo>
                        <a:pt x="1459" y="282"/>
                        <a:pt x="1881" y="468"/>
                        <a:pt x="2421" y="682"/>
                      </a:cubicBezTo>
                      <a:cubicBezTo>
                        <a:pt x="3192" y="1031"/>
                        <a:pt x="4200" y="1481"/>
                        <a:pt x="5022" y="1830"/>
                      </a:cubicBezTo>
                      <a:cubicBezTo>
                        <a:pt x="5422" y="2016"/>
                        <a:pt x="5771" y="2185"/>
                        <a:pt x="6029" y="2297"/>
                      </a:cubicBezTo>
                      <a:cubicBezTo>
                        <a:pt x="6288" y="2416"/>
                        <a:pt x="6452" y="2489"/>
                        <a:pt x="6452" y="2489"/>
                      </a:cubicBezTo>
                      <a:lnTo>
                        <a:pt x="6474" y="2489"/>
                      </a:lnTo>
                      <a:lnTo>
                        <a:pt x="11681" y="96"/>
                      </a:lnTo>
                      <a:lnTo>
                        <a:pt x="1163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4" name="Google Shape;394;p9"/>
                <p:cNvSpPr/>
                <p:nvPr/>
              </p:nvSpPr>
              <p:spPr>
                <a:xfrm rot="4358113" flipH="1">
                  <a:off x="9103625" y="2441187"/>
                  <a:ext cx="261991" cy="261991"/>
                </a:xfrm>
                <a:custGeom>
                  <a:avLst/>
                  <a:gdLst/>
                  <a:ahLst/>
                  <a:cxnLst/>
                  <a:rect l="l" t="t" r="r" b="b"/>
                  <a:pathLst>
                    <a:path w="3052" h="3052" extrusionOk="0">
                      <a:moveTo>
                        <a:pt x="1526" y="0"/>
                      </a:moveTo>
                      <a:cubicBezTo>
                        <a:pt x="682" y="0"/>
                        <a:pt x="1" y="681"/>
                        <a:pt x="1" y="1526"/>
                      </a:cubicBezTo>
                      <a:cubicBezTo>
                        <a:pt x="1" y="2370"/>
                        <a:pt x="682" y="3051"/>
                        <a:pt x="1526" y="3051"/>
                      </a:cubicBezTo>
                      <a:cubicBezTo>
                        <a:pt x="2371" y="3051"/>
                        <a:pt x="3052" y="2370"/>
                        <a:pt x="3052" y="1526"/>
                      </a:cubicBezTo>
                      <a:cubicBezTo>
                        <a:pt x="3052" y="681"/>
                        <a:pt x="2371" y="0"/>
                        <a:pt x="152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5" name="Google Shape;395;p9"/>
                <p:cNvSpPr/>
                <p:nvPr/>
              </p:nvSpPr>
              <p:spPr>
                <a:xfrm rot="4358113" flipH="1">
                  <a:off x="8844712" y="2141251"/>
                  <a:ext cx="136833" cy="134858"/>
                </a:xfrm>
                <a:custGeom>
                  <a:avLst/>
                  <a:gdLst/>
                  <a:ahLst/>
                  <a:cxnLst/>
                  <a:rect l="l" t="t" r="r" b="b"/>
                  <a:pathLst>
                    <a:path w="1594" h="1571" extrusionOk="0">
                      <a:moveTo>
                        <a:pt x="794" y="0"/>
                      </a:moveTo>
                      <a:cubicBezTo>
                        <a:pt x="350" y="0"/>
                        <a:pt x="1" y="349"/>
                        <a:pt x="1" y="771"/>
                      </a:cubicBezTo>
                      <a:cubicBezTo>
                        <a:pt x="1" y="1216"/>
                        <a:pt x="350" y="1571"/>
                        <a:pt x="794" y="1571"/>
                      </a:cubicBezTo>
                      <a:cubicBezTo>
                        <a:pt x="1245" y="1571"/>
                        <a:pt x="1594" y="1216"/>
                        <a:pt x="1594" y="771"/>
                      </a:cubicBezTo>
                      <a:cubicBezTo>
                        <a:pt x="1594" y="349"/>
                        <a:pt x="1245" y="0"/>
                        <a:pt x="79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6" name="Google Shape;396;p9"/>
                <p:cNvSpPr/>
                <p:nvPr/>
              </p:nvSpPr>
              <p:spPr>
                <a:xfrm rot="4358113" flipH="1">
                  <a:off x="8872462" y="1606689"/>
                  <a:ext cx="227654" cy="227654"/>
                </a:xfrm>
                <a:custGeom>
                  <a:avLst/>
                  <a:gdLst/>
                  <a:ahLst/>
                  <a:cxnLst/>
                  <a:rect l="l" t="t" r="r" b="b"/>
                  <a:pathLst>
                    <a:path w="2652" h="2652" extrusionOk="0">
                      <a:moveTo>
                        <a:pt x="1312" y="0"/>
                      </a:moveTo>
                      <a:cubicBezTo>
                        <a:pt x="586" y="0"/>
                        <a:pt x="1" y="586"/>
                        <a:pt x="1" y="1312"/>
                      </a:cubicBezTo>
                      <a:cubicBezTo>
                        <a:pt x="1" y="2043"/>
                        <a:pt x="586" y="2651"/>
                        <a:pt x="1312" y="2651"/>
                      </a:cubicBezTo>
                      <a:cubicBezTo>
                        <a:pt x="2038" y="2651"/>
                        <a:pt x="2652" y="2043"/>
                        <a:pt x="2652" y="1312"/>
                      </a:cubicBezTo>
                      <a:cubicBezTo>
                        <a:pt x="2652" y="586"/>
                        <a:pt x="2038" y="0"/>
                        <a:pt x="13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7" name="Google Shape;397;p9"/>
                <p:cNvSpPr/>
                <p:nvPr/>
              </p:nvSpPr>
              <p:spPr>
                <a:xfrm rot="4358113" flipH="1">
                  <a:off x="8681578" y="2788281"/>
                  <a:ext cx="90392" cy="90392"/>
                </a:xfrm>
                <a:custGeom>
                  <a:avLst/>
                  <a:gdLst/>
                  <a:ahLst/>
                  <a:cxnLst/>
                  <a:rect l="l" t="t" r="r" b="b"/>
                  <a:pathLst>
                    <a:path w="1053" h="1053" extrusionOk="0">
                      <a:moveTo>
                        <a:pt x="540" y="0"/>
                      </a:moveTo>
                      <a:cubicBezTo>
                        <a:pt x="237" y="0"/>
                        <a:pt x="0" y="231"/>
                        <a:pt x="0" y="513"/>
                      </a:cubicBezTo>
                      <a:cubicBezTo>
                        <a:pt x="0" y="822"/>
                        <a:pt x="237" y="1053"/>
                        <a:pt x="540" y="1053"/>
                      </a:cubicBezTo>
                      <a:cubicBezTo>
                        <a:pt x="822" y="1053"/>
                        <a:pt x="1053" y="822"/>
                        <a:pt x="1053" y="513"/>
                      </a:cubicBezTo>
                      <a:cubicBezTo>
                        <a:pt x="1053" y="231"/>
                        <a:pt x="822" y="0"/>
                        <a:pt x="54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8" name="Google Shape;398;p9"/>
                <p:cNvSpPr/>
                <p:nvPr/>
              </p:nvSpPr>
              <p:spPr>
                <a:xfrm flipH="1">
                  <a:off x="8698267" y="1286318"/>
                  <a:ext cx="640318" cy="231610"/>
                </a:xfrm>
                <a:custGeom>
                  <a:avLst/>
                  <a:gdLst/>
                  <a:ahLst/>
                  <a:cxnLst/>
                  <a:rect l="l" t="t" r="r" b="b"/>
                  <a:pathLst>
                    <a:path w="7459" h="2698" extrusionOk="0">
                      <a:moveTo>
                        <a:pt x="3636" y="1"/>
                      </a:moveTo>
                      <a:lnTo>
                        <a:pt x="0" y="2607"/>
                      </a:lnTo>
                      <a:lnTo>
                        <a:pt x="51" y="2697"/>
                      </a:lnTo>
                      <a:lnTo>
                        <a:pt x="3659" y="96"/>
                      </a:lnTo>
                      <a:lnTo>
                        <a:pt x="7436" y="845"/>
                      </a:lnTo>
                      <a:lnTo>
                        <a:pt x="7459" y="755"/>
                      </a:lnTo>
                      <a:lnTo>
                        <a:pt x="363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9" name="Google Shape;399;p9"/>
                <p:cNvSpPr/>
                <p:nvPr/>
              </p:nvSpPr>
              <p:spPr>
                <a:xfrm flipH="1">
                  <a:off x="9239950" y="1428566"/>
                  <a:ext cx="193409" cy="171089"/>
                </a:xfrm>
                <a:custGeom>
                  <a:avLst/>
                  <a:gdLst/>
                  <a:ahLst/>
                  <a:cxnLst/>
                  <a:rect l="l" t="t" r="r" b="b"/>
                  <a:pathLst>
                    <a:path w="2253" h="1993" extrusionOk="0">
                      <a:moveTo>
                        <a:pt x="1132" y="1"/>
                      </a:moveTo>
                      <a:cubicBezTo>
                        <a:pt x="756" y="1"/>
                        <a:pt x="390" y="216"/>
                        <a:pt x="215" y="595"/>
                      </a:cubicBezTo>
                      <a:cubicBezTo>
                        <a:pt x="1" y="1091"/>
                        <a:pt x="237" y="1676"/>
                        <a:pt x="733" y="1913"/>
                      </a:cubicBezTo>
                      <a:cubicBezTo>
                        <a:pt x="859" y="1966"/>
                        <a:pt x="992" y="1992"/>
                        <a:pt x="1124" y="1992"/>
                      </a:cubicBezTo>
                      <a:cubicBezTo>
                        <a:pt x="1502" y="1992"/>
                        <a:pt x="1869" y="1779"/>
                        <a:pt x="2044" y="1395"/>
                      </a:cubicBezTo>
                      <a:cubicBezTo>
                        <a:pt x="2252" y="899"/>
                        <a:pt x="2044" y="314"/>
                        <a:pt x="1526" y="83"/>
                      </a:cubicBezTo>
                      <a:cubicBezTo>
                        <a:pt x="1399" y="27"/>
                        <a:pt x="1265" y="1"/>
                        <a:pt x="113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0" name="Google Shape;400;p9"/>
                <p:cNvSpPr/>
                <p:nvPr/>
              </p:nvSpPr>
              <p:spPr>
                <a:xfrm flipH="1">
                  <a:off x="8621426" y="1286232"/>
                  <a:ext cx="155208" cy="136494"/>
                </a:xfrm>
                <a:custGeom>
                  <a:avLst/>
                  <a:gdLst/>
                  <a:ahLst/>
                  <a:cxnLst/>
                  <a:rect l="l" t="t" r="r" b="b"/>
                  <a:pathLst>
                    <a:path w="1808" h="1590" extrusionOk="0">
                      <a:moveTo>
                        <a:pt x="892" y="0"/>
                      </a:moveTo>
                      <a:cubicBezTo>
                        <a:pt x="591" y="0"/>
                        <a:pt x="300" y="181"/>
                        <a:pt x="164" y="475"/>
                      </a:cubicBezTo>
                      <a:cubicBezTo>
                        <a:pt x="1" y="869"/>
                        <a:pt x="164" y="1341"/>
                        <a:pt x="564" y="1527"/>
                      </a:cubicBezTo>
                      <a:cubicBezTo>
                        <a:pt x="673" y="1570"/>
                        <a:pt x="785" y="1590"/>
                        <a:pt x="895" y="1590"/>
                      </a:cubicBezTo>
                      <a:cubicBezTo>
                        <a:pt x="1208" y="1590"/>
                        <a:pt x="1495" y="1424"/>
                        <a:pt x="1616" y="1128"/>
                      </a:cubicBezTo>
                      <a:cubicBezTo>
                        <a:pt x="1808" y="705"/>
                        <a:pt x="1616" y="238"/>
                        <a:pt x="1216" y="75"/>
                      </a:cubicBezTo>
                      <a:cubicBezTo>
                        <a:pt x="1112" y="24"/>
                        <a:pt x="1001" y="0"/>
                        <a:pt x="89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1" name="Google Shape;401;p9"/>
                <p:cNvSpPr/>
                <p:nvPr/>
              </p:nvSpPr>
              <p:spPr>
                <a:xfrm flipH="1">
                  <a:off x="8962064" y="1233694"/>
                  <a:ext cx="128682" cy="113916"/>
                </a:xfrm>
                <a:custGeom>
                  <a:avLst/>
                  <a:gdLst/>
                  <a:ahLst/>
                  <a:cxnLst/>
                  <a:rect l="l" t="t" r="r" b="b"/>
                  <a:pathLst>
                    <a:path w="1499" h="1327" extrusionOk="0">
                      <a:moveTo>
                        <a:pt x="773" y="0"/>
                      </a:moveTo>
                      <a:cubicBezTo>
                        <a:pt x="510" y="0"/>
                        <a:pt x="265" y="155"/>
                        <a:pt x="142" y="405"/>
                      </a:cubicBezTo>
                      <a:cubicBezTo>
                        <a:pt x="1" y="732"/>
                        <a:pt x="164" y="1132"/>
                        <a:pt x="491" y="1272"/>
                      </a:cubicBezTo>
                      <a:cubicBezTo>
                        <a:pt x="577" y="1309"/>
                        <a:pt x="669" y="1327"/>
                        <a:pt x="758" y="1327"/>
                      </a:cubicBezTo>
                      <a:cubicBezTo>
                        <a:pt x="1011" y="1327"/>
                        <a:pt x="1253" y="1187"/>
                        <a:pt x="1357" y="946"/>
                      </a:cubicBezTo>
                      <a:cubicBezTo>
                        <a:pt x="1498" y="591"/>
                        <a:pt x="1357" y="214"/>
                        <a:pt x="1031" y="51"/>
                      </a:cubicBezTo>
                      <a:cubicBezTo>
                        <a:pt x="945" y="16"/>
                        <a:pt x="858" y="0"/>
                        <a:pt x="77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02" name="Google Shape;402;p9"/>
              <p:cNvGrpSpPr/>
              <p:nvPr/>
            </p:nvGrpSpPr>
            <p:grpSpPr>
              <a:xfrm>
                <a:off x="6917042" y="-561474"/>
                <a:ext cx="1297951" cy="1088596"/>
                <a:chOff x="6917042" y="-561474"/>
                <a:chExt cx="1297951" cy="1088596"/>
              </a:xfrm>
            </p:grpSpPr>
            <p:sp>
              <p:nvSpPr>
                <p:cNvPr id="403" name="Google Shape;403;p9"/>
                <p:cNvSpPr/>
                <p:nvPr/>
              </p:nvSpPr>
              <p:spPr>
                <a:xfrm rot="-2342776" flipH="1">
                  <a:off x="7037922" y="-180742"/>
                  <a:ext cx="1049191" cy="424844"/>
                </a:xfrm>
                <a:custGeom>
                  <a:avLst/>
                  <a:gdLst/>
                  <a:ahLst/>
                  <a:cxnLst/>
                  <a:rect l="l" t="t" r="r" b="b"/>
                  <a:pathLst>
                    <a:path w="12222" h="4949" extrusionOk="0">
                      <a:moveTo>
                        <a:pt x="4763" y="0"/>
                      </a:moveTo>
                      <a:lnTo>
                        <a:pt x="1" y="4881"/>
                      </a:lnTo>
                      <a:lnTo>
                        <a:pt x="46" y="4948"/>
                      </a:lnTo>
                      <a:lnTo>
                        <a:pt x="4808" y="96"/>
                      </a:lnTo>
                      <a:lnTo>
                        <a:pt x="12221" y="96"/>
                      </a:lnTo>
                      <a:lnTo>
                        <a:pt x="1222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4" name="Google Shape;404;p9"/>
                <p:cNvSpPr/>
                <p:nvPr/>
              </p:nvSpPr>
              <p:spPr>
                <a:xfrm rot="-2342776" flipH="1">
                  <a:off x="7486966" y="-368574"/>
                  <a:ext cx="491545" cy="78805"/>
                </a:xfrm>
                <a:custGeom>
                  <a:avLst/>
                  <a:gdLst/>
                  <a:ahLst/>
                  <a:cxnLst/>
                  <a:rect l="l" t="t" r="r" b="b"/>
                  <a:pathLst>
                    <a:path w="5726" h="918" extrusionOk="0">
                      <a:moveTo>
                        <a:pt x="5725" y="0"/>
                      </a:moveTo>
                      <a:lnTo>
                        <a:pt x="1" y="822"/>
                      </a:lnTo>
                      <a:lnTo>
                        <a:pt x="23" y="918"/>
                      </a:lnTo>
                      <a:lnTo>
                        <a:pt x="5725" y="96"/>
                      </a:lnTo>
                      <a:lnTo>
                        <a:pt x="572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5" name="Google Shape;405;p9"/>
                <p:cNvSpPr/>
                <p:nvPr/>
              </p:nvSpPr>
              <p:spPr>
                <a:xfrm rot="-2342776" flipH="1">
                  <a:off x="7867698" y="-529087"/>
                  <a:ext cx="155207" cy="147738"/>
                </a:xfrm>
                <a:custGeom>
                  <a:avLst/>
                  <a:gdLst/>
                  <a:ahLst/>
                  <a:cxnLst/>
                  <a:rect l="l" t="t" r="r" b="b"/>
                  <a:pathLst>
                    <a:path w="1808" h="1721" extrusionOk="0">
                      <a:moveTo>
                        <a:pt x="903" y="1"/>
                      </a:moveTo>
                      <a:cubicBezTo>
                        <a:pt x="876" y="1"/>
                        <a:pt x="849" y="2"/>
                        <a:pt x="822" y="5"/>
                      </a:cubicBezTo>
                      <a:cubicBezTo>
                        <a:pt x="349" y="56"/>
                        <a:pt x="0" y="450"/>
                        <a:pt x="45" y="945"/>
                      </a:cubicBezTo>
                      <a:cubicBezTo>
                        <a:pt x="93" y="1382"/>
                        <a:pt x="441" y="1721"/>
                        <a:pt x="892" y="1721"/>
                      </a:cubicBezTo>
                      <a:cubicBezTo>
                        <a:pt x="922" y="1721"/>
                        <a:pt x="954" y="1719"/>
                        <a:pt x="985" y="1716"/>
                      </a:cubicBezTo>
                      <a:cubicBezTo>
                        <a:pt x="1453" y="1671"/>
                        <a:pt x="1807" y="1249"/>
                        <a:pt x="1756" y="782"/>
                      </a:cubicBezTo>
                      <a:cubicBezTo>
                        <a:pt x="1714" y="336"/>
                        <a:pt x="1337" y="1"/>
                        <a:pt x="90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6" name="Google Shape;406;p9"/>
                <p:cNvSpPr/>
                <p:nvPr/>
              </p:nvSpPr>
              <p:spPr>
                <a:xfrm rot="-2342776" flipH="1">
                  <a:off x="7388698" y="-327215"/>
                  <a:ext cx="261997" cy="250837"/>
                </a:xfrm>
                <a:custGeom>
                  <a:avLst/>
                  <a:gdLst/>
                  <a:ahLst/>
                  <a:cxnLst/>
                  <a:rect l="l" t="t" r="r" b="b"/>
                  <a:pathLst>
                    <a:path w="3052" h="2922" extrusionOk="0">
                      <a:moveTo>
                        <a:pt x="1514" y="1"/>
                      </a:moveTo>
                      <a:cubicBezTo>
                        <a:pt x="1472" y="1"/>
                        <a:pt x="1429" y="3"/>
                        <a:pt x="1386" y="6"/>
                      </a:cubicBezTo>
                      <a:cubicBezTo>
                        <a:pt x="586" y="79"/>
                        <a:pt x="1" y="783"/>
                        <a:pt x="74" y="1577"/>
                      </a:cubicBezTo>
                      <a:cubicBezTo>
                        <a:pt x="138" y="2355"/>
                        <a:pt x="773" y="2922"/>
                        <a:pt x="1519" y="2922"/>
                      </a:cubicBezTo>
                      <a:cubicBezTo>
                        <a:pt x="1561" y="2922"/>
                        <a:pt x="1602" y="2920"/>
                        <a:pt x="1645" y="2916"/>
                      </a:cubicBezTo>
                      <a:cubicBezTo>
                        <a:pt x="2438" y="2843"/>
                        <a:pt x="3052" y="2139"/>
                        <a:pt x="2979" y="1346"/>
                      </a:cubicBezTo>
                      <a:cubicBezTo>
                        <a:pt x="2915" y="567"/>
                        <a:pt x="2280" y="1"/>
                        <a:pt x="151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7" name="Google Shape;407;p9"/>
                <p:cNvSpPr/>
                <p:nvPr/>
              </p:nvSpPr>
              <p:spPr>
                <a:xfrm rot="-2342776" flipH="1">
                  <a:off x="6946350" y="127553"/>
                  <a:ext cx="155207" cy="148082"/>
                </a:xfrm>
                <a:custGeom>
                  <a:avLst/>
                  <a:gdLst/>
                  <a:ahLst/>
                  <a:cxnLst/>
                  <a:rect l="l" t="t" r="r" b="b"/>
                  <a:pathLst>
                    <a:path w="1808" h="1725" extrusionOk="0">
                      <a:moveTo>
                        <a:pt x="903" y="0"/>
                      </a:moveTo>
                      <a:cubicBezTo>
                        <a:pt x="876" y="0"/>
                        <a:pt x="849" y="1"/>
                        <a:pt x="822" y="4"/>
                      </a:cubicBezTo>
                      <a:cubicBezTo>
                        <a:pt x="355" y="55"/>
                        <a:pt x="0" y="454"/>
                        <a:pt x="51" y="944"/>
                      </a:cubicBezTo>
                      <a:cubicBezTo>
                        <a:pt x="72" y="1384"/>
                        <a:pt x="448" y="1725"/>
                        <a:pt x="883" y="1725"/>
                      </a:cubicBezTo>
                      <a:cubicBezTo>
                        <a:pt x="909" y="1725"/>
                        <a:pt x="936" y="1723"/>
                        <a:pt x="963" y="1721"/>
                      </a:cubicBezTo>
                      <a:cubicBezTo>
                        <a:pt x="1458" y="1670"/>
                        <a:pt x="1807" y="1248"/>
                        <a:pt x="1762" y="781"/>
                      </a:cubicBezTo>
                      <a:cubicBezTo>
                        <a:pt x="1720" y="341"/>
                        <a:pt x="1342" y="0"/>
                        <a:pt x="90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8" name="Google Shape;408;p9"/>
                <p:cNvSpPr/>
                <p:nvPr/>
              </p:nvSpPr>
              <p:spPr>
                <a:xfrm rot="-2342776" flipH="1">
                  <a:off x="8017694" y="-214917"/>
                  <a:ext cx="165336" cy="160100"/>
                </a:xfrm>
                <a:custGeom>
                  <a:avLst/>
                  <a:gdLst/>
                  <a:ahLst/>
                  <a:cxnLst/>
                  <a:rect l="l" t="t" r="r" b="b"/>
                  <a:pathLst>
                    <a:path w="1926" h="1865" extrusionOk="0">
                      <a:moveTo>
                        <a:pt x="975" y="0"/>
                      </a:moveTo>
                      <a:cubicBezTo>
                        <a:pt x="949" y="0"/>
                        <a:pt x="922" y="1"/>
                        <a:pt x="896" y="4"/>
                      </a:cubicBezTo>
                      <a:cubicBezTo>
                        <a:pt x="378" y="54"/>
                        <a:pt x="1" y="499"/>
                        <a:pt x="51" y="1017"/>
                      </a:cubicBezTo>
                      <a:cubicBezTo>
                        <a:pt x="94" y="1501"/>
                        <a:pt x="494" y="1865"/>
                        <a:pt x="956" y="1865"/>
                      </a:cubicBezTo>
                      <a:cubicBezTo>
                        <a:pt x="983" y="1865"/>
                        <a:pt x="1009" y="1864"/>
                        <a:pt x="1036" y="1861"/>
                      </a:cubicBezTo>
                      <a:cubicBezTo>
                        <a:pt x="1549" y="1811"/>
                        <a:pt x="1926" y="1366"/>
                        <a:pt x="1881" y="848"/>
                      </a:cubicBezTo>
                      <a:cubicBezTo>
                        <a:pt x="1833" y="364"/>
                        <a:pt x="1433" y="0"/>
                        <a:pt x="97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09" name="Google Shape;409;p9"/>
              <p:cNvGrpSpPr/>
              <p:nvPr/>
            </p:nvGrpSpPr>
            <p:grpSpPr>
              <a:xfrm>
                <a:off x="8272911" y="-725958"/>
                <a:ext cx="1097874" cy="1747023"/>
                <a:chOff x="8272911" y="-725958"/>
                <a:chExt cx="1097874" cy="1747023"/>
              </a:xfrm>
            </p:grpSpPr>
            <p:sp>
              <p:nvSpPr>
                <p:cNvPr id="410" name="Google Shape;410;p9"/>
                <p:cNvSpPr/>
                <p:nvPr/>
              </p:nvSpPr>
              <p:spPr>
                <a:xfrm rot="-10106305" flipH="1">
                  <a:off x="8911606" y="27213"/>
                  <a:ext cx="300197" cy="938450"/>
                </a:xfrm>
                <a:custGeom>
                  <a:avLst/>
                  <a:gdLst/>
                  <a:ahLst/>
                  <a:cxnLst/>
                  <a:rect l="l" t="t" r="r" b="b"/>
                  <a:pathLst>
                    <a:path w="3497" h="10932" extrusionOk="0">
                      <a:moveTo>
                        <a:pt x="91" y="0"/>
                      </a:moveTo>
                      <a:lnTo>
                        <a:pt x="1" y="23"/>
                      </a:lnTo>
                      <a:lnTo>
                        <a:pt x="2320" y="6429"/>
                      </a:lnTo>
                      <a:lnTo>
                        <a:pt x="3401" y="10932"/>
                      </a:lnTo>
                      <a:lnTo>
                        <a:pt x="3496" y="10904"/>
                      </a:lnTo>
                      <a:lnTo>
                        <a:pt x="2416" y="6400"/>
                      </a:lnTo>
                      <a:lnTo>
                        <a:pt x="9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1" name="Google Shape;411;p9"/>
                <p:cNvSpPr/>
                <p:nvPr/>
              </p:nvSpPr>
              <p:spPr>
                <a:xfrm rot="-10106305" flipH="1">
                  <a:off x="9029471" y="335685"/>
                  <a:ext cx="201562" cy="181990"/>
                </a:xfrm>
                <a:custGeom>
                  <a:avLst/>
                  <a:gdLst/>
                  <a:ahLst/>
                  <a:cxnLst/>
                  <a:rect l="l" t="t" r="r" b="b"/>
                  <a:pathLst>
                    <a:path w="2348" h="2120" extrusionOk="0">
                      <a:moveTo>
                        <a:pt x="1190" y="0"/>
                      </a:moveTo>
                      <a:cubicBezTo>
                        <a:pt x="1107" y="0"/>
                        <a:pt x="1023" y="10"/>
                        <a:pt x="940" y="31"/>
                      </a:cubicBezTo>
                      <a:cubicBezTo>
                        <a:pt x="377" y="149"/>
                        <a:pt x="0" y="712"/>
                        <a:pt x="141" y="1297"/>
                      </a:cubicBezTo>
                      <a:cubicBezTo>
                        <a:pt x="244" y="1787"/>
                        <a:pt x="700" y="2119"/>
                        <a:pt x="1188" y="2119"/>
                      </a:cubicBezTo>
                      <a:cubicBezTo>
                        <a:pt x="1261" y="2119"/>
                        <a:pt x="1334" y="2112"/>
                        <a:pt x="1407" y="2097"/>
                      </a:cubicBezTo>
                      <a:cubicBezTo>
                        <a:pt x="1970" y="1956"/>
                        <a:pt x="2347" y="1393"/>
                        <a:pt x="2207" y="830"/>
                      </a:cubicBezTo>
                      <a:cubicBezTo>
                        <a:pt x="2106" y="331"/>
                        <a:pt x="1666" y="0"/>
                        <a:pt x="119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2" name="Google Shape;412;p9"/>
                <p:cNvSpPr/>
                <p:nvPr/>
              </p:nvSpPr>
              <p:spPr>
                <a:xfrm rot="-10106305" flipH="1">
                  <a:off x="9235911" y="9913"/>
                  <a:ext cx="124732" cy="113830"/>
                </a:xfrm>
                <a:custGeom>
                  <a:avLst/>
                  <a:gdLst/>
                  <a:ahLst/>
                  <a:cxnLst/>
                  <a:rect l="l" t="t" r="r" b="b"/>
                  <a:pathLst>
                    <a:path w="1453" h="1326" extrusionOk="0">
                      <a:moveTo>
                        <a:pt x="725" y="1"/>
                      </a:moveTo>
                      <a:cubicBezTo>
                        <a:pt x="679" y="1"/>
                        <a:pt x="632" y="6"/>
                        <a:pt x="586" y="15"/>
                      </a:cubicBezTo>
                      <a:cubicBezTo>
                        <a:pt x="237" y="111"/>
                        <a:pt x="1" y="460"/>
                        <a:pt x="96" y="814"/>
                      </a:cubicBezTo>
                      <a:cubicBezTo>
                        <a:pt x="154" y="1111"/>
                        <a:pt x="417" y="1326"/>
                        <a:pt x="709" y="1326"/>
                      </a:cubicBezTo>
                      <a:cubicBezTo>
                        <a:pt x="761" y="1326"/>
                        <a:pt x="814" y="1319"/>
                        <a:pt x="867" y="1304"/>
                      </a:cubicBezTo>
                      <a:cubicBezTo>
                        <a:pt x="1222" y="1237"/>
                        <a:pt x="1453" y="882"/>
                        <a:pt x="1385" y="533"/>
                      </a:cubicBezTo>
                      <a:cubicBezTo>
                        <a:pt x="1302" y="205"/>
                        <a:pt x="1028" y="1"/>
                        <a:pt x="7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3" name="Google Shape;413;p9"/>
                <p:cNvSpPr/>
                <p:nvPr/>
              </p:nvSpPr>
              <p:spPr>
                <a:xfrm rot="-10106305" flipH="1">
                  <a:off x="8738152" y="846352"/>
                  <a:ext cx="173062" cy="158984"/>
                </a:xfrm>
                <a:custGeom>
                  <a:avLst/>
                  <a:gdLst/>
                  <a:ahLst/>
                  <a:cxnLst/>
                  <a:rect l="l" t="t" r="r" b="b"/>
                  <a:pathLst>
                    <a:path w="2016" h="1852" extrusionOk="0">
                      <a:moveTo>
                        <a:pt x="1011" y="1"/>
                      </a:moveTo>
                      <a:cubicBezTo>
                        <a:pt x="941" y="1"/>
                        <a:pt x="871" y="8"/>
                        <a:pt x="799" y="25"/>
                      </a:cubicBezTo>
                      <a:cubicBezTo>
                        <a:pt x="304" y="137"/>
                        <a:pt x="0" y="633"/>
                        <a:pt x="118" y="1123"/>
                      </a:cubicBezTo>
                      <a:cubicBezTo>
                        <a:pt x="195" y="1565"/>
                        <a:pt x="585" y="1852"/>
                        <a:pt x="1006" y="1852"/>
                      </a:cubicBezTo>
                      <a:cubicBezTo>
                        <a:pt x="1077" y="1852"/>
                        <a:pt x="1150" y="1843"/>
                        <a:pt x="1222" y="1826"/>
                      </a:cubicBezTo>
                      <a:cubicBezTo>
                        <a:pt x="1711" y="1736"/>
                        <a:pt x="2015" y="1218"/>
                        <a:pt x="1925" y="729"/>
                      </a:cubicBezTo>
                      <a:cubicBezTo>
                        <a:pt x="1823" y="302"/>
                        <a:pt x="1442" y="1"/>
                        <a:pt x="101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4" name="Google Shape;414;p9"/>
                <p:cNvSpPr/>
                <p:nvPr/>
              </p:nvSpPr>
              <p:spPr>
                <a:xfrm rot="3361492" flipH="1">
                  <a:off x="8615154" y="-675333"/>
                  <a:ext cx="171096" cy="775212"/>
                </a:xfrm>
                <a:custGeom>
                  <a:avLst/>
                  <a:gdLst/>
                  <a:ahLst/>
                  <a:cxnLst/>
                  <a:rect l="l" t="t" r="r" b="b"/>
                  <a:pathLst>
                    <a:path w="1993" h="9030" extrusionOk="0">
                      <a:moveTo>
                        <a:pt x="1925" y="0"/>
                      </a:moveTo>
                      <a:lnTo>
                        <a:pt x="0" y="4807"/>
                      </a:lnTo>
                      <a:lnTo>
                        <a:pt x="777" y="9029"/>
                      </a:lnTo>
                      <a:lnTo>
                        <a:pt x="867" y="9007"/>
                      </a:lnTo>
                      <a:lnTo>
                        <a:pt x="96" y="4830"/>
                      </a:lnTo>
                      <a:lnTo>
                        <a:pt x="1993" y="23"/>
                      </a:lnTo>
                      <a:lnTo>
                        <a:pt x="192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5" name="Google Shape;415;p9"/>
                <p:cNvSpPr/>
                <p:nvPr/>
              </p:nvSpPr>
              <p:spPr>
                <a:xfrm rot="3361492" flipH="1">
                  <a:off x="8557400" y="-138038"/>
                  <a:ext cx="304076" cy="241750"/>
                </a:xfrm>
                <a:custGeom>
                  <a:avLst/>
                  <a:gdLst/>
                  <a:ahLst/>
                  <a:cxnLst/>
                  <a:rect l="l" t="t" r="r" b="b"/>
                  <a:pathLst>
                    <a:path w="3542" h="2816" extrusionOk="0">
                      <a:moveTo>
                        <a:pt x="3468" y="1"/>
                      </a:moveTo>
                      <a:lnTo>
                        <a:pt x="0" y="2748"/>
                      </a:lnTo>
                      <a:lnTo>
                        <a:pt x="45" y="2815"/>
                      </a:lnTo>
                      <a:lnTo>
                        <a:pt x="3541" y="74"/>
                      </a:lnTo>
                      <a:lnTo>
                        <a:pt x="34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6" name="Google Shape;416;p9"/>
                <p:cNvSpPr/>
                <p:nvPr/>
              </p:nvSpPr>
              <p:spPr>
                <a:xfrm rot="3361492" flipH="1">
                  <a:off x="8593008" y="82742"/>
                  <a:ext cx="205521" cy="181140"/>
                </a:xfrm>
                <a:custGeom>
                  <a:avLst/>
                  <a:gdLst/>
                  <a:ahLst/>
                  <a:cxnLst/>
                  <a:rect l="l" t="t" r="r" b="b"/>
                  <a:pathLst>
                    <a:path w="2394" h="2110" extrusionOk="0">
                      <a:moveTo>
                        <a:pt x="1196" y="1"/>
                      </a:moveTo>
                      <a:cubicBezTo>
                        <a:pt x="881" y="1"/>
                        <a:pt x="570" y="139"/>
                        <a:pt x="356" y="409"/>
                      </a:cubicBezTo>
                      <a:cubicBezTo>
                        <a:pt x="1" y="854"/>
                        <a:pt x="97" y="1535"/>
                        <a:pt x="541" y="1890"/>
                      </a:cubicBezTo>
                      <a:cubicBezTo>
                        <a:pt x="738" y="2037"/>
                        <a:pt x="969" y="2110"/>
                        <a:pt x="1198" y="2110"/>
                      </a:cubicBezTo>
                      <a:cubicBezTo>
                        <a:pt x="1514" y="2110"/>
                        <a:pt x="1826" y="1972"/>
                        <a:pt x="2044" y="1698"/>
                      </a:cubicBezTo>
                      <a:cubicBezTo>
                        <a:pt x="2393" y="1254"/>
                        <a:pt x="2303" y="572"/>
                        <a:pt x="1853" y="223"/>
                      </a:cubicBezTo>
                      <a:cubicBezTo>
                        <a:pt x="1656" y="74"/>
                        <a:pt x="1425" y="1"/>
                        <a:pt x="119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7" name="Google Shape;417;p9"/>
                <p:cNvSpPr/>
                <p:nvPr/>
              </p:nvSpPr>
              <p:spPr>
                <a:xfrm rot="3361492" flipH="1">
                  <a:off x="8859020" y="-675095"/>
                  <a:ext cx="232049" cy="205607"/>
                </a:xfrm>
                <a:custGeom>
                  <a:avLst/>
                  <a:gdLst/>
                  <a:ahLst/>
                  <a:cxnLst/>
                  <a:rect l="l" t="t" r="r" b="b"/>
                  <a:pathLst>
                    <a:path w="2703" h="2395" extrusionOk="0">
                      <a:moveTo>
                        <a:pt x="1365" y="1"/>
                      </a:moveTo>
                      <a:cubicBezTo>
                        <a:pt x="1009" y="1"/>
                        <a:pt x="655" y="157"/>
                        <a:pt x="422" y="459"/>
                      </a:cubicBezTo>
                      <a:cubicBezTo>
                        <a:pt x="0" y="977"/>
                        <a:pt x="96" y="1726"/>
                        <a:pt x="614" y="2148"/>
                      </a:cubicBezTo>
                      <a:cubicBezTo>
                        <a:pt x="827" y="2314"/>
                        <a:pt x="1082" y="2395"/>
                        <a:pt x="1338" y="2395"/>
                      </a:cubicBezTo>
                      <a:cubicBezTo>
                        <a:pt x="1696" y="2395"/>
                        <a:pt x="2056" y="2236"/>
                        <a:pt x="2302" y="1934"/>
                      </a:cubicBezTo>
                      <a:cubicBezTo>
                        <a:pt x="2702" y="1422"/>
                        <a:pt x="2606" y="667"/>
                        <a:pt x="2089" y="245"/>
                      </a:cubicBezTo>
                      <a:cubicBezTo>
                        <a:pt x="1875" y="81"/>
                        <a:pt x="1619" y="1"/>
                        <a:pt x="136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8" name="Google Shape;418;p9"/>
                <p:cNvSpPr/>
                <p:nvPr/>
              </p:nvSpPr>
              <p:spPr>
                <a:xfrm rot="3361492" flipH="1">
                  <a:off x="8299399" y="-137901"/>
                  <a:ext cx="179423" cy="159335"/>
                </a:xfrm>
                <a:custGeom>
                  <a:avLst/>
                  <a:gdLst/>
                  <a:ahLst/>
                  <a:cxnLst/>
                  <a:rect l="l" t="t" r="r" b="b"/>
                  <a:pathLst>
                    <a:path w="2090" h="1856" extrusionOk="0">
                      <a:moveTo>
                        <a:pt x="1055" y="0"/>
                      </a:moveTo>
                      <a:cubicBezTo>
                        <a:pt x="778" y="0"/>
                        <a:pt x="500" y="120"/>
                        <a:pt x="310" y="353"/>
                      </a:cubicBezTo>
                      <a:cubicBezTo>
                        <a:pt x="1" y="775"/>
                        <a:pt x="74" y="1338"/>
                        <a:pt x="474" y="1664"/>
                      </a:cubicBezTo>
                      <a:cubicBezTo>
                        <a:pt x="650" y="1793"/>
                        <a:pt x="851" y="1856"/>
                        <a:pt x="1048" y="1856"/>
                      </a:cubicBezTo>
                      <a:cubicBezTo>
                        <a:pt x="1324" y="1856"/>
                        <a:pt x="1595" y="1734"/>
                        <a:pt x="1785" y="1501"/>
                      </a:cubicBezTo>
                      <a:cubicBezTo>
                        <a:pt x="2089" y="1101"/>
                        <a:pt x="2022" y="516"/>
                        <a:pt x="1622" y="189"/>
                      </a:cubicBezTo>
                      <a:cubicBezTo>
                        <a:pt x="1455" y="62"/>
                        <a:pt x="1255" y="0"/>
                        <a:pt x="105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9" name="Google Shape;419;p9"/>
                <p:cNvSpPr/>
                <p:nvPr/>
              </p:nvSpPr>
              <p:spPr>
                <a:xfrm rot="3361492" flipH="1">
                  <a:off x="8607967" y="-308837"/>
                  <a:ext cx="231534" cy="205178"/>
                </a:xfrm>
                <a:custGeom>
                  <a:avLst/>
                  <a:gdLst/>
                  <a:ahLst/>
                  <a:cxnLst/>
                  <a:rect l="l" t="t" r="r" b="b"/>
                  <a:pathLst>
                    <a:path w="2697" h="2390" extrusionOk="0">
                      <a:moveTo>
                        <a:pt x="1333" y="0"/>
                      </a:moveTo>
                      <a:cubicBezTo>
                        <a:pt x="983" y="0"/>
                        <a:pt x="642" y="157"/>
                        <a:pt x="400" y="453"/>
                      </a:cubicBezTo>
                      <a:cubicBezTo>
                        <a:pt x="0" y="971"/>
                        <a:pt x="96" y="1720"/>
                        <a:pt x="608" y="2142"/>
                      </a:cubicBezTo>
                      <a:cubicBezTo>
                        <a:pt x="824" y="2309"/>
                        <a:pt x="1081" y="2389"/>
                        <a:pt x="1335" y="2389"/>
                      </a:cubicBezTo>
                      <a:cubicBezTo>
                        <a:pt x="1690" y="2389"/>
                        <a:pt x="2041" y="2232"/>
                        <a:pt x="2274" y="1934"/>
                      </a:cubicBezTo>
                      <a:cubicBezTo>
                        <a:pt x="2697" y="1416"/>
                        <a:pt x="2601" y="667"/>
                        <a:pt x="2089" y="267"/>
                      </a:cubicBezTo>
                      <a:cubicBezTo>
                        <a:pt x="1858" y="87"/>
                        <a:pt x="1593" y="0"/>
                        <a:pt x="133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420" name="Google Shape;420;p9"/>
            <p:cNvGrpSpPr/>
            <p:nvPr/>
          </p:nvGrpSpPr>
          <p:grpSpPr>
            <a:xfrm rot="10800000">
              <a:off x="2058745" y="-226017"/>
              <a:ext cx="3623114" cy="1003391"/>
              <a:chOff x="-1419284" y="3942922"/>
              <a:chExt cx="3623114" cy="1003391"/>
            </a:xfrm>
          </p:grpSpPr>
          <p:sp>
            <p:nvSpPr>
              <p:cNvPr id="421" name="Google Shape;421;p9"/>
              <p:cNvSpPr/>
              <p:nvPr/>
            </p:nvSpPr>
            <p:spPr>
              <a:xfrm rot="5400000">
                <a:off x="-325306" y="3899807"/>
                <a:ext cx="316291" cy="553418"/>
              </a:xfrm>
              <a:custGeom>
                <a:avLst/>
                <a:gdLst/>
                <a:ahLst/>
                <a:cxnLst/>
                <a:rect l="l" t="t" r="r" b="b"/>
                <a:pathLst>
                  <a:path w="3446" h="6030" extrusionOk="0">
                    <a:moveTo>
                      <a:pt x="2438" y="1"/>
                    </a:moveTo>
                    <a:lnTo>
                      <a:pt x="0" y="4014"/>
                    </a:lnTo>
                    <a:lnTo>
                      <a:pt x="68" y="4059"/>
                    </a:lnTo>
                    <a:lnTo>
                      <a:pt x="2393" y="282"/>
                    </a:lnTo>
                    <a:lnTo>
                      <a:pt x="3378" y="6029"/>
                    </a:lnTo>
                    <a:lnTo>
                      <a:pt x="3445" y="6029"/>
                    </a:lnTo>
                    <a:lnTo>
                      <a:pt x="24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2" name="Google Shape;422;p9"/>
              <p:cNvSpPr/>
              <p:nvPr/>
            </p:nvSpPr>
            <p:spPr>
              <a:xfrm rot="5400000">
                <a:off x="-394286" y="4276721"/>
                <a:ext cx="533822" cy="456226"/>
              </a:xfrm>
              <a:custGeom>
                <a:avLst/>
                <a:gdLst/>
                <a:ahLst/>
                <a:cxnLst/>
                <a:rect l="l" t="t" r="r" b="b"/>
                <a:pathLst>
                  <a:path w="5816" h="4971" extrusionOk="0">
                    <a:moveTo>
                      <a:pt x="46" y="0"/>
                    </a:moveTo>
                    <a:lnTo>
                      <a:pt x="1" y="68"/>
                    </a:lnTo>
                    <a:lnTo>
                      <a:pt x="5748" y="4971"/>
                    </a:lnTo>
                    <a:lnTo>
                      <a:pt x="5815" y="4903"/>
                    </a:lnTo>
                    <a:lnTo>
                      <a:pt x="4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3" name="Google Shape;423;p9"/>
              <p:cNvSpPr/>
              <p:nvPr/>
            </p:nvSpPr>
            <p:spPr>
              <a:xfrm rot="5400000">
                <a:off x="-37030" y="4106405"/>
                <a:ext cx="266727" cy="267256"/>
              </a:xfrm>
              <a:custGeom>
                <a:avLst/>
                <a:gdLst/>
                <a:ahLst/>
                <a:cxnLst/>
                <a:rect l="l" t="t" r="r" b="b"/>
                <a:pathLst>
                  <a:path w="2906" h="2912" extrusionOk="0">
                    <a:moveTo>
                      <a:pt x="1453" y="1"/>
                    </a:moveTo>
                    <a:cubicBezTo>
                      <a:pt x="654" y="1"/>
                      <a:pt x="1" y="660"/>
                      <a:pt x="1" y="1453"/>
                    </a:cubicBezTo>
                    <a:cubicBezTo>
                      <a:pt x="1" y="2253"/>
                      <a:pt x="654" y="2911"/>
                      <a:pt x="1453" y="2911"/>
                    </a:cubicBezTo>
                    <a:cubicBezTo>
                      <a:pt x="2252" y="2911"/>
                      <a:pt x="2905" y="2253"/>
                      <a:pt x="2905" y="1453"/>
                    </a:cubicBezTo>
                    <a:cubicBezTo>
                      <a:pt x="2905" y="660"/>
                      <a:pt x="2252" y="1"/>
                      <a:pt x="14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4" name="Google Shape;424;p9"/>
              <p:cNvSpPr/>
              <p:nvPr/>
            </p:nvSpPr>
            <p:spPr>
              <a:xfrm rot="5400000">
                <a:off x="-430984" y="4690023"/>
                <a:ext cx="157228" cy="157123"/>
              </a:xfrm>
              <a:custGeom>
                <a:avLst/>
                <a:gdLst/>
                <a:ahLst/>
                <a:cxnLst/>
                <a:rect l="l" t="t" r="r" b="b"/>
                <a:pathLst>
                  <a:path w="1713" h="1712" extrusionOk="0">
                    <a:moveTo>
                      <a:pt x="868" y="0"/>
                    </a:moveTo>
                    <a:cubicBezTo>
                      <a:pt x="378" y="0"/>
                      <a:pt x="1" y="400"/>
                      <a:pt x="1" y="867"/>
                    </a:cubicBezTo>
                    <a:cubicBezTo>
                      <a:pt x="1" y="1334"/>
                      <a:pt x="378" y="1711"/>
                      <a:pt x="868" y="1711"/>
                    </a:cubicBezTo>
                    <a:cubicBezTo>
                      <a:pt x="1335" y="1711"/>
                      <a:pt x="1712" y="1334"/>
                      <a:pt x="1712" y="867"/>
                    </a:cubicBezTo>
                    <a:cubicBezTo>
                      <a:pt x="1712" y="400"/>
                      <a:pt x="1335" y="0"/>
                      <a:pt x="86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5" name="Google Shape;425;p9"/>
              <p:cNvSpPr/>
              <p:nvPr/>
            </p:nvSpPr>
            <p:spPr>
              <a:xfrm rot="5400000">
                <a:off x="-505323" y="4271017"/>
                <a:ext cx="123084" cy="120963"/>
              </a:xfrm>
              <a:custGeom>
                <a:avLst/>
                <a:gdLst/>
                <a:ahLst/>
                <a:cxnLst/>
                <a:rect l="l" t="t" r="r" b="b"/>
                <a:pathLst>
                  <a:path w="1341" h="1318" extrusionOk="0">
                    <a:moveTo>
                      <a:pt x="659" y="1"/>
                    </a:moveTo>
                    <a:cubicBezTo>
                      <a:pt x="310" y="1"/>
                      <a:pt x="1" y="310"/>
                      <a:pt x="1" y="659"/>
                    </a:cubicBezTo>
                    <a:cubicBezTo>
                      <a:pt x="1" y="1036"/>
                      <a:pt x="310" y="1318"/>
                      <a:pt x="659" y="1318"/>
                    </a:cubicBezTo>
                    <a:cubicBezTo>
                      <a:pt x="1036" y="1318"/>
                      <a:pt x="1340" y="1036"/>
                      <a:pt x="1340" y="659"/>
                    </a:cubicBezTo>
                    <a:cubicBezTo>
                      <a:pt x="1340" y="310"/>
                      <a:pt x="1036" y="1"/>
                      <a:pt x="65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6" name="Google Shape;426;p9"/>
              <p:cNvSpPr/>
              <p:nvPr/>
            </p:nvSpPr>
            <p:spPr>
              <a:xfrm rot="5400000">
                <a:off x="-340537" y="3942929"/>
                <a:ext cx="157136" cy="157123"/>
              </a:xfrm>
              <a:custGeom>
                <a:avLst/>
                <a:gdLst/>
                <a:ahLst/>
                <a:cxnLst/>
                <a:rect l="l" t="t" r="r" b="b"/>
                <a:pathLst>
                  <a:path w="1712" h="1712" extrusionOk="0">
                    <a:moveTo>
                      <a:pt x="867" y="0"/>
                    </a:moveTo>
                    <a:cubicBezTo>
                      <a:pt x="378" y="0"/>
                      <a:pt x="0" y="377"/>
                      <a:pt x="0" y="845"/>
                    </a:cubicBezTo>
                    <a:cubicBezTo>
                      <a:pt x="0" y="1334"/>
                      <a:pt x="378" y="1711"/>
                      <a:pt x="867" y="1711"/>
                    </a:cubicBezTo>
                    <a:cubicBezTo>
                      <a:pt x="1340" y="1711"/>
                      <a:pt x="1712" y="1334"/>
                      <a:pt x="1712" y="845"/>
                    </a:cubicBezTo>
                    <a:cubicBezTo>
                      <a:pt x="1712" y="377"/>
                      <a:pt x="1340" y="0"/>
                      <a:pt x="86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7" name="Google Shape;427;p9"/>
              <p:cNvSpPr/>
              <p:nvPr/>
            </p:nvSpPr>
            <p:spPr>
              <a:xfrm rot="5400000">
                <a:off x="1644803" y="3849412"/>
                <a:ext cx="222211" cy="727520"/>
              </a:xfrm>
              <a:custGeom>
                <a:avLst/>
                <a:gdLst/>
                <a:ahLst/>
                <a:cxnLst/>
                <a:rect l="l" t="t" r="r" b="b"/>
                <a:pathLst>
                  <a:path w="2421" h="7927" extrusionOk="0">
                    <a:moveTo>
                      <a:pt x="822" y="1"/>
                    </a:moveTo>
                    <a:lnTo>
                      <a:pt x="732" y="23"/>
                    </a:lnTo>
                    <a:lnTo>
                      <a:pt x="2302" y="5157"/>
                    </a:lnTo>
                    <a:lnTo>
                      <a:pt x="0" y="7853"/>
                    </a:lnTo>
                    <a:lnTo>
                      <a:pt x="73" y="7926"/>
                    </a:lnTo>
                    <a:lnTo>
                      <a:pt x="2421" y="5179"/>
                    </a:lnTo>
                    <a:lnTo>
                      <a:pt x="82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8" name="Google Shape;428;p9"/>
              <p:cNvSpPr/>
              <p:nvPr/>
            </p:nvSpPr>
            <p:spPr>
              <a:xfrm rot="5400000">
                <a:off x="1541679" y="4413279"/>
                <a:ext cx="490958" cy="295156"/>
              </a:xfrm>
              <a:custGeom>
                <a:avLst/>
                <a:gdLst/>
                <a:ahLst/>
                <a:cxnLst/>
                <a:rect l="l" t="t" r="r" b="b"/>
                <a:pathLst>
                  <a:path w="5349" h="3216" extrusionOk="0">
                    <a:moveTo>
                      <a:pt x="5303" y="1"/>
                    </a:moveTo>
                    <a:lnTo>
                      <a:pt x="1" y="3119"/>
                    </a:lnTo>
                    <a:lnTo>
                      <a:pt x="68" y="3215"/>
                    </a:lnTo>
                    <a:lnTo>
                      <a:pt x="5348" y="97"/>
                    </a:lnTo>
                    <a:lnTo>
                      <a:pt x="530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9" name="Google Shape;429;p9"/>
              <p:cNvSpPr/>
              <p:nvPr/>
            </p:nvSpPr>
            <p:spPr>
              <a:xfrm rot="5400000">
                <a:off x="1365251" y="4075176"/>
                <a:ext cx="60578" cy="62592"/>
              </a:xfrm>
              <a:custGeom>
                <a:avLst/>
                <a:gdLst/>
                <a:ahLst/>
                <a:cxnLst/>
                <a:rect l="l" t="t" r="r" b="b"/>
                <a:pathLst>
                  <a:path w="660" h="682" extrusionOk="0">
                    <a:moveTo>
                      <a:pt x="333" y="0"/>
                    </a:moveTo>
                    <a:cubicBezTo>
                      <a:pt x="141" y="0"/>
                      <a:pt x="1" y="163"/>
                      <a:pt x="1" y="355"/>
                    </a:cubicBezTo>
                    <a:cubicBezTo>
                      <a:pt x="1" y="518"/>
                      <a:pt x="141" y="681"/>
                      <a:pt x="333" y="681"/>
                    </a:cubicBezTo>
                    <a:cubicBezTo>
                      <a:pt x="518" y="681"/>
                      <a:pt x="659" y="518"/>
                      <a:pt x="659" y="355"/>
                    </a:cubicBezTo>
                    <a:cubicBezTo>
                      <a:pt x="659" y="163"/>
                      <a:pt x="518" y="0"/>
                      <a:pt x="33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0" name="Google Shape;430;p9"/>
              <p:cNvSpPr/>
              <p:nvPr/>
            </p:nvSpPr>
            <p:spPr>
              <a:xfrm rot="5400000">
                <a:off x="2033759" y="4087020"/>
                <a:ext cx="170078" cy="170064"/>
              </a:xfrm>
              <a:custGeom>
                <a:avLst/>
                <a:gdLst/>
                <a:ahLst/>
                <a:cxnLst/>
                <a:rect l="l" t="t" r="r" b="b"/>
                <a:pathLst>
                  <a:path w="1853" h="1853" extrusionOk="0">
                    <a:moveTo>
                      <a:pt x="941" y="0"/>
                    </a:moveTo>
                    <a:cubicBezTo>
                      <a:pt x="423" y="0"/>
                      <a:pt x="1" y="422"/>
                      <a:pt x="1" y="940"/>
                    </a:cubicBezTo>
                    <a:cubicBezTo>
                      <a:pt x="1" y="1430"/>
                      <a:pt x="423" y="1852"/>
                      <a:pt x="941" y="1852"/>
                    </a:cubicBezTo>
                    <a:cubicBezTo>
                      <a:pt x="1459" y="1852"/>
                      <a:pt x="1853" y="1430"/>
                      <a:pt x="1853" y="940"/>
                    </a:cubicBezTo>
                    <a:cubicBezTo>
                      <a:pt x="1853" y="422"/>
                      <a:pt x="1459" y="0"/>
                      <a:pt x="94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1" name="Google Shape;431;p9"/>
              <p:cNvSpPr/>
              <p:nvPr/>
            </p:nvSpPr>
            <p:spPr>
              <a:xfrm rot="5400000">
                <a:off x="1832305" y="4708048"/>
                <a:ext cx="195869" cy="193834"/>
              </a:xfrm>
              <a:custGeom>
                <a:avLst/>
                <a:gdLst/>
                <a:ahLst/>
                <a:cxnLst/>
                <a:rect l="l" t="t" r="r" b="b"/>
                <a:pathLst>
                  <a:path w="2134" h="2112" extrusionOk="0">
                    <a:moveTo>
                      <a:pt x="1059" y="0"/>
                    </a:moveTo>
                    <a:cubicBezTo>
                      <a:pt x="473" y="0"/>
                      <a:pt x="1" y="468"/>
                      <a:pt x="1" y="1053"/>
                    </a:cubicBezTo>
                    <a:cubicBezTo>
                      <a:pt x="1" y="1638"/>
                      <a:pt x="473" y="2111"/>
                      <a:pt x="1059" y="2111"/>
                    </a:cubicBezTo>
                    <a:cubicBezTo>
                      <a:pt x="1644" y="2111"/>
                      <a:pt x="2134" y="1638"/>
                      <a:pt x="2134" y="1053"/>
                    </a:cubicBezTo>
                    <a:cubicBezTo>
                      <a:pt x="2134" y="468"/>
                      <a:pt x="1644" y="0"/>
                      <a:pt x="105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2" name="Google Shape;432;p9"/>
              <p:cNvSpPr/>
              <p:nvPr/>
            </p:nvSpPr>
            <p:spPr>
              <a:xfrm rot="5400000">
                <a:off x="1560092" y="4233787"/>
                <a:ext cx="170078" cy="170064"/>
              </a:xfrm>
              <a:custGeom>
                <a:avLst/>
                <a:gdLst/>
                <a:ahLst/>
                <a:cxnLst/>
                <a:rect l="l" t="t" r="r" b="b"/>
                <a:pathLst>
                  <a:path w="1853" h="1853" extrusionOk="0">
                    <a:moveTo>
                      <a:pt x="935" y="1"/>
                    </a:moveTo>
                    <a:cubicBezTo>
                      <a:pt x="423" y="1"/>
                      <a:pt x="0" y="423"/>
                      <a:pt x="0" y="935"/>
                    </a:cubicBezTo>
                    <a:cubicBezTo>
                      <a:pt x="0" y="1453"/>
                      <a:pt x="423" y="1853"/>
                      <a:pt x="935" y="1853"/>
                    </a:cubicBezTo>
                    <a:cubicBezTo>
                      <a:pt x="1430" y="1853"/>
                      <a:pt x="1852" y="1453"/>
                      <a:pt x="1852" y="935"/>
                    </a:cubicBezTo>
                    <a:cubicBezTo>
                      <a:pt x="1852" y="423"/>
                      <a:pt x="1430" y="1"/>
                      <a:pt x="93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3" name="Google Shape;433;p9"/>
              <p:cNvSpPr/>
              <p:nvPr/>
            </p:nvSpPr>
            <p:spPr>
              <a:xfrm rot="5400000">
                <a:off x="896171" y="4251898"/>
                <a:ext cx="366406" cy="811680"/>
              </a:xfrm>
              <a:custGeom>
                <a:avLst/>
                <a:gdLst/>
                <a:ahLst/>
                <a:cxnLst/>
                <a:rect l="l" t="t" r="r" b="b"/>
                <a:pathLst>
                  <a:path w="3992" h="8844" extrusionOk="0">
                    <a:moveTo>
                      <a:pt x="3800" y="1"/>
                    </a:moveTo>
                    <a:lnTo>
                      <a:pt x="3896" y="8613"/>
                    </a:lnTo>
                    <a:lnTo>
                      <a:pt x="74" y="4740"/>
                    </a:lnTo>
                    <a:lnTo>
                      <a:pt x="1" y="4785"/>
                    </a:lnTo>
                    <a:lnTo>
                      <a:pt x="3991" y="8844"/>
                    </a:lnTo>
                    <a:lnTo>
                      <a:pt x="389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4" name="Google Shape;434;p9"/>
              <p:cNvSpPr/>
              <p:nvPr/>
            </p:nvSpPr>
            <p:spPr>
              <a:xfrm rot="5400000">
                <a:off x="225581" y="4380050"/>
                <a:ext cx="654702" cy="279554"/>
              </a:xfrm>
              <a:custGeom>
                <a:avLst/>
                <a:gdLst/>
                <a:ahLst/>
                <a:cxnLst/>
                <a:rect l="l" t="t" r="r" b="b"/>
                <a:pathLst>
                  <a:path w="7133" h="3046" extrusionOk="0">
                    <a:moveTo>
                      <a:pt x="0" y="1"/>
                    </a:moveTo>
                    <a:lnTo>
                      <a:pt x="0" y="91"/>
                    </a:lnTo>
                    <a:lnTo>
                      <a:pt x="6896" y="141"/>
                    </a:lnTo>
                    <a:lnTo>
                      <a:pt x="3614" y="2978"/>
                    </a:lnTo>
                    <a:lnTo>
                      <a:pt x="3659" y="3046"/>
                    </a:lnTo>
                    <a:lnTo>
                      <a:pt x="7132" y="46"/>
                    </a:lnTo>
                    <a:lnTo>
                      <a:pt x="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5" name="Google Shape;435;p9"/>
              <p:cNvSpPr/>
              <p:nvPr/>
            </p:nvSpPr>
            <p:spPr>
              <a:xfrm rot="5400000">
                <a:off x="1431887" y="4772662"/>
                <a:ext cx="108123" cy="110133"/>
              </a:xfrm>
              <a:custGeom>
                <a:avLst/>
                <a:gdLst/>
                <a:ahLst/>
                <a:cxnLst/>
                <a:rect l="l" t="t" r="r" b="b"/>
                <a:pathLst>
                  <a:path w="1178" h="1200" extrusionOk="0">
                    <a:moveTo>
                      <a:pt x="592" y="1"/>
                    </a:moveTo>
                    <a:cubicBezTo>
                      <a:pt x="260" y="1"/>
                      <a:pt x="1" y="282"/>
                      <a:pt x="1" y="609"/>
                    </a:cubicBezTo>
                    <a:cubicBezTo>
                      <a:pt x="1" y="941"/>
                      <a:pt x="260" y="1200"/>
                      <a:pt x="592" y="1200"/>
                    </a:cubicBezTo>
                    <a:cubicBezTo>
                      <a:pt x="918" y="1200"/>
                      <a:pt x="1177" y="941"/>
                      <a:pt x="1177" y="609"/>
                    </a:cubicBezTo>
                    <a:cubicBezTo>
                      <a:pt x="1177" y="282"/>
                      <a:pt x="918" y="1"/>
                      <a:pt x="59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6" name="Google Shape;436;p9"/>
              <p:cNvSpPr/>
              <p:nvPr/>
            </p:nvSpPr>
            <p:spPr>
              <a:xfrm rot="5400000">
                <a:off x="573299" y="4727691"/>
                <a:ext cx="219642" cy="217604"/>
              </a:xfrm>
              <a:custGeom>
                <a:avLst/>
                <a:gdLst/>
                <a:ahLst/>
                <a:cxnLst/>
                <a:rect l="l" t="t" r="r" b="b"/>
                <a:pathLst>
                  <a:path w="2393" h="2371" extrusionOk="0">
                    <a:moveTo>
                      <a:pt x="1194" y="1"/>
                    </a:moveTo>
                    <a:cubicBezTo>
                      <a:pt x="541" y="1"/>
                      <a:pt x="0" y="519"/>
                      <a:pt x="0" y="1172"/>
                    </a:cubicBezTo>
                    <a:cubicBezTo>
                      <a:pt x="0" y="1830"/>
                      <a:pt x="541" y="2371"/>
                      <a:pt x="1194" y="2371"/>
                    </a:cubicBezTo>
                    <a:cubicBezTo>
                      <a:pt x="1852" y="2371"/>
                      <a:pt x="2393" y="1830"/>
                      <a:pt x="2393" y="1172"/>
                    </a:cubicBezTo>
                    <a:cubicBezTo>
                      <a:pt x="2393" y="519"/>
                      <a:pt x="1852" y="1"/>
                      <a:pt x="119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7" name="Google Shape;437;p9"/>
              <p:cNvSpPr/>
              <p:nvPr/>
            </p:nvSpPr>
            <p:spPr>
              <a:xfrm rot="5400000">
                <a:off x="585184" y="4089087"/>
                <a:ext cx="206700" cy="206775"/>
              </a:xfrm>
              <a:custGeom>
                <a:avLst/>
                <a:gdLst/>
                <a:ahLst/>
                <a:cxnLst/>
                <a:rect l="l" t="t" r="r" b="b"/>
                <a:pathLst>
                  <a:path w="2252" h="2253" extrusionOk="0">
                    <a:moveTo>
                      <a:pt x="1126" y="1"/>
                    </a:moveTo>
                    <a:cubicBezTo>
                      <a:pt x="496" y="1"/>
                      <a:pt x="0" y="496"/>
                      <a:pt x="0" y="1127"/>
                    </a:cubicBezTo>
                    <a:cubicBezTo>
                      <a:pt x="0" y="1735"/>
                      <a:pt x="496" y="2252"/>
                      <a:pt x="1126" y="2252"/>
                    </a:cubicBezTo>
                    <a:cubicBezTo>
                      <a:pt x="1740" y="2252"/>
                      <a:pt x="2252" y="1735"/>
                      <a:pt x="2252" y="1127"/>
                    </a:cubicBezTo>
                    <a:cubicBezTo>
                      <a:pt x="2252" y="496"/>
                      <a:pt x="1740" y="1"/>
                      <a:pt x="11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8" name="Google Shape;438;p9"/>
              <p:cNvSpPr/>
              <p:nvPr/>
            </p:nvSpPr>
            <p:spPr>
              <a:xfrm rot="5400000">
                <a:off x="981118" y="4412264"/>
                <a:ext cx="133914" cy="133444"/>
              </a:xfrm>
              <a:custGeom>
                <a:avLst/>
                <a:gdLst/>
                <a:ahLst/>
                <a:cxnLst/>
                <a:rect l="l" t="t" r="r" b="b"/>
                <a:pathLst>
                  <a:path w="1459" h="1454" extrusionOk="0">
                    <a:moveTo>
                      <a:pt x="732" y="1"/>
                    </a:moveTo>
                    <a:cubicBezTo>
                      <a:pt x="310" y="1"/>
                      <a:pt x="0" y="327"/>
                      <a:pt x="0" y="727"/>
                    </a:cubicBezTo>
                    <a:cubicBezTo>
                      <a:pt x="0" y="1127"/>
                      <a:pt x="310" y="1453"/>
                      <a:pt x="732" y="1453"/>
                    </a:cubicBezTo>
                    <a:cubicBezTo>
                      <a:pt x="1126" y="1453"/>
                      <a:pt x="1458" y="1127"/>
                      <a:pt x="1458" y="727"/>
                    </a:cubicBezTo>
                    <a:cubicBezTo>
                      <a:pt x="1458" y="327"/>
                      <a:pt x="1126" y="1"/>
                      <a:pt x="73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9" name="Google Shape;439;p9"/>
              <p:cNvSpPr/>
              <p:nvPr/>
            </p:nvSpPr>
            <p:spPr>
              <a:xfrm rot="5400000">
                <a:off x="331006" y="4453340"/>
                <a:ext cx="170078" cy="170064"/>
              </a:xfrm>
              <a:custGeom>
                <a:avLst/>
                <a:gdLst/>
                <a:ahLst/>
                <a:cxnLst/>
                <a:rect l="l" t="t" r="r" b="b"/>
                <a:pathLst>
                  <a:path w="1853" h="1853" extrusionOk="0">
                    <a:moveTo>
                      <a:pt x="935" y="1"/>
                    </a:moveTo>
                    <a:cubicBezTo>
                      <a:pt x="423" y="1"/>
                      <a:pt x="1" y="423"/>
                      <a:pt x="1" y="935"/>
                    </a:cubicBezTo>
                    <a:cubicBezTo>
                      <a:pt x="1" y="1431"/>
                      <a:pt x="423" y="1853"/>
                      <a:pt x="935" y="1853"/>
                    </a:cubicBezTo>
                    <a:cubicBezTo>
                      <a:pt x="1453" y="1853"/>
                      <a:pt x="1853" y="1431"/>
                      <a:pt x="1853" y="935"/>
                    </a:cubicBezTo>
                    <a:cubicBezTo>
                      <a:pt x="1853" y="423"/>
                      <a:pt x="1453" y="1"/>
                      <a:pt x="93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0" name="Google Shape;440;p9"/>
              <p:cNvSpPr/>
              <p:nvPr/>
            </p:nvSpPr>
            <p:spPr>
              <a:xfrm>
                <a:off x="-1393400" y="4184196"/>
                <a:ext cx="222211" cy="727520"/>
              </a:xfrm>
              <a:custGeom>
                <a:avLst/>
                <a:gdLst/>
                <a:ahLst/>
                <a:cxnLst/>
                <a:rect l="l" t="t" r="r" b="b"/>
                <a:pathLst>
                  <a:path w="2421" h="7927" extrusionOk="0">
                    <a:moveTo>
                      <a:pt x="822" y="1"/>
                    </a:moveTo>
                    <a:lnTo>
                      <a:pt x="732" y="23"/>
                    </a:lnTo>
                    <a:lnTo>
                      <a:pt x="2302" y="5157"/>
                    </a:lnTo>
                    <a:lnTo>
                      <a:pt x="0" y="7853"/>
                    </a:lnTo>
                    <a:lnTo>
                      <a:pt x="73" y="7926"/>
                    </a:lnTo>
                    <a:lnTo>
                      <a:pt x="2421" y="5179"/>
                    </a:lnTo>
                    <a:lnTo>
                      <a:pt x="82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1" name="Google Shape;441;p9"/>
              <p:cNvSpPr/>
              <p:nvPr/>
            </p:nvSpPr>
            <p:spPr>
              <a:xfrm>
                <a:off x="-1180089" y="4369129"/>
                <a:ext cx="490958" cy="295156"/>
              </a:xfrm>
              <a:custGeom>
                <a:avLst/>
                <a:gdLst/>
                <a:ahLst/>
                <a:cxnLst/>
                <a:rect l="l" t="t" r="r" b="b"/>
                <a:pathLst>
                  <a:path w="5349" h="3216" extrusionOk="0">
                    <a:moveTo>
                      <a:pt x="5303" y="1"/>
                    </a:moveTo>
                    <a:lnTo>
                      <a:pt x="1" y="3119"/>
                    </a:lnTo>
                    <a:lnTo>
                      <a:pt x="68" y="3215"/>
                    </a:lnTo>
                    <a:lnTo>
                      <a:pt x="5348" y="97"/>
                    </a:lnTo>
                    <a:lnTo>
                      <a:pt x="530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2" name="Google Shape;442;p9"/>
              <p:cNvSpPr/>
              <p:nvPr/>
            </p:nvSpPr>
            <p:spPr>
              <a:xfrm>
                <a:off x="-1419284" y="4877029"/>
                <a:ext cx="60578" cy="62592"/>
              </a:xfrm>
              <a:custGeom>
                <a:avLst/>
                <a:gdLst/>
                <a:ahLst/>
                <a:cxnLst/>
                <a:rect l="l" t="t" r="r" b="b"/>
                <a:pathLst>
                  <a:path w="660" h="682" extrusionOk="0">
                    <a:moveTo>
                      <a:pt x="333" y="0"/>
                    </a:moveTo>
                    <a:cubicBezTo>
                      <a:pt x="141" y="0"/>
                      <a:pt x="1" y="163"/>
                      <a:pt x="1" y="355"/>
                    </a:cubicBezTo>
                    <a:cubicBezTo>
                      <a:pt x="1" y="518"/>
                      <a:pt x="141" y="681"/>
                      <a:pt x="333" y="681"/>
                    </a:cubicBezTo>
                    <a:cubicBezTo>
                      <a:pt x="518" y="681"/>
                      <a:pt x="659" y="518"/>
                      <a:pt x="659" y="355"/>
                    </a:cubicBezTo>
                    <a:cubicBezTo>
                      <a:pt x="659" y="163"/>
                      <a:pt x="518" y="0"/>
                      <a:pt x="33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3" name="Google Shape;443;p9"/>
              <p:cNvSpPr/>
              <p:nvPr/>
            </p:nvSpPr>
            <p:spPr>
              <a:xfrm>
                <a:off x="-1408453" y="4100035"/>
                <a:ext cx="170078" cy="170064"/>
              </a:xfrm>
              <a:custGeom>
                <a:avLst/>
                <a:gdLst/>
                <a:ahLst/>
                <a:cxnLst/>
                <a:rect l="l" t="t" r="r" b="b"/>
                <a:pathLst>
                  <a:path w="1853" h="1853" extrusionOk="0">
                    <a:moveTo>
                      <a:pt x="941" y="0"/>
                    </a:moveTo>
                    <a:cubicBezTo>
                      <a:pt x="423" y="0"/>
                      <a:pt x="1" y="422"/>
                      <a:pt x="1" y="940"/>
                    </a:cubicBezTo>
                    <a:cubicBezTo>
                      <a:pt x="1" y="1430"/>
                      <a:pt x="423" y="1852"/>
                      <a:pt x="941" y="1852"/>
                    </a:cubicBezTo>
                    <a:cubicBezTo>
                      <a:pt x="1459" y="1852"/>
                      <a:pt x="1853" y="1430"/>
                      <a:pt x="1853" y="940"/>
                    </a:cubicBezTo>
                    <a:cubicBezTo>
                      <a:pt x="1853" y="422"/>
                      <a:pt x="1459" y="0"/>
                      <a:pt x="94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4" name="Google Shape;444;p9"/>
              <p:cNvSpPr/>
              <p:nvPr/>
            </p:nvSpPr>
            <p:spPr>
              <a:xfrm>
                <a:off x="-788437" y="4276708"/>
                <a:ext cx="195869" cy="193834"/>
              </a:xfrm>
              <a:custGeom>
                <a:avLst/>
                <a:gdLst/>
                <a:ahLst/>
                <a:cxnLst/>
                <a:rect l="l" t="t" r="r" b="b"/>
                <a:pathLst>
                  <a:path w="2134" h="2112" extrusionOk="0">
                    <a:moveTo>
                      <a:pt x="1059" y="0"/>
                    </a:moveTo>
                    <a:cubicBezTo>
                      <a:pt x="473" y="0"/>
                      <a:pt x="1" y="468"/>
                      <a:pt x="1" y="1053"/>
                    </a:cubicBezTo>
                    <a:cubicBezTo>
                      <a:pt x="1" y="1638"/>
                      <a:pt x="473" y="2111"/>
                      <a:pt x="1059" y="2111"/>
                    </a:cubicBezTo>
                    <a:cubicBezTo>
                      <a:pt x="1644" y="2111"/>
                      <a:pt x="2134" y="1638"/>
                      <a:pt x="2134" y="1053"/>
                    </a:cubicBezTo>
                    <a:cubicBezTo>
                      <a:pt x="2134" y="468"/>
                      <a:pt x="1644" y="0"/>
                      <a:pt x="105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5" name="Google Shape;445;p9"/>
              <p:cNvSpPr/>
              <p:nvPr/>
            </p:nvSpPr>
            <p:spPr>
              <a:xfrm>
                <a:off x="-1261687" y="4573702"/>
                <a:ext cx="170078" cy="170064"/>
              </a:xfrm>
              <a:custGeom>
                <a:avLst/>
                <a:gdLst/>
                <a:ahLst/>
                <a:cxnLst/>
                <a:rect l="l" t="t" r="r" b="b"/>
                <a:pathLst>
                  <a:path w="1853" h="1853" extrusionOk="0">
                    <a:moveTo>
                      <a:pt x="935" y="1"/>
                    </a:moveTo>
                    <a:cubicBezTo>
                      <a:pt x="423" y="1"/>
                      <a:pt x="0" y="423"/>
                      <a:pt x="0" y="935"/>
                    </a:cubicBezTo>
                    <a:cubicBezTo>
                      <a:pt x="0" y="1453"/>
                      <a:pt x="423" y="1853"/>
                      <a:pt x="935" y="1853"/>
                    </a:cubicBezTo>
                    <a:cubicBezTo>
                      <a:pt x="1430" y="1853"/>
                      <a:pt x="1852" y="1453"/>
                      <a:pt x="1852" y="935"/>
                    </a:cubicBezTo>
                    <a:cubicBezTo>
                      <a:pt x="1852" y="423"/>
                      <a:pt x="1430" y="1"/>
                      <a:pt x="93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46" name="Google Shape;446;p9"/>
            <p:cNvGrpSpPr/>
            <p:nvPr/>
          </p:nvGrpSpPr>
          <p:grpSpPr>
            <a:xfrm rot="5400000" flipH="1">
              <a:off x="-664141" y="100664"/>
              <a:ext cx="2708093" cy="1997318"/>
              <a:chOff x="-504263" y="2948996"/>
              <a:chExt cx="2708093" cy="1997318"/>
            </a:xfrm>
          </p:grpSpPr>
          <p:sp>
            <p:nvSpPr>
              <p:cNvPr id="447" name="Google Shape;447;p9"/>
              <p:cNvSpPr/>
              <p:nvPr/>
            </p:nvSpPr>
            <p:spPr>
              <a:xfrm rot="5400000">
                <a:off x="-325306" y="3527145"/>
                <a:ext cx="316291" cy="553418"/>
              </a:xfrm>
              <a:custGeom>
                <a:avLst/>
                <a:gdLst/>
                <a:ahLst/>
                <a:cxnLst/>
                <a:rect l="l" t="t" r="r" b="b"/>
                <a:pathLst>
                  <a:path w="3446" h="6030" extrusionOk="0">
                    <a:moveTo>
                      <a:pt x="2438" y="1"/>
                    </a:moveTo>
                    <a:lnTo>
                      <a:pt x="0" y="4014"/>
                    </a:lnTo>
                    <a:lnTo>
                      <a:pt x="68" y="4059"/>
                    </a:lnTo>
                    <a:lnTo>
                      <a:pt x="2393" y="282"/>
                    </a:lnTo>
                    <a:lnTo>
                      <a:pt x="3378" y="6029"/>
                    </a:lnTo>
                    <a:lnTo>
                      <a:pt x="3445" y="6029"/>
                    </a:lnTo>
                    <a:lnTo>
                      <a:pt x="24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8" name="Google Shape;448;p9"/>
              <p:cNvSpPr/>
              <p:nvPr/>
            </p:nvSpPr>
            <p:spPr>
              <a:xfrm rot="5400000">
                <a:off x="-394286" y="3904059"/>
                <a:ext cx="533822" cy="456226"/>
              </a:xfrm>
              <a:custGeom>
                <a:avLst/>
                <a:gdLst/>
                <a:ahLst/>
                <a:cxnLst/>
                <a:rect l="l" t="t" r="r" b="b"/>
                <a:pathLst>
                  <a:path w="5816" h="4971" extrusionOk="0">
                    <a:moveTo>
                      <a:pt x="46" y="0"/>
                    </a:moveTo>
                    <a:lnTo>
                      <a:pt x="1" y="68"/>
                    </a:lnTo>
                    <a:lnTo>
                      <a:pt x="5748" y="4971"/>
                    </a:lnTo>
                    <a:lnTo>
                      <a:pt x="5815" y="4903"/>
                    </a:lnTo>
                    <a:lnTo>
                      <a:pt x="4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9" name="Google Shape;449;p9"/>
              <p:cNvSpPr/>
              <p:nvPr/>
            </p:nvSpPr>
            <p:spPr>
              <a:xfrm rot="5400000">
                <a:off x="-37030" y="3733742"/>
                <a:ext cx="266727" cy="267256"/>
              </a:xfrm>
              <a:custGeom>
                <a:avLst/>
                <a:gdLst/>
                <a:ahLst/>
                <a:cxnLst/>
                <a:rect l="l" t="t" r="r" b="b"/>
                <a:pathLst>
                  <a:path w="2906" h="2912" extrusionOk="0">
                    <a:moveTo>
                      <a:pt x="1453" y="1"/>
                    </a:moveTo>
                    <a:cubicBezTo>
                      <a:pt x="654" y="1"/>
                      <a:pt x="1" y="660"/>
                      <a:pt x="1" y="1453"/>
                    </a:cubicBezTo>
                    <a:cubicBezTo>
                      <a:pt x="1" y="2253"/>
                      <a:pt x="654" y="2911"/>
                      <a:pt x="1453" y="2911"/>
                    </a:cubicBezTo>
                    <a:cubicBezTo>
                      <a:pt x="2252" y="2911"/>
                      <a:pt x="2905" y="2253"/>
                      <a:pt x="2905" y="1453"/>
                    </a:cubicBezTo>
                    <a:cubicBezTo>
                      <a:pt x="2905" y="660"/>
                      <a:pt x="2252" y="1"/>
                      <a:pt x="14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0" name="Google Shape;450;p9"/>
              <p:cNvSpPr/>
              <p:nvPr/>
            </p:nvSpPr>
            <p:spPr>
              <a:xfrm rot="5400000">
                <a:off x="-430984" y="4317361"/>
                <a:ext cx="157228" cy="157123"/>
              </a:xfrm>
              <a:custGeom>
                <a:avLst/>
                <a:gdLst/>
                <a:ahLst/>
                <a:cxnLst/>
                <a:rect l="l" t="t" r="r" b="b"/>
                <a:pathLst>
                  <a:path w="1713" h="1712" extrusionOk="0">
                    <a:moveTo>
                      <a:pt x="868" y="0"/>
                    </a:moveTo>
                    <a:cubicBezTo>
                      <a:pt x="378" y="0"/>
                      <a:pt x="1" y="400"/>
                      <a:pt x="1" y="867"/>
                    </a:cubicBezTo>
                    <a:cubicBezTo>
                      <a:pt x="1" y="1334"/>
                      <a:pt x="378" y="1711"/>
                      <a:pt x="868" y="1711"/>
                    </a:cubicBezTo>
                    <a:cubicBezTo>
                      <a:pt x="1335" y="1711"/>
                      <a:pt x="1712" y="1334"/>
                      <a:pt x="1712" y="867"/>
                    </a:cubicBezTo>
                    <a:cubicBezTo>
                      <a:pt x="1712" y="400"/>
                      <a:pt x="1335" y="0"/>
                      <a:pt x="86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1" name="Google Shape;451;p9"/>
              <p:cNvSpPr/>
              <p:nvPr/>
            </p:nvSpPr>
            <p:spPr>
              <a:xfrm rot="5400000">
                <a:off x="-505323" y="3898355"/>
                <a:ext cx="123084" cy="120963"/>
              </a:xfrm>
              <a:custGeom>
                <a:avLst/>
                <a:gdLst/>
                <a:ahLst/>
                <a:cxnLst/>
                <a:rect l="l" t="t" r="r" b="b"/>
                <a:pathLst>
                  <a:path w="1341" h="1318" extrusionOk="0">
                    <a:moveTo>
                      <a:pt x="659" y="1"/>
                    </a:moveTo>
                    <a:cubicBezTo>
                      <a:pt x="310" y="1"/>
                      <a:pt x="1" y="310"/>
                      <a:pt x="1" y="659"/>
                    </a:cubicBezTo>
                    <a:cubicBezTo>
                      <a:pt x="1" y="1036"/>
                      <a:pt x="310" y="1318"/>
                      <a:pt x="659" y="1318"/>
                    </a:cubicBezTo>
                    <a:cubicBezTo>
                      <a:pt x="1036" y="1318"/>
                      <a:pt x="1340" y="1036"/>
                      <a:pt x="1340" y="659"/>
                    </a:cubicBezTo>
                    <a:cubicBezTo>
                      <a:pt x="1340" y="310"/>
                      <a:pt x="1036" y="1"/>
                      <a:pt x="65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2" name="Google Shape;452;p9"/>
              <p:cNvSpPr/>
              <p:nvPr/>
            </p:nvSpPr>
            <p:spPr>
              <a:xfrm rot="5400000">
                <a:off x="-340537" y="3570266"/>
                <a:ext cx="157136" cy="157123"/>
              </a:xfrm>
              <a:custGeom>
                <a:avLst/>
                <a:gdLst/>
                <a:ahLst/>
                <a:cxnLst/>
                <a:rect l="l" t="t" r="r" b="b"/>
                <a:pathLst>
                  <a:path w="1712" h="1712" extrusionOk="0">
                    <a:moveTo>
                      <a:pt x="867" y="0"/>
                    </a:moveTo>
                    <a:cubicBezTo>
                      <a:pt x="378" y="0"/>
                      <a:pt x="0" y="377"/>
                      <a:pt x="0" y="845"/>
                    </a:cubicBezTo>
                    <a:cubicBezTo>
                      <a:pt x="0" y="1334"/>
                      <a:pt x="378" y="1711"/>
                      <a:pt x="867" y="1711"/>
                    </a:cubicBezTo>
                    <a:cubicBezTo>
                      <a:pt x="1340" y="1711"/>
                      <a:pt x="1712" y="1334"/>
                      <a:pt x="1712" y="845"/>
                    </a:cubicBezTo>
                    <a:cubicBezTo>
                      <a:pt x="1712" y="377"/>
                      <a:pt x="1340" y="0"/>
                      <a:pt x="86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3" name="Google Shape;453;p9"/>
              <p:cNvSpPr/>
              <p:nvPr/>
            </p:nvSpPr>
            <p:spPr>
              <a:xfrm rot="5400000">
                <a:off x="1644803" y="3849412"/>
                <a:ext cx="222211" cy="727520"/>
              </a:xfrm>
              <a:custGeom>
                <a:avLst/>
                <a:gdLst/>
                <a:ahLst/>
                <a:cxnLst/>
                <a:rect l="l" t="t" r="r" b="b"/>
                <a:pathLst>
                  <a:path w="2421" h="7927" extrusionOk="0">
                    <a:moveTo>
                      <a:pt x="822" y="1"/>
                    </a:moveTo>
                    <a:lnTo>
                      <a:pt x="732" y="23"/>
                    </a:lnTo>
                    <a:lnTo>
                      <a:pt x="2302" y="5157"/>
                    </a:lnTo>
                    <a:lnTo>
                      <a:pt x="0" y="7853"/>
                    </a:lnTo>
                    <a:lnTo>
                      <a:pt x="73" y="7926"/>
                    </a:lnTo>
                    <a:lnTo>
                      <a:pt x="2421" y="5179"/>
                    </a:lnTo>
                    <a:lnTo>
                      <a:pt x="82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4" name="Google Shape;454;p9"/>
              <p:cNvSpPr/>
              <p:nvPr/>
            </p:nvSpPr>
            <p:spPr>
              <a:xfrm rot="5400000">
                <a:off x="1541679" y="4413279"/>
                <a:ext cx="490958" cy="295156"/>
              </a:xfrm>
              <a:custGeom>
                <a:avLst/>
                <a:gdLst/>
                <a:ahLst/>
                <a:cxnLst/>
                <a:rect l="l" t="t" r="r" b="b"/>
                <a:pathLst>
                  <a:path w="5349" h="3216" extrusionOk="0">
                    <a:moveTo>
                      <a:pt x="5303" y="1"/>
                    </a:moveTo>
                    <a:lnTo>
                      <a:pt x="1" y="3119"/>
                    </a:lnTo>
                    <a:lnTo>
                      <a:pt x="68" y="3215"/>
                    </a:lnTo>
                    <a:lnTo>
                      <a:pt x="5348" y="97"/>
                    </a:lnTo>
                    <a:lnTo>
                      <a:pt x="530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5" name="Google Shape;455;p9"/>
              <p:cNvSpPr/>
              <p:nvPr/>
            </p:nvSpPr>
            <p:spPr>
              <a:xfrm rot="5400000">
                <a:off x="1365251" y="4075176"/>
                <a:ext cx="60578" cy="62592"/>
              </a:xfrm>
              <a:custGeom>
                <a:avLst/>
                <a:gdLst/>
                <a:ahLst/>
                <a:cxnLst/>
                <a:rect l="l" t="t" r="r" b="b"/>
                <a:pathLst>
                  <a:path w="660" h="682" extrusionOk="0">
                    <a:moveTo>
                      <a:pt x="333" y="0"/>
                    </a:moveTo>
                    <a:cubicBezTo>
                      <a:pt x="141" y="0"/>
                      <a:pt x="1" y="163"/>
                      <a:pt x="1" y="355"/>
                    </a:cubicBezTo>
                    <a:cubicBezTo>
                      <a:pt x="1" y="518"/>
                      <a:pt x="141" y="681"/>
                      <a:pt x="333" y="681"/>
                    </a:cubicBezTo>
                    <a:cubicBezTo>
                      <a:pt x="518" y="681"/>
                      <a:pt x="659" y="518"/>
                      <a:pt x="659" y="355"/>
                    </a:cubicBezTo>
                    <a:cubicBezTo>
                      <a:pt x="659" y="163"/>
                      <a:pt x="518" y="0"/>
                      <a:pt x="33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6" name="Google Shape;456;p9"/>
              <p:cNvSpPr/>
              <p:nvPr/>
            </p:nvSpPr>
            <p:spPr>
              <a:xfrm rot="5400000">
                <a:off x="2033759" y="4087020"/>
                <a:ext cx="170078" cy="170064"/>
              </a:xfrm>
              <a:custGeom>
                <a:avLst/>
                <a:gdLst/>
                <a:ahLst/>
                <a:cxnLst/>
                <a:rect l="l" t="t" r="r" b="b"/>
                <a:pathLst>
                  <a:path w="1853" h="1853" extrusionOk="0">
                    <a:moveTo>
                      <a:pt x="941" y="0"/>
                    </a:moveTo>
                    <a:cubicBezTo>
                      <a:pt x="423" y="0"/>
                      <a:pt x="1" y="422"/>
                      <a:pt x="1" y="940"/>
                    </a:cubicBezTo>
                    <a:cubicBezTo>
                      <a:pt x="1" y="1430"/>
                      <a:pt x="423" y="1852"/>
                      <a:pt x="941" y="1852"/>
                    </a:cubicBezTo>
                    <a:cubicBezTo>
                      <a:pt x="1459" y="1852"/>
                      <a:pt x="1853" y="1430"/>
                      <a:pt x="1853" y="940"/>
                    </a:cubicBezTo>
                    <a:cubicBezTo>
                      <a:pt x="1853" y="422"/>
                      <a:pt x="1459" y="0"/>
                      <a:pt x="94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7" name="Google Shape;457;p9"/>
              <p:cNvSpPr/>
              <p:nvPr/>
            </p:nvSpPr>
            <p:spPr>
              <a:xfrm rot="5400000">
                <a:off x="1832305" y="4708048"/>
                <a:ext cx="195869" cy="193834"/>
              </a:xfrm>
              <a:custGeom>
                <a:avLst/>
                <a:gdLst/>
                <a:ahLst/>
                <a:cxnLst/>
                <a:rect l="l" t="t" r="r" b="b"/>
                <a:pathLst>
                  <a:path w="2134" h="2112" extrusionOk="0">
                    <a:moveTo>
                      <a:pt x="1059" y="0"/>
                    </a:moveTo>
                    <a:cubicBezTo>
                      <a:pt x="473" y="0"/>
                      <a:pt x="1" y="468"/>
                      <a:pt x="1" y="1053"/>
                    </a:cubicBezTo>
                    <a:cubicBezTo>
                      <a:pt x="1" y="1638"/>
                      <a:pt x="473" y="2111"/>
                      <a:pt x="1059" y="2111"/>
                    </a:cubicBezTo>
                    <a:cubicBezTo>
                      <a:pt x="1644" y="2111"/>
                      <a:pt x="2134" y="1638"/>
                      <a:pt x="2134" y="1053"/>
                    </a:cubicBezTo>
                    <a:cubicBezTo>
                      <a:pt x="2134" y="468"/>
                      <a:pt x="1644" y="0"/>
                      <a:pt x="105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8" name="Google Shape;458;p9"/>
              <p:cNvSpPr/>
              <p:nvPr/>
            </p:nvSpPr>
            <p:spPr>
              <a:xfrm rot="5400000">
                <a:off x="1560092" y="4233787"/>
                <a:ext cx="170078" cy="170064"/>
              </a:xfrm>
              <a:custGeom>
                <a:avLst/>
                <a:gdLst/>
                <a:ahLst/>
                <a:cxnLst/>
                <a:rect l="l" t="t" r="r" b="b"/>
                <a:pathLst>
                  <a:path w="1853" h="1853" extrusionOk="0">
                    <a:moveTo>
                      <a:pt x="935" y="1"/>
                    </a:moveTo>
                    <a:cubicBezTo>
                      <a:pt x="423" y="1"/>
                      <a:pt x="0" y="423"/>
                      <a:pt x="0" y="935"/>
                    </a:cubicBezTo>
                    <a:cubicBezTo>
                      <a:pt x="0" y="1453"/>
                      <a:pt x="423" y="1853"/>
                      <a:pt x="935" y="1853"/>
                    </a:cubicBezTo>
                    <a:cubicBezTo>
                      <a:pt x="1430" y="1853"/>
                      <a:pt x="1852" y="1453"/>
                      <a:pt x="1852" y="935"/>
                    </a:cubicBezTo>
                    <a:cubicBezTo>
                      <a:pt x="1852" y="423"/>
                      <a:pt x="1430" y="1"/>
                      <a:pt x="93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9" name="Google Shape;459;p9"/>
              <p:cNvSpPr/>
              <p:nvPr/>
            </p:nvSpPr>
            <p:spPr>
              <a:xfrm rot="5400000">
                <a:off x="896171" y="4251898"/>
                <a:ext cx="366406" cy="811680"/>
              </a:xfrm>
              <a:custGeom>
                <a:avLst/>
                <a:gdLst/>
                <a:ahLst/>
                <a:cxnLst/>
                <a:rect l="l" t="t" r="r" b="b"/>
                <a:pathLst>
                  <a:path w="3992" h="8844" extrusionOk="0">
                    <a:moveTo>
                      <a:pt x="3800" y="1"/>
                    </a:moveTo>
                    <a:lnTo>
                      <a:pt x="3896" y="8613"/>
                    </a:lnTo>
                    <a:lnTo>
                      <a:pt x="74" y="4740"/>
                    </a:lnTo>
                    <a:lnTo>
                      <a:pt x="1" y="4785"/>
                    </a:lnTo>
                    <a:lnTo>
                      <a:pt x="3991" y="8844"/>
                    </a:lnTo>
                    <a:lnTo>
                      <a:pt x="389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0" name="Google Shape;460;p9"/>
              <p:cNvSpPr/>
              <p:nvPr/>
            </p:nvSpPr>
            <p:spPr>
              <a:xfrm rot="5400000">
                <a:off x="225581" y="4380050"/>
                <a:ext cx="654702" cy="279554"/>
              </a:xfrm>
              <a:custGeom>
                <a:avLst/>
                <a:gdLst/>
                <a:ahLst/>
                <a:cxnLst/>
                <a:rect l="l" t="t" r="r" b="b"/>
                <a:pathLst>
                  <a:path w="7133" h="3046" extrusionOk="0">
                    <a:moveTo>
                      <a:pt x="0" y="1"/>
                    </a:moveTo>
                    <a:lnTo>
                      <a:pt x="0" y="91"/>
                    </a:lnTo>
                    <a:lnTo>
                      <a:pt x="6896" y="141"/>
                    </a:lnTo>
                    <a:lnTo>
                      <a:pt x="3614" y="2978"/>
                    </a:lnTo>
                    <a:lnTo>
                      <a:pt x="3659" y="3046"/>
                    </a:lnTo>
                    <a:lnTo>
                      <a:pt x="7132" y="46"/>
                    </a:lnTo>
                    <a:lnTo>
                      <a:pt x="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1" name="Google Shape;461;p9"/>
              <p:cNvSpPr/>
              <p:nvPr/>
            </p:nvSpPr>
            <p:spPr>
              <a:xfrm rot="5400000">
                <a:off x="1431887" y="4772662"/>
                <a:ext cx="108123" cy="110133"/>
              </a:xfrm>
              <a:custGeom>
                <a:avLst/>
                <a:gdLst/>
                <a:ahLst/>
                <a:cxnLst/>
                <a:rect l="l" t="t" r="r" b="b"/>
                <a:pathLst>
                  <a:path w="1178" h="1200" extrusionOk="0">
                    <a:moveTo>
                      <a:pt x="592" y="1"/>
                    </a:moveTo>
                    <a:cubicBezTo>
                      <a:pt x="260" y="1"/>
                      <a:pt x="1" y="282"/>
                      <a:pt x="1" y="609"/>
                    </a:cubicBezTo>
                    <a:cubicBezTo>
                      <a:pt x="1" y="941"/>
                      <a:pt x="260" y="1200"/>
                      <a:pt x="592" y="1200"/>
                    </a:cubicBezTo>
                    <a:cubicBezTo>
                      <a:pt x="918" y="1200"/>
                      <a:pt x="1177" y="941"/>
                      <a:pt x="1177" y="609"/>
                    </a:cubicBezTo>
                    <a:cubicBezTo>
                      <a:pt x="1177" y="282"/>
                      <a:pt x="918" y="1"/>
                      <a:pt x="59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2" name="Google Shape;462;p9"/>
              <p:cNvSpPr/>
              <p:nvPr/>
            </p:nvSpPr>
            <p:spPr>
              <a:xfrm rot="5400000">
                <a:off x="573299" y="4727691"/>
                <a:ext cx="219642" cy="217604"/>
              </a:xfrm>
              <a:custGeom>
                <a:avLst/>
                <a:gdLst/>
                <a:ahLst/>
                <a:cxnLst/>
                <a:rect l="l" t="t" r="r" b="b"/>
                <a:pathLst>
                  <a:path w="2393" h="2371" extrusionOk="0">
                    <a:moveTo>
                      <a:pt x="1194" y="1"/>
                    </a:moveTo>
                    <a:cubicBezTo>
                      <a:pt x="541" y="1"/>
                      <a:pt x="0" y="519"/>
                      <a:pt x="0" y="1172"/>
                    </a:cubicBezTo>
                    <a:cubicBezTo>
                      <a:pt x="0" y="1830"/>
                      <a:pt x="541" y="2371"/>
                      <a:pt x="1194" y="2371"/>
                    </a:cubicBezTo>
                    <a:cubicBezTo>
                      <a:pt x="1852" y="2371"/>
                      <a:pt x="2393" y="1830"/>
                      <a:pt x="2393" y="1172"/>
                    </a:cubicBezTo>
                    <a:cubicBezTo>
                      <a:pt x="2393" y="519"/>
                      <a:pt x="1852" y="1"/>
                      <a:pt x="119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3" name="Google Shape;463;p9"/>
              <p:cNvSpPr/>
              <p:nvPr/>
            </p:nvSpPr>
            <p:spPr>
              <a:xfrm rot="5400000">
                <a:off x="585184" y="4089087"/>
                <a:ext cx="206700" cy="206775"/>
              </a:xfrm>
              <a:custGeom>
                <a:avLst/>
                <a:gdLst/>
                <a:ahLst/>
                <a:cxnLst/>
                <a:rect l="l" t="t" r="r" b="b"/>
                <a:pathLst>
                  <a:path w="2252" h="2253" extrusionOk="0">
                    <a:moveTo>
                      <a:pt x="1126" y="1"/>
                    </a:moveTo>
                    <a:cubicBezTo>
                      <a:pt x="496" y="1"/>
                      <a:pt x="0" y="496"/>
                      <a:pt x="0" y="1127"/>
                    </a:cubicBezTo>
                    <a:cubicBezTo>
                      <a:pt x="0" y="1735"/>
                      <a:pt x="496" y="2252"/>
                      <a:pt x="1126" y="2252"/>
                    </a:cubicBezTo>
                    <a:cubicBezTo>
                      <a:pt x="1740" y="2252"/>
                      <a:pt x="2252" y="1735"/>
                      <a:pt x="2252" y="1127"/>
                    </a:cubicBezTo>
                    <a:cubicBezTo>
                      <a:pt x="2252" y="496"/>
                      <a:pt x="1740" y="1"/>
                      <a:pt x="11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4" name="Google Shape;464;p9"/>
              <p:cNvSpPr/>
              <p:nvPr/>
            </p:nvSpPr>
            <p:spPr>
              <a:xfrm rot="5400000">
                <a:off x="981118" y="4412264"/>
                <a:ext cx="133914" cy="133444"/>
              </a:xfrm>
              <a:custGeom>
                <a:avLst/>
                <a:gdLst/>
                <a:ahLst/>
                <a:cxnLst/>
                <a:rect l="l" t="t" r="r" b="b"/>
                <a:pathLst>
                  <a:path w="1459" h="1454" extrusionOk="0">
                    <a:moveTo>
                      <a:pt x="732" y="1"/>
                    </a:moveTo>
                    <a:cubicBezTo>
                      <a:pt x="310" y="1"/>
                      <a:pt x="0" y="327"/>
                      <a:pt x="0" y="727"/>
                    </a:cubicBezTo>
                    <a:cubicBezTo>
                      <a:pt x="0" y="1127"/>
                      <a:pt x="310" y="1453"/>
                      <a:pt x="732" y="1453"/>
                    </a:cubicBezTo>
                    <a:cubicBezTo>
                      <a:pt x="1126" y="1453"/>
                      <a:pt x="1458" y="1127"/>
                      <a:pt x="1458" y="727"/>
                    </a:cubicBezTo>
                    <a:cubicBezTo>
                      <a:pt x="1458" y="327"/>
                      <a:pt x="1126" y="1"/>
                      <a:pt x="73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5" name="Google Shape;465;p9"/>
              <p:cNvSpPr/>
              <p:nvPr/>
            </p:nvSpPr>
            <p:spPr>
              <a:xfrm rot="5400000">
                <a:off x="331006" y="4453340"/>
                <a:ext cx="170078" cy="170064"/>
              </a:xfrm>
              <a:custGeom>
                <a:avLst/>
                <a:gdLst/>
                <a:ahLst/>
                <a:cxnLst/>
                <a:rect l="l" t="t" r="r" b="b"/>
                <a:pathLst>
                  <a:path w="1853" h="1853" extrusionOk="0">
                    <a:moveTo>
                      <a:pt x="935" y="1"/>
                    </a:moveTo>
                    <a:cubicBezTo>
                      <a:pt x="423" y="1"/>
                      <a:pt x="1" y="423"/>
                      <a:pt x="1" y="935"/>
                    </a:cubicBezTo>
                    <a:cubicBezTo>
                      <a:pt x="1" y="1431"/>
                      <a:pt x="423" y="1853"/>
                      <a:pt x="935" y="1853"/>
                    </a:cubicBezTo>
                    <a:cubicBezTo>
                      <a:pt x="1453" y="1853"/>
                      <a:pt x="1853" y="1431"/>
                      <a:pt x="1853" y="935"/>
                    </a:cubicBezTo>
                    <a:cubicBezTo>
                      <a:pt x="1853" y="423"/>
                      <a:pt x="1453" y="1"/>
                      <a:pt x="93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6" name="Google Shape;466;p9"/>
              <p:cNvSpPr/>
              <p:nvPr/>
            </p:nvSpPr>
            <p:spPr>
              <a:xfrm rot="9543437">
                <a:off x="1731595" y="2999990"/>
                <a:ext cx="222214" cy="727525"/>
              </a:xfrm>
              <a:custGeom>
                <a:avLst/>
                <a:gdLst/>
                <a:ahLst/>
                <a:cxnLst/>
                <a:rect l="l" t="t" r="r" b="b"/>
                <a:pathLst>
                  <a:path w="2421" h="7927" extrusionOk="0">
                    <a:moveTo>
                      <a:pt x="822" y="1"/>
                    </a:moveTo>
                    <a:lnTo>
                      <a:pt x="732" y="23"/>
                    </a:lnTo>
                    <a:lnTo>
                      <a:pt x="2302" y="5157"/>
                    </a:lnTo>
                    <a:lnTo>
                      <a:pt x="0" y="7853"/>
                    </a:lnTo>
                    <a:lnTo>
                      <a:pt x="73" y="7926"/>
                    </a:lnTo>
                    <a:lnTo>
                      <a:pt x="2421" y="5179"/>
                    </a:lnTo>
                    <a:lnTo>
                      <a:pt x="82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7" name="Google Shape;467;p9"/>
              <p:cNvSpPr/>
              <p:nvPr/>
            </p:nvSpPr>
            <p:spPr>
              <a:xfrm rot="9543437">
                <a:off x="1283674" y="3369632"/>
                <a:ext cx="490964" cy="295159"/>
              </a:xfrm>
              <a:custGeom>
                <a:avLst/>
                <a:gdLst/>
                <a:ahLst/>
                <a:cxnLst/>
                <a:rect l="l" t="t" r="r" b="b"/>
                <a:pathLst>
                  <a:path w="5349" h="3216" extrusionOk="0">
                    <a:moveTo>
                      <a:pt x="5303" y="1"/>
                    </a:moveTo>
                    <a:lnTo>
                      <a:pt x="1" y="3119"/>
                    </a:lnTo>
                    <a:lnTo>
                      <a:pt x="68" y="3215"/>
                    </a:lnTo>
                    <a:lnTo>
                      <a:pt x="5348" y="97"/>
                    </a:lnTo>
                    <a:lnTo>
                      <a:pt x="530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8" name="Google Shape;468;p9"/>
              <p:cNvSpPr/>
              <p:nvPr/>
            </p:nvSpPr>
            <p:spPr>
              <a:xfrm rot="9543437">
                <a:off x="1783264" y="2957755"/>
                <a:ext cx="60579" cy="62593"/>
              </a:xfrm>
              <a:custGeom>
                <a:avLst/>
                <a:gdLst/>
                <a:ahLst/>
                <a:cxnLst/>
                <a:rect l="l" t="t" r="r" b="b"/>
                <a:pathLst>
                  <a:path w="660" h="682" extrusionOk="0">
                    <a:moveTo>
                      <a:pt x="333" y="0"/>
                    </a:moveTo>
                    <a:cubicBezTo>
                      <a:pt x="141" y="0"/>
                      <a:pt x="1" y="163"/>
                      <a:pt x="1" y="355"/>
                    </a:cubicBezTo>
                    <a:cubicBezTo>
                      <a:pt x="1" y="518"/>
                      <a:pt x="141" y="681"/>
                      <a:pt x="333" y="681"/>
                    </a:cubicBezTo>
                    <a:cubicBezTo>
                      <a:pt x="518" y="681"/>
                      <a:pt x="659" y="518"/>
                      <a:pt x="659" y="355"/>
                    </a:cubicBezTo>
                    <a:cubicBezTo>
                      <a:pt x="659" y="163"/>
                      <a:pt x="518" y="0"/>
                      <a:pt x="33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9" name="Google Shape;469;p9"/>
              <p:cNvSpPr/>
              <p:nvPr/>
            </p:nvSpPr>
            <p:spPr>
              <a:xfrm rot="9543437">
                <a:off x="1925776" y="3602940"/>
                <a:ext cx="170080" cy="170065"/>
              </a:xfrm>
              <a:custGeom>
                <a:avLst/>
                <a:gdLst/>
                <a:ahLst/>
                <a:cxnLst/>
                <a:rect l="l" t="t" r="r" b="b"/>
                <a:pathLst>
                  <a:path w="1853" h="1853" extrusionOk="0">
                    <a:moveTo>
                      <a:pt x="941" y="0"/>
                    </a:moveTo>
                    <a:cubicBezTo>
                      <a:pt x="423" y="0"/>
                      <a:pt x="1" y="422"/>
                      <a:pt x="1" y="940"/>
                    </a:cubicBezTo>
                    <a:cubicBezTo>
                      <a:pt x="1" y="1430"/>
                      <a:pt x="423" y="1852"/>
                      <a:pt x="941" y="1852"/>
                    </a:cubicBezTo>
                    <a:cubicBezTo>
                      <a:pt x="1459" y="1852"/>
                      <a:pt x="1853" y="1430"/>
                      <a:pt x="1853" y="940"/>
                    </a:cubicBezTo>
                    <a:cubicBezTo>
                      <a:pt x="1853" y="422"/>
                      <a:pt x="1459" y="0"/>
                      <a:pt x="94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0" name="Google Shape;470;p9"/>
              <p:cNvSpPr/>
              <p:nvPr/>
            </p:nvSpPr>
            <p:spPr>
              <a:xfrm rot="9543437">
                <a:off x="1254382" y="3641173"/>
                <a:ext cx="195871" cy="193835"/>
              </a:xfrm>
              <a:custGeom>
                <a:avLst/>
                <a:gdLst/>
                <a:ahLst/>
                <a:cxnLst/>
                <a:rect l="l" t="t" r="r" b="b"/>
                <a:pathLst>
                  <a:path w="2134" h="2112" extrusionOk="0">
                    <a:moveTo>
                      <a:pt x="1059" y="0"/>
                    </a:moveTo>
                    <a:cubicBezTo>
                      <a:pt x="473" y="0"/>
                      <a:pt x="1" y="468"/>
                      <a:pt x="1" y="1053"/>
                    </a:cubicBezTo>
                    <a:cubicBezTo>
                      <a:pt x="1" y="1638"/>
                      <a:pt x="473" y="2111"/>
                      <a:pt x="1059" y="2111"/>
                    </a:cubicBezTo>
                    <a:cubicBezTo>
                      <a:pt x="1644" y="2111"/>
                      <a:pt x="2134" y="1638"/>
                      <a:pt x="2134" y="1053"/>
                    </a:cubicBezTo>
                    <a:cubicBezTo>
                      <a:pt x="2134" y="468"/>
                      <a:pt x="1644" y="0"/>
                      <a:pt x="105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1" name="Google Shape;471;p9"/>
              <p:cNvSpPr/>
              <p:nvPr/>
            </p:nvSpPr>
            <p:spPr>
              <a:xfrm rot="9543437">
                <a:off x="1619404" y="3213021"/>
                <a:ext cx="170080" cy="170065"/>
              </a:xfrm>
              <a:custGeom>
                <a:avLst/>
                <a:gdLst/>
                <a:ahLst/>
                <a:cxnLst/>
                <a:rect l="l" t="t" r="r" b="b"/>
                <a:pathLst>
                  <a:path w="1853" h="1853" extrusionOk="0">
                    <a:moveTo>
                      <a:pt x="935" y="1"/>
                    </a:moveTo>
                    <a:cubicBezTo>
                      <a:pt x="423" y="1"/>
                      <a:pt x="0" y="423"/>
                      <a:pt x="0" y="935"/>
                    </a:cubicBezTo>
                    <a:cubicBezTo>
                      <a:pt x="0" y="1453"/>
                      <a:pt x="423" y="1853"/>
                      <a:pt x="935" y="1853"/>
                    </a:cubicBezTo>
                    <a:cubicBezTo>
                      <a:pt x="1430" y="1853"/>
                      <a:pt x="1852" y="1453"/>
                      <a:pt x="1852" y="935"/>
                    </a:cubicBezTo>
                    <a:cubicBezTo>
                      <a:pt x="1852" y="423"/>
                      <a:pt x="1430" y="1"/>
                      <a:pt x="93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472" name="Google Shape;472;p9"/>
          <p:cNvGrpSpPr/>
          <p:nvPr/>
        </p:nvGrpSpPr>
        <p:grpSpPr>
          <a:xfrm rot="10800000" flipH="1">
            <a:off x="-311303" y="2506265"/>
            <a:ext cx="9766557" cy="2797080"/>
            <a:chOff x="-308753" y="-343710"/>
            <a:chExt cx="9766557" cy="2797080"/>
          </a:xfrm>
        </p:grpSpPr>
        <p:grpSp>
          <p:nvGrpSpPr>
            <p:cNvPr id="473" name="Google Shape;473;p9"/>
            <p:cNvGrpSpPr/>
            <p:nvPr/>
          </p:nvGrpSpPr>
          <p:grpSpPr>
            <a:xfrm rot="5400000" flipH="1">
              <a:off x="6391615" y="-893581"/>
              <a:ext cx="2516318" cy="3616059"/>
              <a:chOff x="6917042" y="-725958"/>
              <a:chExt cx="2516318" cy="3616059"/>
            </a:xfrm>
          </p:grpSpPr>
          <p:grpSp>
            <p:nvGrpSpPr>
              <p:cNvPr id="474" name="Google Shape;474;p9"/>
              <p:cNvGrpSpPr/>
              <p:nvPr/>
            </p:nvGrpSpPr>
            <p:grpSpPr>
              <a:xfrm>
                <a:off x="8429598" y="1233694"/>
                <a:ext cx="1003761" cy="1656408"/>
                <a:chOff x="8429598" y="1233694"/>
                <a:chExt cx="1003761" cy="1656408"/>
              </a:xfrm>
            </p:grpSpPr>
            <p:sp>
              <p:nvSpPr>
                <p:cNvPr id="475" name="Google Shape;475;p9"/>
                <p:cNvSpPr/>
                <p:nvPr/>
              </p:nvSpPr>
              <p:spPr>
                <a:xfrm rot="4358113" flipH="1">
                  <a:off x="8356472" y="1978654"/>
                  <a:ext cx="1002725" cy="583814"/>
                </a:xfrm>
                <a:custGeom>
                  <a:avLst/>
                  <a:gdLst/>
                  <a:ahLst/>
                  <a:cxnLst/>
                  <a:rect l="l" t="t" r="r" b="b"/>
                  <a:pathLst>
                    <a:path w="11681" h="6801" extrusionOk="0">
                      <a:moveTo>
                        <a:pt x="11636" y="1"/>
                      </a:moveTo>
                      <a:lnTo>
                        <a:pt x="6463" y="2388"/>
                      </a:lnTo>
                      <a:lnTo>
                        <a:pt x="6463" y="2388"/>
                      </a:lnTo>
                      <a:cubicBezTo>
                        <a:pt x="6334" y="2331"/>
                        <a:pt x="5136" y="1798"/>
                        <a:pt x="3919" y="1245"/>
                      </a:cubicBezTo>
                      <a:lnTo>
                        <a:pt x="2112" y="468"/>
                      </a:lnTo>
                      <a:cubicBezTo>
                        <a:pt x="1858" y="355"/>
                        <a:pt x="1644" y="260"/>
                        <a:pt x="1481" y="215"/>
                      </a:cubicBezTo>
                      <a:cubicBezTo>
                        <a:pt x="1408" y="164"/>
                        <a:pt x="1341" y="141"/>
                        <a:pt x="1295" y="119"/>
                      </a:cubicBezTo>
                      <a:lnTo>
                        <a:pt x="1222" y="119"/>
                      </a:lnTo>
                      <a:cubicBezTo>
                        <a:pt x="1200" y="96"/>
                        <a:pt x="1200" y="96"/>
                        <a:pt x="1177" y="96"/>
                      </a:cubicBezTo>
                      <a:lnTo>
                        <a:pt x="1155" y="96"/>
                      </a:lnTo>
                      <a:cubicBezTo>
                        <a:pt x="1155" y="119"/>
                        <a:pt x="1127" y="119"/>
                        <a:pt x="1127" y="119"/>
                      </a:cubicBezTo>
                      <a:lnTo>
                        <a:pt x="1127" y="141"/>
                      </a:lnTo>
                      <a:lnTo>
                        <a:pt x="1127" y="186"/>
                      </a:lnTo>
                      <a:cubicBezTo>
                        <a:pt x="1082" y="423"/>
                        <a:pt x="800" y="2089"/>
                        <a:pt x="541" y="3682"/>
                      </a:cubicBezTo>
                      <a:cubicBezTo>
                        <a:pt x="400" y="4481"/>
                        <a:pt x="260" y="5253"/>
                        <a:pt x="170" y="5844"/>
                      </a:cubicBezTo>
                      <a:cubicBezTo>
                        <a:pt x="119" y="6125"/>
                        <a:pt x="74" y="6356"/>
                        <a:pt x="51" y="6547"/>
                      </a:cubicBezTo>
                      <a:cubicBezTo>
                        <a:pt x="1" y="6710"/>
                        <a:pt x="1" y="6801"/>
                        <a:pt x="1" y="6801"/>
                      </a:cubicBezTo>
                      <a:lnTo>
                        <a:pt x="97" y="6801"/>
                      </a:lnTo>
                      <a:cubicBezTo>
                        <a:pt x="97" y="6801"/>
                        <a:pt x="378" y="5185"/>
                        <a:pt x="659" y="3519"/>
                      </a:cubicBezTo>
                      <a:cubicBezTo>
                        <a:pt x="800" y="2697"/>
                        <a:pt x="941" y="1875"/>
                        <a:pt x="1037" y="1245"/>
                      </a:cubicBezTo>
                      <a:cubicBezTo>
                        <a:pt x="1082" y="918"/>
                        <a:pt x="1127" y="659"/>
                        <a:pt x="1177" y="468"/>
                      </a:cubicBezTo>
                      <a:cubicBezTo>
                        <a:pt x="1177" y="378"/>
                        <a:pt x="1200" y="305"/>
                        <a:pt x="1200" y="260"/>
                      </a:cubicBezTo>
                      <a:cubicBezTo>
                        <a:pt x="1200" y="226"/>
                        <a:pt x="1200" y="218"/>
                        <a:pt x="1209" y="204"/>
                      </a:cubicBezTo>
                      <a:lnTo>
                        <a:pt x="1209" y="204"/>
                      </a:lnTo>
                      <a:lnTo>
                        <a:pt x="1267" y="237"/>
                      </a:lnTo>
                      <a:cubicBezTo>
                        <a:pt x="1459" y="282"/>
                        <a:pt x="1881" y="468"/>
                        <a:pt x="2421" y="682"/>
                      </a:cubicBezTo>
                      <a:cubicBezTo>
                        <a:pt x="3192" y="1031"/>
                        <a:pt x="4200" y="1481"/>
                        <a:pt x="5022" y="1830"/>
                      </a:cubicBezTo>
                      <a:cubicBezTo>
                        <a:pt x="5422" y="2016"/>
                        <a:pt x="5771" y="2185"/>
                        <a:pt x="6029" y="2297"/>
                      </a:cubicBezTo>
                      <a:cubicBezTo>
                        <a:pt x="6288" y="2416"/>
                        <a:pt x="6452" y="2489"/>
                        <a:pt x="6452" y="2489"/>
                      </a:cubicBezTo>
                      <a:lnTo>
                        <a:pt x="6474" y="2489"/>
                      </a:lnTo>
                      <a:lnTo>
                        <a:pt x="11681" y="96"/>
                      </a:lnTo>
                      <a:lnTo>
                        <a:pt x="1163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6" name="Google Shape;476;p9"/>
                <p:cNvSpPr/>
                <p:nvPr/>
              </p:nvSpPr>
              <p:spPr>
                <a:xfrm rot="4358113" flipH="1">
                  <a:off x="9103625" y="2441187"/>
                  <a:ext cx="261991" cy="261991"/>
                </a:xfrm>
                <a:custGeom>
                  <a:avLst/>
                  <a:gdLst/>
                  <a:ahLst/>
                  <a:cxnLst/>
                  <a:rect l="l" t="t" r="r" b="b"/>
                  <a:pathLst>
                    <a:path w="3052" h="3052" extrusionOk="0">
                      <a:moveTo>
                        <a:pt x="1526" y="0"/>
                      </a:moveTo>
                      <a:cubicBezTo>
                        <a:pt x="682" y="0"/>
                        <a:pt x="1" y="681"/>
                        <a:pt x="1" y="1526"/>
                      </a:cubicBezTo>
                      <a:cubicBezTo>
                        <a:pt x="1" y="2370"/>
                        <a:pt x="682" y="3051"/>
                        <a:pt x="1526" y="3051"/>
                      </a:cubicBezTo>
                      <a:cubicBezTo>
                        <a:pt x="2371" y="3051"/>
                        <a:pt x="3052" y="2370"/>
                        <a:pt x="3052" y="1526"/>
                      </a:cubicBezTo>
                      <a:cubicBezTo>
                        <a:pt x="3052" y="681"/>
                        <a:pt x="2371" y="0"/>
                        <a:pt x="152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7" name="Google Shape;477;p9"/>
                <p:cNvSpPr/>
                <p:nvPr/>
              </p:nvSpPr>
              <p:spPr>
                <a:xfrm rot="4358113" flipH="1">
                  <a:off x="8844712" y="2141251"/>
                  <a:ext cx="136833" cy="134858"/>
                </a:xfrm>
                <a:custGeom>
                  <a:avLst/>
                  <a:gdLst/>
                  <a:ahLst/>
                  <a:cxnLst/>
                  <a:rect l="l" t="t" r="r" b="b"/>
                  <a:pathLst>
                    <a:path w="1594" h="1571" extrusionOk="0">
                      <a:moveTo>
                        <a:pt x="794" y="0"/>
                      </a:moveTo>
                      <a:cubicBezTo>
                        <a:pt x="350" y="0"/>
                        <a:pt x="1" y="349"/>
                        <a:pt x="1" y="771"/>
                      </a:cubicBezTo>
                      <a:cubicBezTo>
                        <a:pt x="1" y="1216"/>
                        <a:pt x="350" y="1571"/>
                        <a:pt x="794" y="1571"/>
                      </a:cubicBezTo>
                      <a:cubicBezTo>
                        <a:pt x="1245" y="1571"/>
                        <a:pt x="1594" y="1216"/>
                        <a:pt x="1594" y="771"/>
                      </a:cubicBezTo>
                      <a:cubicBezTo>
                        <a:pt x="1594" y="349"/>
                        <a:pt x="1245" y="0"/>
                        <a:pt x="79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8" name="Google Shape;478;p9"/>
                <p:cNvSpPr/>
                <p:nvPr/>
              </p:nvSpPr>
              <p:spPr>
                <a:xfrm rot="4358113" flipH="1">
                  <a:off x="8872462" y="1606689"/>
                  <a:ext cx="227654" cy="227654"/>
                </a:xfrm>
                <a:custGeom>
                  <a:avLst/>
                  <a:gdLst/>
                  <a:ahLst/>
                  <a:cxnLst/>
                  <a:rect l="l" t="t" r="r" b="b"/>
                  <a:pathLst>
                    <a:path w="2652" h="2652" extrusionOk="0">
                      <a:moveTo>
                        <a:pt x="1312" y="0"/>
                      </a:moveTo>
                      <a:cubicBezTo>
                        <a:pt x="586" y="0"/>
                        <a:pt x="1" y="586"/>
                        <a:pt x="1" y="1312"/>
                      </a:cubicBezTo>
                      <a:cubicBezTo>
                        <a:pt x="1" y="2043"/>
                        <a:pt x="586" y="2651"/>
                        <a:pt x="1312" y="2651"/>
                      </a:cubicBezTo>
                      <a:cubicBezTo>
                        <a:pt x="2038" y="2651"/>
                        <a:pt x="2652" y="2043"/>
                        <a:pt x="2652" y="1312"/>
                      </a:cubicBezTo>
                      <a:cubicBezTo>
                        <a:pt x="2652" y="586"/>
                        <a:pt x="2038" y="0"/>
                        <a:pt x="13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9" name="Google Shape;479;p9"/>
                <p:cNvSpPr/>
                <p:nvPr/>
              </p:nvSpPr>
              <p:spPr>
                <a:xfrm rot="4358113" flipH="1">
                  <a:off x="8681578" y="2788281"/>
                  <a:ext cx="90392" cy="90392"/>
                </a:xfrm>
                <a:custGeom>
                  <a:avLst/>
                  <a:gdLst/>
                  <a:ahLst/>
                  <a:cxnLst/>
                  <a:rect l="l" t="t" r="r" b="b"/>
                  <a:pathLst>
                    <a:path w="1053" h="1053" extrusionOk="0">
                      <a:moveTo>
                        <a:pt x="540" y="0"/>
                      </a:moveTo>
                      <a:cubicBezTo>
                        <a:pt x="237" y="0"/>
                        <a:pt x="0" y="231"/>
                        <a:pt x="0" y="513"/>
                      </a:cubicBezTo>
                      <a:cubicBezTo>
                        <a:pt x="0" y="822"/>
                        <a:pt x="237" y="1053"/>
                        <a:pt x="540" y="1053"/>
                      </a:cubicBezTo>
                      <a:cubicBezTo>
                        <a:pt x="822" y="1053"/>
                        <a:pt x="1053" y="822"/>
                        <a:pt x="1053" y="513"/>
                      </a:cubicBezTo>
                      <a:cubicBezTo>
                        <a:pt x="1053" y="231"/>
                        <a:pt x="822" y="0"/>
                        <a:pt x="54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0" name="Google Shape;480;p9"/>
                <p:cNvSpPr/>
                <p:nvPr/>
              </p:nvSpPr>
              <p:spPr>
                <a:xfrm flipH="1">
                  <a:off x="8698267" y="1286318"/>
                  <a:ext cx="640318" cy="231610"/>
                </a:xfrm>
                <a:custGeom>
                  <a:avLst/>
                  <a:gdLst/>
                  <a:ahLst/>
                  <a:cxnLst/>
                  <a:rect l="l" t="t" r="r" b="b"/>
                  <a:pathLst>
                    <a:path w="7459" h="2698" extrusionOk="0">
                      <a:moveTo>
                        <a:pt x="3636" y="1"/>
                      </a:moveTo>
                      <a:lnTo>
                        <a:pt x="0" y="2607"/>
                      </a:lnTo>
                      <a:lnTo>
                        <a:pt x="51" y="2697"/>
                      </a:lnTo>
                      <a:lnTo>
                        <a:pt x="3659" y="96"/>
                      </a:lnTo>
                      <a:lnTo>
                        <a:pt x="7436" y="845"/>
                      </a:lnTo>
                      <a:lnTo>
                        <a:pt x="7459" y="755"/>
                      </a:lnTo>
                      <a:lnTo>
                        <a:pt x="363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1" name="Google Shape;481;p9"/>
                <p:cNvSpPr/>
                <p:nvPr/>
              </p:nvSpPr>
              <p:spPr>
                <a:xfrm flipH="1">
                  <a:off x="9239950" y="1428566"/>
                  <a:ext cx="193409" cy="171089"/>
                </a:xfrm>
                <a:custGeom>
                  <a:avLst/>
                  <a:gdLst/>
                  <a:ahLst/>
                  <a:cxnLst/>
                  <a:rect l="l" t="t" r="r" b="b"/>
                  <a:pathLst>
                    <a:path w="2253" h="1993" extrusionOk="0">
                      <a:moveTo>
                        <a:pt x="1132" y="1"/>
                      </a:moveTo>
                      <a:cubicBezTo>
                        <a:pt x="756" y="1"/>
                        <a:pt x="390" y="216"/>
                        <a:pt x="215" y="595"/>
                      </a:cubicBezTo>
                      <a:cubicBezTo>
                        <a:pt x="1" y="1091"/>
                        <a:pt x="237" y="1676"/>
                        <a:pt x="733" y="1913"/>
                      </a:cubicBezTo>
                      <a:cubicBezTo>
                        <a:pt x="859" y="1966"/>
                        <a:pt x="992" y="1992"/>
                        <a:pt x="1124" y="1992"/>
                      </a:cubicBezTo>
                      <a:cubicBezTo>
                        <a:pt x="1502" y="1992"/>
                        <a:pt x="1869" y="1779"/>
                        <a:pt x="2044" y="1395"/>
                      </a:cubicBezTo>
                      <a:cubicBezTo>
                        <a:pt x="2252" y="899"/>
                        <a:pt x="2044" y="314"/>
                        <a:pt x="1526" y="83"/>
                      </a:cubicBezTo>
                      <a:cubicBezTo>
                        <a:pt x="1399" y="27"/>
                        <a:pt x="1265" y="1"/>
                        <a:pt x="113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2" name="Google Shape;482;p9"/>
                <p:cNvSpPr/>
                <p:nvPr/>
              </p:nvSpPr>
              <p:spPr>
                <a:xfrm flipH="1">
                  <a:off x="8621426" y="1286232"/>
                  <a:ext cx="155208" cy="136494"/>
                </a:xfrm>
                <a:custGeom>
                  <a:avLst/>
                  <a:gdLst/>
                  <a:ahLst/>
                  <a:cxnLst/>
                  <a:rect l="l" t="t" r="r" b="b"/>
                  <a:pathLst>
                    <a:path w="1808" h="1590" extrusionOk="0">
                      <a:moveTo>
                        <a:pt x="892" y="0"/>
                      </a:moveTo>
                      <a:cubicBezTo>
                        <a:pt x="591" y="0"/>
                        <a:pt x="300" y="181"/>
                        <a:pt x="164" y="475"/>
                      </a:cubicBezTo>
                      <a:cubicBezTo>
                        <a:pt x="1" y="869"/>
                        <a:pt x="164" y="1341"/>
                        <a:pt x="564" y="1527"/>
                      </a:cubicBezTo>
                      <a:cubicBezTo>
                        <a:pt x="673" y="1570"/>
                        <a:pt x="785" y="1590"/>
                        <a:pt x="895" y="1590"/>
                      </a:cubicBezTo>
                      <a:cubicBezTo>
                        <a:pt x="1208" y="1590"/>
                        <a:pt x="1495" y="1424"/>
                        <a:pt x="1616" y="1128"/>
                      </a:cubicBezTo>
                      <a:cubicBezTo>
                        <a:pt x="1808" y="705"/>
                        <a:pt x="1616" y="238"/>
                        <a:pt x="1216" y="75"/>
                      </a:cubicBezTo>
                      <a:cubicBezTo>
                        <a:pt x="1112" y="24"/>
                        <a:pt x="1001" y="0"/>
                        <a:pt x="89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3" name="Google Shape;483;p9"/>
                <p:cNvSpPr/>
                <p:nvPr/>
              </p:nvSpPr>
              <p:spPr>
                <a:xfrm flipH="1">
                  <a:off x="8962064" y="1233694"/>
                  <a:ext cx="128682" cy="113916"/>
                </a:xfrm>
                <a:custGeom>
                  <a:avLst/>
                  <a:gdLst/>
                  <a:ahLst/>
                  <a:cxnLst/>
                  <a:rect l="l" t="t" r="r" b="b"/>
                  <a:pathLst>
                    <a:path w="1499" h="1327" extrusionOk="0">
                      <a:moveTo>
                        <a:pt x="773" y="0"/>
                      </a:moveTo>
                      <a:cubicBezTo>
                        <a:pt x="510" y="0"/>
                        <a:pt x="265" y="155"/>
                        <a:pt x="142" y="405"/>
                      </a:cubicBezTo>
                      <a:cubicBezTo>
                        <a:pt x="1" y="732"/>
                        <a:pt x="164" y="1132"/>
                        <a:pt x="491" y="1272"/>
                      </a:cubicBezTo>
                      <a:cubicBezTo>
                        <a:pt x="577" y="1309"/>
                        <a:pt x="669" y="1327"/>
                        <a:pt x="758" y="1327"/>
                      </a:cubicBezTo>
                      <a:cubicBezTo>
                        <a:pt x="1011" y="1327"/>
                        <a:pt x="1253" y="1187"/>
                        <a:pt x="1357" y="946"/>
                      </a:cubicBezTo>
                      <a:cubicBezTo>
                        <a:pt x="1498" y="591"/>
                        <a:pt x="1357" y="214"/>
                        <a:pt x="1031" y="51"/>
                      </a:cubicBezTo>
                      <a:cubicBezTo>
                        <a:pt x="945" y="16"/>
                        <a:pt x="858" y="0"/>
                        <a:pt x="77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84" name="Google Shape;484;p9"/>
              <p:cNvGrpSpPr/>
              <p:nvPr/>
            </p:nvGrpSpPr>
            <p:grpSpPr>
              <a:xfrm>
                <a:off x="6917042" y="-561474"/>
                <a:ext cx="1297951" cy="1088596"/>
                <a:chOff x="6917042" y="-561474"/>
                <a:chExt cx="1297951" cy="1088596"/>
              </a:xfrm>
            </p:grpSpPr>
            <p:sp>
              <p:nvSpPr>
                <p:cNvPr id="485" name="Google Shape;485;p9"/>
                <p:cNvSpPr/>
                <p:nvPr/>
              </p:nvSpPr>
              <p:spPr>
                <a:xfrm rot="-2342776" flipH="1">
                  <a:off x="7037922" y="-180742"/>
                  <a:ext cx="1049191" cy="424844"/>
                </a:xfrm>
                <a:custGeom>
                  <a:avLst/>
                  <a:gdLst/>
                  <a:ahLst/>
                  <a:cxnLst/>
                  <a:rect l="l" t="t" r="r" b="b"/>
                  <a:pathLst>
                    <a:path w="12222" h="4949" extrusionOk="0">
                      <a:moveTo>
                        <a:pt x="4763" y="0"/>
                      </a:moveTo>
                      <a:lnTo>
                        <a:pt x="1" y="4881"/>
                      </a:lnTo>
                      <a:lnTo>
                        <a:pt x="46" y="4948"/>
                      </a:lnTo>
                      <a:lnTo>
                        <a:pt x="4808" y="96"/>
                      </a:lnTo>
                      <a:lnTo>
                        <a:pt x="12221" y="96"/>
                      </a:lnTo>
                      <a:lnTo>
                        <a:pt x="1222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6" name="Google Shape;486;p9"/>
                <p:cNvSpPr/>
                <p:nvPr/>
              </p:nvSpPr>
              <p:spPr>
                <a:xfrm rot="-2342776" flipH="1">
                  <a:off x="7486966" y="-368574"/>
                  <a:ext cx="491545" cy="78805"/>
                </a:xfrm>
                <a:custGeom>
                  <a:avLst/>
                  <a:gdLst/>
                  <a:ahLst/>
                  <a:cxnLst/>
                  <a:rect l="l" t="t" r="r" b="b"/>
                  <a:pathLst>
                    <a:path w="5726" h="918" extrusionOk="0">
                      <a:moveTo>
                        <a:pt x="5725" y="0"/>
                      </a:moveTo>
                      <a:lnTo>
                        <a:pt x="1" y="822"/>
                      </a:lnTo>
                      <a:lnTo>
                        <a:pt x="23" y="918"/>
                      </a:lnTo>
                      <a:lnTo>
                        <a:pt x="5725" y="96"/>
                      </a:lnTo>
                      <a:lnTo>
                        <a:pt x="572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7" name="Google Shape;487;p9"/>
                <p:cNvSpPr/>
                <p:nvPr/>
              </p:nvSpPr>
              <p:spPr>
                <a:xfrm rot="-2342776" flipH="1">
                  <a:off x="7867698" y="-529087"/>
                  <a:ext cx="155207" cy="147738"/>
                </a:xfrm>
                <a:custGeom>
                  <a:avLst/>
                  <a:gdLst/>
                  <a:ahLst/>
                  <a:cxnLst/>
                  <a:rect l="l" t="t" r="r" b="b"/>
                  <a:pathLst>
                    <a:path w="1808" h="1721" extrusionOk="0">
                      <a:moveTo>
                        <a:pt x="903" y="1"/>
                      </a:moveTo>
                      <a:cubicBezTo>
                        <a:pt x="876" y="1"/>
                        <a:pt x="849" y="2"/>
                        <a:pt x="822" y="5"/>
                      </a:cubicBezTo>
                      <a:cubicBezTo>
                        <a:pt x="349" y="56"/>
                        <a:pt x="0" y="450"/>
                        <a:pt x="45" y="945"/>
                      </a:cubicBezTo>
                      <a:cubicBezTo>
                        <a:pt x="93" y="1382"/>
                        <a:pt x="441" y="1721"/>
                        <a:pt x="892" y="1721"/>
                      </a:cubicBezTo>
                      <a:cubicBezTo>
                        <a:pt x="922" y="1721"/>
                        <a:pt x="954" y="1719"/>
                        <a:pt x="985" y="1716"/>
                      </a:cubicBezTo>
                      <a:cubicBezTo>
                        <a:pt x="1453" y="1671"/>
                        <a:pt x="1807" y="1249"/>
                        <a:pt x="1756" y="782"/>
                      </a:cubicBezTo>
                      <a:cubicBezTo>
                        <a:pt x="1714" y="336"/>
                        <a:pt x="1337" y="1"/>
                        <a:pt x="90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8" name="Google Shape;488;p9"/>
                <p:cNvSpPr/>
                <p:nvPr/>
              </p:nvSpPr>
              <p:spPr>
                <a:xfrm rot="-2342776" flipH="1">
                  <a:off x="7388698" y="-327215"/>
                  <a:ext cx="261997" cy="250837"/>
                </a:xfrm>
                <a:custGeom>
                  <a:avLst/>
                  <a:gdLst/>
                  <a:ahLst/>
                  <a:cxnLst/>
                  <a:rect l="l" t="t" r="r" b="b"/>
                  <a:pathLst>
                    <a:path w="3052" h="2922" extrusionOk="0">
                      <a:moveTo>
                        <a:pt x="1514" y="1"/>
                      </a:moveTo>
                      <a:cubicBezTo>
                        <a:pt x="1472" y="1"/>
                        <a:pt x="1429" y="3"/>
                        <a:pt x="1386" y="6"/>
                      </a:cubicBezTo>
                      <a:cubicBezTo>
                        <a:pt x="586" y="79"/>
                        <a:pt x="1" y="783"/>
                        <a:pt x="74" y="1577"/>
                      </a:cubicBezTo>
                      <a:cubicBezTo>
                        <a:pt x="138" y="2355"/>
                        <a:pt x="773" y="2922"/>
                        <a:pt x="1519" y="2922"/>
                      </a:cubicBezTo>
                      <a:cubicBezTo>
                        <a:pt x="1561" y="2922"/>
                        <a:pt x="1602" y="2920"/>
                        <a:pt x="1645" y="2916"/>
                      </a:cubicBezTo>
                      <a:cubicBezTo>
                        <a:pt x="2438" y="2843"/>
                        <a:pt x="3052" y="2139"/>
                        <a:pt x="2979" y="1346"/>
                      </a:cubicBezTo>
                      <a:cubicBezTo>
                        <a:pt x="2915" y="567"/>
                        <a:pt x="2280" y="1"/>
                        <a:pt x="151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9" name="Google Shape;489;p9"/>
                <p:cNvSpPr/>
                <p:nvPr/>
              </p:nvSpPr>
              <p:spPr>
                <a:xfrm rot="-2342776" flipH="1">
                  <a:off x="6946350" y="127553"/>
                  <a:ext cx="155207" cy="148082"/>
                </a:xfrm>
                <a:custGeom>
                  <a:avLst/>
                  <a:gdLst/>
                  <a:ahLst/>
                  <a:cxnLst/>
                  <a:rect l="l" t="t" r="r" b="b"/>
                  <a:pathLst>
                    <a:path w="1808" h="1725" extrusionOk="0">
                      <a:moveTo>
                        <a:pt x="903" y="0"/>
                      </a:moveTo>
                      <a:cubicBezTo>
                        <a:pt x="876" y="0"/>
                        <a:pt x="849" y="1"/>
                        <a:pt x="822" y="4"/>
                      </a:cubicBezTo>
                      <a:cubicBezTo>
                        <a:pt x="355" y="55"/>
                        <a:pt x="0" y="454"/>
                        <a:pt x="51" y="944"/>
                      </a:cubicBezTo>
                      <a:cubicBezTo>
                        <a:pt x="72" y="1384"/>
                        <a:pt x="448" y="1725"/>
                        <a:pt x="883" y="1725"/>
                      </a:cubicBezTo>
                      <a:cubicBezTo>
                        <a:pt x="909" y="1725"/>
                        <a:pt x="936" y="1723"/>
                        <a:pt x="963" y="1721"/>
                      </a:cubicBezTo>
                      <a:cubicBezTo>
                        <a:pt x="1458" y="1670"/>
                        <a:pt x="1807" y="1248"/>
                        <a:pt x="1762" y="781"/>
                      </a:cubicBezTo>
                      <a:cubicBezTo>
                        <a:pt x="1720" y="341"/>
                        <a:pt x="1342" y="0"/>
                        <a:pt x="90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0" name="Google Shape;490;p9"/>
                <p:cNvSpPr/>
                <p:nvPr/>
              </p:nvSpPr>
              <p:spPr>
                <a:xfrm rot="-2342776" flipH="1">
                  <a:off x="8017694" y="-214917"/>
                  <a:ext cx="165336" cy="160100"/>
                </a:xfrm>
                <a:custGeom>
                  <a:avLst/>
                  <a:gdLst/>
                  <a:ahLst/>
                  <a:cxnLst/>
                  <a:rect l="l" t="t" r="r" b="b"/>
                  <a:pathLst>
                    <a:path w="1926" h="1865" extrusionOk="0">
                      <a:moveTo>
                        <a:pt x="975" y="0"/>
                      </a:moveTo>
                      <a:cubicBezTo>
                        <a:pt x="949" y="0"/>
                        <a:pt x="922" y="1"/>
                        <a:pt x="896" y="4"/>
                      </a:cubicBezTo>
                      <a:cubicBezTo>
                        <a:pt x="378" y="54"/>
                        <a:pt x="1" y="499"/>
                        <a:pt x="51" y="1017"/>
                      </a:cubicBezTo>
                      <a:cubicBezTo>
                        <a:pt x="94" y="1501"/>
                        <a:pt x="494" y="1865"/>
                        <a:pt x="956" y="1865"/>
                      </a:cubicBezTo>
                      <a:cubicBezTo>
                        <a:pt x="983" y="1865"/>
                        <a:pt x="1009" y="1864"/>
                        <a:pt x="1036" y="1861"/>
                      </a:cubicBezTo>
                      <a:cubicBezTo>
                        <a:pt x="1549" y="1811"/>
                        <a:pt x="1926" y="1366"/>
                        <a:pt x="1881" y="848"/>
                      </a:cubicBezTo>
                      <a:cubicBezTo>
                        <a:pt x="1833" y="364"/>
                        <a:pt x="1433" y="0"/>
                        <a:pt x="97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91" name="Google Shape;491;p9"/>
              <p:cNvGrpSpPr/>
              <p:nvPr/>
            </p:nvGrpSpPr>
            <p:grpSpPr>
              <a:xfrm>
                <a:off x="8272911" y="-725958"/>
                <a:ext cx="1097874" cy="1747023"/>
                <a:chOff x="8272911" y="-725958"/>
                <a:chExt cx="1097874" cy="1747023"/>
              </a:xfrm>
            </p:grpSpPr>
            <p:sp>
              <p:nvSpPr>
                <p:cNvPr id="492" name="Google Shape;492;p9"/>
                <p:cNvSpPr/>
                <p:nvPr/>
              </p:nvSpPr>
              <p:spPr>
                <a:xfrm rot="-10106305" flipH="1">
                  <a:off x="8911606" y="27213"/>
                  <a:ext cx="300197" cy="938450"/>
                </a:xfrm>
                <a:custGeom>
                  <a:avLst/>
                  <a:gdLst/>
                  <a:ahLst/>
                  <a:cxnLst/>
                  <a:rect l="l" t="t" r="r" b="b"/>
                  <a:pathLst>
                    <a:path w="3497" h="10932" extrusionOk="0">
                      <a:moveTo>
                        <a:pt x="91" y="0"/>
                      </a:moveTo>
                      <a:lnTo>
                        <a:pt x="1" y="23"/>
                      </a:lnTo>
                      <a:lnTo>
                        <a:pt x="2320" y="6429"/>
                      </a:lnTo>
                      <a:lnTo>
                        <a:pt x="3401" y="10932"/>
                      </a:lnTo>
                      <a:lnTo>
                        <a:pt x="3496" y="10904"/>
                      </a:lnTo>
                      <a:lnTo>
                        <a:pt x="2416" y="6400"/>
                      </a:lnTo>
                      <a:lnTo>
                        <a:pt x="9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3" name="Google Shape;493;p9"/>
                <p:cNvSpPr/>
                <p:nvPr/>
              </p:nvSpPr>
              <p:spPr>
                <a:xfrm rot="-10106305" flipH="1">
                  <a:off x="9029471" y="335685"/>
                  <a:ext cx="201562" cy="181990"/>
                </a:xfrm>
                <a:custGeom>
                  <a:avLst/>
                  <a:gdLst/>
                  <a:ahLst/>
                  <a:cxnLst/>
                  <a:rect l="l" t="t" r="r" b="b"/>
                  <a:pathLst>
                    <a:path w="2348" h="2120" extrusionOk="0">
                      <a:moveTo>
                        <a:pt x="1190" y="0"/>
                      </a:moveTo>
                      <a:cubicBezTo>
                        <a:pt x="1107" y="0"/>
                        <a:pt x="1023" y="10"/>
                        <a:pt x="940" y="31"/>
                      </a:cubicBezTo>
                      <a:cubicBezTo>
                        <a:pt x="377" y="149"/>
                        <a:pt x="0" y="712"/>
                        <a:pt x="141" y="1297"/>
                      </a:cubicBezTo>
                      <a:cubicBezTo>
                        <a:pt x="244" y="1787"/>
                        <a:pt x="700" y="2119"/>
                        <a:pt x="1188" y="2119"/>
                      </a:cubicBezTo>
                      <a:cubicBezTo>
                        <a:pt x="1261" y="2119"/>
                        <a:pt x="1334" y="2112"/>
                        <a:pt x="1407" y="2097"/>
                      </a:cubicBezTo>
                      <a:cubicBezTo>
                        <a:pt x="1970" y="1956"/>
                        <a:pt x="2347" y="1393"/>
                        <a:pt x="2207" y="830"/>
                      </a:cubicBezTo>
                      <a:cubicBezTo>
                        <a:pt x="2106" y="331"/>
                        <a:pt x="1666" y="0"/>
                        <a:pt x="119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4" name="Google Shape;494;p9"/>
                <p:cNvSpPr/>
                <p:nvPr/>
              </p:nvSpPr>
              <p:spPr>
                <a:xfrm rot="-10106305" flipH="1">
                  <a:off x="9235911" y="9913"/>
                  <a:ext cx="124732" cy="113830"/>
                </a:xfrm>
                <a:custGeom>
                  <a:avLst/>
                  <a:gdLst/>
                  <a:ahLst/>
                  <a:cxnLst/>
                  <a:rect l="l" t="t" r="r" b="b"/>
                  <a:pathLst>
                    <a:path w="1453" h="1326" extrusionOk="0">
                      <a:moveTo>
                        <a:pt x="725" y="1"/>
                      </a:moveTo>
                      <a:cubicBezTo>
                        <a:pt x="679" y="1"/>
                        <a:pt x="632" y="6"/>
                        <a:pt x="586" y="15"/>
                      </a:cubicBezTo>
                      <a:cubicBezTo>
                        <a:pt x="237" y="111"/>
                        <a:pt x="1" y="460"/>
                        <a:pt x="96" y="814"/>
                      </a:cubicBezTo>
                      <a:cubicBezTo>
                        <a:pt x="154" y="1111"/>
                        <a:pt x="417" y="1326"/>
                        <a:pt x="709" y="1326"/>
                      </a:cubicBezTo>
                      <a:cubicBezTo>
                        <a:pt x="761" y="1326"/>
                        <a:pt x="814" y="1319"/>
                        <a:pt x="867" y="1304"/>
                      </a:cubicBezTo>
                      <a:cubicBezTo>
                        <a:pt x="1222" y="1237"/>
                        <a:pt x="1453" y="882"/>
                        <a:pt x="1385" y="533"/>
                      </a:cubicBezTo>
                      <a:cubicBezTo>
                        <a:pt x="1302" y="205"/>
                        <a:pt x="1028" y="1"/>
                        <a:pt x="7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5" name="Google Shape;495;p9"/>
                <p:cNvSpPr/>
                <p:nvPr/>
              </p:nvSpPr>
              <p:spPr>
                <a:xfrm rot="-10106305" flipH="1">
                  <a:off x="8738152" y="846352"/>
                  <a:ext cx="173062" cy="158984"/>
                </a:xfrm>
                <a:custGeom>
                  <a:avLst/>
                  <a:gdLst/>
                  <a:ahLst/>
                  <a:cxnLst/>
                  <a:rect l="l" t="t" r="r" b="b"/>
                  <a:pathLst>
                    <a:path w="2016" h="1852" extrusionOk="0">
                      <a:moveTo>
                        <a:pt x="1011" y="1"/>
                      </a:moveTo>
                      <a:cubicBezTo>
                        <a:pt x="941" y="1"/>
                        <a:pt x="871" y="8"/>
                        <a:pt x="799" y="25"/>
                      </a:cubicBezTo>
                      <a:cubicBezTo>
                        <a:pt x="304" y="137"/>
                        <a:pt x="0" y="633"/>
                        <a:pt x="118" y="1123"/>
                      </a:cubicBezTo>
                      <a:cubicBezTo>
                        <a:pt x="195" y="1565"/>
                        <a:pt x="585" y="1852"/>
                        <a:pt x="1006" y="1852"/>
                      </a:cubicBezTo>
                      <a:cubicBezTo>
                        <a:pt x="1077" y="1852"/>
                        <a:pt x="1150" y="1843"/>
                        <a:pt x="1222" y="1826"/>
                      </a:cubicBezTo>
                      <a:cubicBezTo>
                        <a:pt x="1711" y="1736"/>
                        <a:pt x="2015" y="1218"/>
                        <a:pt x="1925" y="729"/>
                      </a:cubicBezTo>
                      <a:cubicBezTo>
                        <a:pt x="1823" y="302"/>
                        <a:pt x="1442" y="1"/>
                        <a:pt x="101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6" name="Google Shape;496;p9"/>
                <p:cNvSpPr/>
                <p:nvPr/>
              </p:nvSpPr>
              <p:spPr>
                <a:xfrm rot="3361492" flipH="1">
                  <a:off x="8615154" y="-675333"/>
                  <a:ext cx="171096" cy="775212"/>
                </a:xfrm>
                <a:custGeom>
                  <a:avLst/>
                  <a:gdLst/>
                  <a:ahLst/>
                  <a:cxnLst/>
                  <a:rect l="l" t="t" r="r" b="b"/>
                  <a:pathLst>
                    <a:path w="1993" h="9030" extrusionOk="0">
                      <a:moveTo>
                        <a:pt x="1925" y="0"/>
                      </a:moveTo>
                      <a:lnTo>
                        <a:pt x="0" y="4807"/>
                      </a:lnTo>
                      <a:lnTo>
                        <a:pt x="777" y="9029"/>
                      </a:lnTo>
                      <a:lnTo>
                        <a:pt x="867" y="9007"/>
                      </a:lnTo>
                      <a:lnTo>
                        <a:pt x="96" y="4830"/>
                      </a:lnTo>
                      <a:lnTo>
                        <a:pt x="1993" y="23"/>
                      </a:lnTo>
                      <a:lnTo>
                        <a:pt x="192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7" name="Google Shape;497;p9"/>
                <p:cNvSpPr/>
                <p:nvPr/>
              </p:nvSpPr>
              <p:spPr>
                <a:xfrm rot="3361492" flipH="1">
                  <a:off x="8557400" y="-138038"/>
                  <a:ext cx="304076" cy="241750"/>
                </a:xfrm>
                <a:custGeom>
                  <a:avLst/>
                  <a:gdLst/>
                  <a:ahLst/>
                  <a:cxnLst/>
                  <a:rect l="l" t="t" r="r" b="b"/>
                  <a:pathLst>
                    <a:path w="3542" h="2816" extrusionOk="0">
                      <a:moveTo>
                        <a:pt x="3468" y="1"/>
                      </a:moveTo>
                      <a:lnTo>
                        <a:pt x="0" y="2748"/>
                      </a:lnTo>
                      <a:lnTo>
                        <a:pt x="45" y="2815"/>
                      </a:lnTo>
                      <a:lnTo>
                        <a:pt x="3541" y="74"/>
                      </a:lnTo>
                      <a:lnTo>
                        <a:pt x="34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8" name="Google Shape;498;p9"/>
                <p:cNvSpPr/>
                <p:nvPr/>
              </p:nvSpPr>
              <p:spPr>
                <a:xfrm rot="3361492" flipH="1">
                  <a:off x="8593008" y="82742"/>
                  <a:ext cx="205521" cy="181140"/>
                </a:xfrm>
                <a:custGeom>
                  <a:avLst/>
                  <a:gdLst/>
                  <a:ahLst/>
                  <a:cxnLst/>
                  <a:rect l="l" t="t" r="r" b="b"/>
                  <a:pathLst>
                    <a:path w="2394" h="2110" extrusionOk="0">
                      <a:moveTo>
                        <a:pt x="1196" y="1"/>
                      </a:moveTo>
                      <a:cubicBezTo>
                        <a:pt x="881" y="1"/>
                        <a:pt x="570" y="139"/>
                        <a:pt x="356" y="409"/>
                      </a:cubicBezTo>
                      <a:cubicBezTo>
                        <a:pt x="1" y="854"/>
                        <a:pt x="97" y="1535"/>
                        <a:pt x="541" y="1890"/>
                      </a:cubicBezTo>
                      <a:cubicBezTo>
                        <a:pt x="738" y="2037"/>
                        <a:pt x="969" y="2110"/>
                        <a:pt x="1198" y="2110"/>
                      </a:cubicBezTo>
                      <a:cubicBezTo>
                        <a:pt x="1514" y="2110"/>
                        <a:pt x="1826" y="1972"/>
                        <a:pt x="2044" y="1698"/>
                      </a:cubicBezTo>
                      <a:cubicBezTo>
                        <a:pt x="2393" y="1254"/>
                        <a:pt x="2303" y="572"/>
                        <a:pt x="1853" y="223"/>
                      </a:cubicBezTo>
                      <a:cubicBezTo>
                        <a:pt x="1656" y="74"/>
                        <a:pt x="1425" y="1"/>
                        <a:pt x="119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9" name="Google Shape;499;p9"/>
                <p:cNvSpPr/>
                <p:nvPr/>
              </p:nvSpPr>
              <p:spPr>
                <a:xfrm rot="3361492" flipH="1">
                  <a:off x="8859020" y="-675095"/>
                  <a:ext cx="232049" cy="205607"/>
                </a:xfrm>
                <a:custGeom>
                  <a:avLst/>
                  <a:gdLst/>
                  <a:ahLst/>
                  <a:cxnLst/>
                  <a:rect l="l" t="t" r="r" b="b"/>
                  <a:pathLst>
                    <a:path w="2703" h="2395" extrusionOk="0">
                      <a:moveTo>
                        <a:pt x="1365" y="1"/>
                      </a:moveTo>
                      <a:cubicBezTo>
                        <a:pt x="1009" y="1"/>
                        <a:pt x="655" y="157"/>
                        <a:pt x="422" y="459"/>
                      </a:cubicBezTo>
                      <a:cubicBezTo>
                        <a:pt x="0" y="977"/>
                        <a:pt x="96" y="1726"/>
                        <a:pt x="614" y="2148"/>
                      </a:cubicBezTo>
                      <a:cubicBezTo>
                        <a:pt x="827" y="2314"/>
                        <a:pt x="1082" y="2395"/>
                        <a:pt x="1338" y="2395"/>
                      </a:cubicBezTo>
                      <a:cubicBezTo>
                        <a:pt x="1696" y="2395"/>
                        <a:pt x="2056" y="2236"/>
                        <a:pt x="2302" y="1934"/>
                      </a:cubicBezTo>
                      <a:cubicBezTo>
                        <a:pt x="2702" y="1422"/>
                        <a:pt x="2606" y="667"/>
                        <a:pt x="2089" y="245"/>
                      </a:cubicBezTo>
                      <a:cubicBezTo>
                        <a:pt x="1875" y="81"/>
                        <a:pt x="1619" y="1"/>
                        <a:pt x="136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0" name="Google Shape;500;p9"/>
                <p:cNvSpPr/>
                <p:nvPr/>
              </p:nvSpPr>
              <p:spPr>
                <a:xfrm rot="3361492" flipH="1">
                  <a:off x="8299399" y="-137901"/>
                  <a:ext cx="179423" cy="159335"/>
                </a:xfrm>
                <a:custGeom>
                  <a:avLst/>
                  <a:gdLst/>
                  <a:ahLst/>
                  <a:cxnLst/>
                  <a:rect l="l" t="t" r="r" b="b"/>
                  <a:pathLst>
                    <a:path w="2090" h="1856" extrusionOk="0">
                      <a:moveTo>
                        <a:pt x="1055" y="0"/>
                      </a:moveTo>
                      <a:cubicBezTo>
                        <a:pt x="778" y="0"/>
                        <a:pt x="500" y="120"/>
                        <a:pt x="310" y="353"/>
                      </a:cubicBezTo>
                      <a:cubicBezTo>
                        <a:pt x="1" y="775"/>
                        <a:pt x="74" y="1338"/>
                        <a:pt x="474" y="1664"/>
                      </a:cubicBezTo>
                      <a:cubicBezTo>
                        <a:pt x="650" y="1793"/>
                        <a:pt x="851" y="1856"/>
                        <a:pt x="1048" y="1856"/>
                      </a:cubicBezTo>
                      <a:cubicBezTo>
                        <a:pt x="1324" y="1856"/>
                        <a:pt x="1595" y="1734"/>
                        <a:pt x="1785" y="1501"/>
                      </a:cubicBezTo>
                      <a:cubicBezTo>
                        <a:pt x="2089" y="1101"/>
                        <a:pt x="2022" y="516"/>
                        <a:pt x="1622" y="189"/>
                      </a:cubicBezTo>
                      <a:cubicBezTo>
                        <a:pt x="1455" y="62"/>
                        <a:pt x="1255" y="0"/>
                        <a:pt x="105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1" name="Google Shape;501;p9"/>
                <p:cNvSpPr/>
                <p:nvPr/>
              </p:nvSpPr>
              <p:spPr>
                <a:xfrm rot="3361492" flipH="1">
                  <a:off x="8607967" y="-308837"/>
                  <a:ext cx="231534" cy="205178"/>
                </a:xfrm>
                <a:custGeom>
                  <a:avLst/>
                  <a:gdLst/>
                  <a:ahLst/>
                  <a:cxnLst/>
                  <a:rect l="l" t="t" r="r" b="b"/>
                  <a:pathLst>
                    <a:path w="2697" h="2390" extrusionOk="0">
                      <a:moveTo>
                        <a:pt x="1333" y="0"/>
                      </a:moveTo>
                      <a:cubicBezTo>
                        <a:pt x="983" y="0"/>
                        <a:pt x="642" y="157"/>
                        <a:pt x="400" y="453"/>
                      </a:cubicBezTo>
                      <a:cubicBezTo>
                        <a:pt x="0" y="971"/>
                        <a:pt x="96" y="1720"/>
                        <a:pt x="608" y="2142"/>
                      </a:cubicBezTo>
                      <a:cubicBezTo>
                        <a:pt x="824" y="2309"/>
                        <a:pt x="1081" y="2389"/>
                        <a:pt x="1335" y="2389"/>
                      </a:cubicBezTo>
                      <a:cubicBezTo>
                        <a:pt x="1690" y="2389"/>
                        <a:pt x="2041" y="2232"/>
                        <a:pt x="2274" y="1934"/>
                      </a:cubicBezTo>
                      <a:cubicBezTo>
                        <a:pt x="2697" y="1416"/>
                        <a:pt x="2601" y="667"/>
                        <a:pt x="2089" y="267"/>
                      </a:cubicBezTo>
                      <a:cubicBezTo>
                        <a:pt x="1858" y="87"/>
                        <a:pt x="1593" y="0"/>
                        <a:pt x="133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502" name="Google Shape;502;p9"/>
            <p:cNvGrpSpPr/>
            <p:nvPr/>
          </p:nvGrpSpPr>
          <p:grpSpPr>
            <a:xfrm rot="10800000">
              <a:off x="2058745" y="-226017"/>
              <a:ext cx="3623114" cy="1003391"/>
              <a:chOff x="-1419284" y="3942922"/>
              <a:chExt cx="3623114" cy="1003391"/>
            </a:xfrm>
          </p:grpSpPr>
          <p:sp>
            <p:nvSpPr>
              <p:cNvPr id="503" name="Google Shape;503;p9"/>
              <p:cNvSpPr/>
              <p:nvPr/>
            </p:nvSpPr>
            <p:spPr>
              <a:xfrm rot="5400000">
                <a:off x="-325306" y="3899807"/>
                <a:ext cx="316291" cy="553418"/>
              </a:xfrm>
              <a:custGeom>
                <a:avLst/>
                <a:gdLst/>
                <a:ahLst/>
                <a:cxnLst/>
                <a:rect l="l" t="t" r="r" b="b"/>
                <a:pathLst>
                  <a:path w="3446" h="6030" extrusionOk="0">
                    <a:moveTo>
                      <a:pt x="2438" y="1"/>
                    </a:moveTo>
                    <a:lnTo>
                      <a:pt x="0" y="4014"/>
                    </a:lnTo>
                    <a:lnTo>
                      <a:pt x="68" y="4059"/>
                    </a:lnTo>
                    <a:lnTo>
                      <a:pt x="2393" y="282"/>
                    </a:lnTo>
                    <a:lnTo>
                      <a:pt x="3378" y="6029"/>
                    </a:lnTo>
                    <a:lnTo>
                      <a:pt x="3445" y="6029"/>
                    </a:lnTo>
                    <a:lnTo>
                      <a:pt x="24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4" name="Google Shape;504;p9"/>
              <p:cNvSpPr/>
              <p:nvPr/>
            </p:nvSpPr>
            <p:spPr>
              <a:xfrm rot="5400000">
                <a:off x="-394286" y="4276721"/>
                <a:ext cx="533822" cy="456226"/>
              </a:xfrm>
              <a:custGeom>
                <a:avLst/>
                <a:gdLst/>
                <a:ahLst/>
                <a:cxnLst/>
                <a:rect l="l" t="t" r="r" b="b"/>
                <a:pathLst>
                  <a:path w="5816" h="4971" extrusionOk="0">
                    <a:moveTo>
                      <a:pt x="46" y="0"/>
                    </a:moveTo>
                    <a:lnTo>
                      <a:pt x="1" y="68"/>
                    </a:lnTo>
                    <a:lnTo>
                      <a:pt x="5748" y="4971"/>
                    </a:lnTo>
                    <a:lnTo>
                      <a:pt x="5815" y="4903"/>
                    </a:lnTo>
                    <a:lnTo>
                      <a:pt x="4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5" name="Google Shape;505;p9"/>
              <p:cNvSpPr/>
              <p:nvPr/>
            </p:nvSpPr>
            <p:spPr>
              <a:xfrm rot="5400000">
                <a:off x="-37030" y="4106405"/>
                <a:ext cx="266727" cy="267256"/>
              </a:xfrm>
              <a:custGeom>
                <a:avLst/>
                <a:gdLst/>
                <a:ahLst/>
                <a:cxnLst/>
                <a:rect l="l" t="t" r="r" b="b"/>
                <a:pathLst>
                  <a:path w="2906" h="2912" extrusionOk="0">
                    <a:moveTo>
                      <a:pt x="1453" y="1"/>
                    </a:moveTo>
                    <a:cubicBezTo>
                      <a:pt x="654" y="1"/>
                      <a:pt x="1" y="660"/>
                      <a:pt x="1" y="1453"/>
                    </a:cubicBezTo>
                    <a:cubicBezTo>
                      <a:pt x="1" y="2253"/>
                      <a:pt x="654" y="2911"/>
                      <a:pt x="1453" y="2911"/>
                    </a:cubicBezTo>
                    <a:cubicBezTo>
                      <a:pt x="2252" y="2911"/>
                      <a:pt x="2905" y="2253"/>
                      <a:pt x="2905" y="1453"/>
                    </a:cubicBezTo>
                    <a:cubicBezTo>
                      <a:pt x="2905" y="660"/>
                      <a:pt x="2252" y="1"/>
                      <a:pt x="14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6" name="Google Shape;506;p9"/>
              <p:cNvSpPr/>
              <p:nvPr/>
            </p:nvSpPr>
            <p:spPr>
              <a:xfrm rot="5400000">
                <a:off x="-430984" y="4690023"/>
                <a:ext cx="157228" cy="157123"/>
              </a:xfrm>
              <a:custGeom>
                <a:avLst/>
                <a:gdLst/>
                <a:ahLst/>
                <a:cxnLst/>
                <a:rect l="l" t="t" r="r" b="b"/>
                <a:pathLst>
                  <a:path w="1713" h="1712" extrusionOk="0">
                    <a:moveTo>
                      <a:pt x="868" y="0"/>
                    </a:moveTo>
                    <a:cubicBezTo>
                      <a:pt x="378" y="0"/>
                      <a:pt x="1" y="400"/>
                      <a:pt x="1" y="867"/>
                    </a:cubicBezTo>
                    <a:cubicBezTo>
                      <a:pt x="1" y="1334"/>
                      <a:pt x="378" y="1711"/>
                      <a:pt x="868" y="1711"/>
                    </a:cubicBezTo>
                    <a:cubicBezTo>
                      <a:pt x="1335" y="1711"/>
                      <a:pt x="1712" y="1334"/>
                      <a:pt x="1712" y="867"/>
                    </a:cubicBezTo>
                    <a:cubicBezTo>
                      <a:pt x="1712" y="400"/>
                      <a:pt x="1335" y="0"/>
                      <a:pt x="86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7" name="Google Shape;507;p9"/>
              <p:cNvSpPr/>
              <p:nvPr/>
            </p:nvSpPr>
            <p:spPr>
              <a:xfrm rot="5400000">
                <a:off x="-505323" y="4271017"/>
                <a:ext cx="123084" cy="120963"/>
              </a:xfrm>
              <a:custGeom>
                <a:avLst/>
                <a:gdLst/>
                <a:ahLst/>
                <a:cxnLst/>
                <a:rect l="l" t="t" r="r" b="b"/>
                <a:pathLst>
                  <a:path w="1341" h="1318" extrusionOk="0">
                    <a:moveTo>
                      <a:pt x="659" y="1"/>
                    </a:moveTo>
                    <a:cubicBezTo>
                      <a:pt x="310" y="1"/>
                      <a:pt x="1" y="310"/>
                      <a:pt x="1" y="659"/>
                    </a:cubicBezTo>
                    <a:cubicBezTo>
                      <a:pt x="1" y="1036"/>
                      <a:pt x="310" y="1318"/>
                      <a:pt x="659" y="1318"/>
                    </a:cubicBezTo>
                    <a:cubicBezTo>
                      <a:pt x="1036" y="1318"/>
                      <a:pt x="1340" y="1036"/>
                      <a:pt x="1340" y="659"/>
                    </a:cubicBezTo>
                    <a:cubicBezTo>
                      <a:pt x="1340" y="310"/>
                      <a:pt x="1036" y="1"/>
                      <a:pt x="65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8" name="Google Shape;508;p9"/>
              <p:cNvSpPr/>
              <p:nvPr/>
            </p:nvSpPr>
            <p:spPr>
              <a:xfrm rot="5400000">
                <a:off x="-340537" y="3942929"/>
                <a:ext cx="157136" cy="157123"/>
              </a:xfrm>
              <a:custGeom>
                <a:avLst/>
                <a:gdLst/>
                <a:ahLst/>
                <a:cxnLst/>
                <a:rect l="l" t="t" r="r" b="b"/>
                <a:pathLst>
                  <a:path w="1712" h="1712" extrusionOk="0">
                    <a:moveTo>
                      <a:pt x="867" y="0"/>
                    </a:moveTo>
                    <a:cubicBezTo>
                      <a:pt x="378" y="0"/>
                      <a:pt x="0" y="377"/>
                      <a:pt x="0" y="845"/>
                    </a:cubicBezTo>
                    <a:cubicBezTo>
                      <a:pt x="0" y="1334"/>
                      <a:pt x="378" y="1711"/>
                      <a:pt x="867" y="1711"/>
                    </a:cubicBezTo>
                    <a:cubicBezTo>
                      <a:pt x="1340" y="1711"/>
                      <a:pt x="1712" y="1334"/>
                      <a:pt x="1712" y="845"/>
                    </a:cubicBezTo>
                    <a:cubicBezTo>
                      <a:pt x="1712" y="377"/>
                      <a:pt x="1340" y="0"/>
                      <a:pt x="86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9" name="Google Shape;509;p9"/>
              <p:cNvSpPr/>
              <p:nvPr/>
            </p:nvSpPr>
            <p:spPr>
              <a:xfrm rot="5400000">
                <a:off x="1644803" y="3849412"/>
                <a:ext cx="222211" cy="727520"/>
              </a:xfrm>
              <a:custGeom>
                <a:avLst/>
                <a:gdLst/>
                <a:ahLst/>
                <a:cxnLst/>
                <a:rect l="l" t="t" r="r" b="b"/>
                <a:pathLst>
                  <a:path w="2421" h="7927" extrusionOk="0">
                    <a:moveTo>
                      <a:pt x="822" y="1"/>
                    </a:moveTo>
                    <a:lnTo>
                      <a:pt x="732" y="23"/>
                    </a:lnTo>
                    <a:lnTo>
                      <a:pt x="2302" y="5157"/>
                    </a:lnTo>
                    <a:lnTo>
                      <a:pt x="0" y="7853"/>
                    </a:lnTo>
                    <a:lnTo>
                      <a:pt x="73" y="7926"/>
                    </a:lnTo>
                    <a:lnTo>
                      <a:pt x="2421" y="5179"/>
                    </a:lnTo>
                    <a:lnTo>
                      <a:pt x="82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0" name="Google Shape;510;p9"/>
              <p:cNvSpPr/>
              <p:nvPr/>
            </p:nvSpPr>
            <p:spPr>
              <a:xfrm rot="5400000">
                <a:off x="1541679" y="4413279"/>
                <a:ext cx="490958" cy="295156"/>
              </a:xfrm>
              <a:custGeom>
                <a:avLst/>
                <a:gdLst/>
                <a:ahLst/>
                <a:cxnLst/>
                <a:rect l="l" t="t" r="r" b="b"/>
                <a:pathLst>
                  <a:path w="5349" h="3216" extrusionOk="0">
                    <a:moveTo>
                      <a:pt x="5303" y="1"/>
                    </a:moveTo>
                    <a:lnTo>
                      <a:pt x="1" y="3119"/>
                    </a:lnTo>
                    <a:lnTo>
                      <a:pt x="68" y="3215"/>
                    </a:lnTo>
                    <a:lnTo>
                      <a:pt x="5348" y="97"/>
                    </a:lnTo>
                    <a:lnTo>
                      <a:pt x="530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1" name="Google Shape;511;p9"/>
              <p:cNvSpPr/>
              <p:nvPr/>
            </p:nvSpPr>
            <p:spPr>
              <a:xfrm rot="5400000">
                <a:off x="1365251" y="4075176"/>
                <a:ext cx="60578" cy="62592"/>
              </a:xfrm>
              <a:custGeom>
                <a:avLst/>
                <a:gdLst/>
                <a:ahLst/>
                <a:cxnLst/>
                <a:rect l="l" t="t" r="r" b="b"/>
                <a:pathLst>
                  <a:path w="660" h="682" extrusionOk="0">
                    <a:moveTo>
                      <a:pt x="333" y="0"/>
                    </a:moveTo>
                    <a:cubicBezTo>
                      <a:pt x="141" y="0"/>
                      <a:pt x="1" y="163"/>
                      <a:pt x="1" y="355"/>
                    </a:cubicBezTo>
                    <a:cubicBezTo>
                      <a:pt x="1" y="518"/>
                      <a:pt x="141" y="681"/>
                      <a:pt x="333" y="681"/>
                    </a:cubicBezTo>
                    <a:cubicBezTo>
                      <a:pt x="518" y="681"/>
                      <a:pt x="659" y="518"/>
                      <a:pt x="659" y="355"/>
                    </a:cubicBezTo>
                    <a:cubicBezTo>
                      <a:pt x="659" y="163"/>
                      <a:pt x="518" y="0"/>
                      <a:pt x="33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2" name="Google Shape;512;p9"/>
              <p:cNvSpPr/>
              <p:nvPr/>
            </p:nvSpPr>
            <p:spPr>
              <a:xfrm rot="5400000">
                <a:off x="2033759" y="4087020"/>
                <a:ext cx="170078" cy="170064"/>
              </a:xfrm>
              <a:custGeom>
                <a:avLst/>
                <a:gdLst/>
                <a:ahLst/>
                <a:cxnLst/>
                <a:rect l="l" t="t" r="r" b="b"/>
                <a:pathLst>
                  <a:path w="1853" h="1853" extrusionOk="0">
                    <a:moveTo>
                      <a:pt x="941" y="0"/>
                    </a:moveTo>
                    <a:cubicBezTo>
                      <a:pt x="423" y="0"/>
                      <a:pt x="1" y="422"/>
                      <a:pt x="1" y="940"/>
                    </a:cubicBezTo>
                    <a:cubicBezTo>
                      <a:pt x="1" y="1430"/>
                      <a:pt x="423" y="1852"/>
                      <a:pt x="941" y="1852"/>
                    </a:cubicBezTo>
                    <a:cubicBezTo>
                      <a:pt x="1459" y="1852"/>
                      <a:pt x="1853" y="1430"/>
                      <a:pt x="1853" y="940"/>
                    </a:cubicBezTo>
                    <a:cubicBezTo>
                      <a:pt x="1853" y="422"/>
                      <a:pt x="1459" y="0"/>
                      <a:pt x="94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3" name="Google Shape;513;p9"/>
              <p:cNvSpPr/>
              <p:nvPr/>
            </p:nvSpPr>
            <p:spPr>
              <a:xfrm rot="5400000">
                <a:off x="1832305" y="4708048"/>
                <a:ext cx="195869" cy="193834"/>
              </a:xfrm>
              <a:custGeom>
                <a:avLst/>
                <a:gdLst/>
                <a:ahLst/>
                <a:cxnLst/>
                <a:rect l="l" t="t" r="r" b="b"/>
                <a:pathLst>
                  <a:path w="2134" h="2112" extrusionOk="0">
                    <a:moveTo>
                      <a:pt x="1059" y="0"/>
                    </a:moveTo>
                    <a:cubicBezTo>
                      <a:pt x="473" y="0"/>
                      <a:pt x="1" y="468"/>
                      <a:pt x="1" y="1053"/>
                    </a:cubicBezTo>
                    <a:cubicBezTo>
                      <a:pt x="1" y="1638"/>
                      <a:pt x="473" y="2111"/>
                      <a:pt x="1059" y="2111"/>
                    </a:cubicBezTo>
                    <a:cubicBezTo>
                      <a:pt x="1644" y="2111"/>
                      <a:pt x="2134" y="1638"/>
                      <a:pt x="2134" y="1053"/>
                    </a:cubicBezTo>
                    <a:cubicBezTo>
                      <a:pt x="2134" y="468"/>
                      <a:pt x="1644" y="0"/>
                      <a:pt x="105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4" name="Google Shape;514;p9"/>
              <p:cNvSpPr/>
              <p:nvPr/>
            </p:nvSpPr>
            <p:spPr>
              <a:xfrm rot="5400000">
                <a:off x="1560092" y="4233787"/>
                <a:ext cx="170078" cy="170064"/>
              </a:xfrm>
              <a:custGeom>
                <a:avLst/>
                <a:gdLst/>
                <a:ahLst/>
                <a:cxnLst/>
                <a:rect l="l" t="t" r="r" b="b"/>
                <a:pathLst>
                  <a:path w="1853" h="1853" extrusionOk="0">
                    <a:moveTo>
                      <a:pt x="935" y="1"/>
                    </a:moveTo>
                    <a:cubicBezTo>
                      <a:pt x="423" y="1"/>
                      <a:pt x="0" y="423"/>
                      <a:pt x="0" y="935"/>
                    </a:cubicBezTo>
                    <a:cubicBezTo>
                      <a:pt x="0" y="1453"/>
                      <a:pt x="423" y="1853"/>
                      <a:pt x="935" y="1853"/>
                    </a:cubicBezTo>
                    <a:cubicBezTo>
                      <a:pt x="1430" y="1853"/>
                      <a:pt x="1852" y="1453"/>
                      <a:pt x="1852" y="935"/>
                    </a:cubicBezTo>
                    <a:cubicBezTo>
                      <a:pt x="1852" y="423"/>
                      <a:pt x="1430" y="1"/>
                      <a:pt x="93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5" name="Google Shape;515;p9"/>
              <p:cNvSpPr/>
              <p:nvPr/>
            </p:nvSpPr>
            <p:spPr>
              <a:xfrm rot="5400000">
                <a:off x="896171" y="4251898"/>
                <a:ext cx="366406" cy="811680"/>
              </a:xfrm>
              <a:custGeom>
                <a:avLst/>
                <a:gdLst/>
                <a:ahLst/>
                <a:cxnLst/>
                <a:rect l="l" t="t" r="r" b="b"/>
                <a:pathLst>
                  <a:path w="3992" h="8844" extrusionOk="0">
                    <a:moveTo>
                      <a:pt x="3800" y="1"/>
                    </a:moveTo>
                    <a:lnTo>
                      <a:pt x="3896" y="8613"/>
                    </a:lnTo>
                    <a:lnTo>
                      <a:pt x="74" y="4740"/>
                    </a:lnTo>
                    <a:lnTo>
                      <a:pt x="1" y="4785"/>
                    </a:lnTo>
                    <a:lnTo>
                      <a:pt x="3991" y="8844"/>
                    </a:lnTo>
                    <a:lnTo>
                      <a:pt x="389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6" name="Google Shape;516;p9"/>
              <p:cNvSpPr/>
              <p:nvPr/>
            </p:nvSpPr>
            <p:spPr>
              <a:xfrm rot="5400000">
                <a:off x="225581" y="4380050"/>
                <a:ext cx="654702" cy="279554"/>
              </a:xfrm>
              <a:custGeom>
                <a:avLst/>
                <a:gdLst/>
                <a:ahLst/>
                <a:cxnLst/>
                <a:rect l="l" t="t" r="r" b="b"/>
                <a:pathLst>
                  <a:path w="7133" h="3046" extrusionOk="0">
                    <a:moveTo>
                      <a:pt x="0" y="1"/>
                    </a:moveTo>
                    <a:lnTo>
                      <a:pt x="0" y="91"/>
                    </a:lnTo>
                    <a:lnTo>
                      <a:pt x="6896" y="141"/>
                    </a:lnTo>
                    <a:lnTo>
                      <a:pt x="3614" y="2978"/>
                    </a:lnTo>
                    <a:lnTo>
                      <a:pt x="3659" y="3046"/>
                    </a:lnTo>
                    <a:lnTo>
                      <a:pt x="7132" y="46"/>
                    </a:lnTo>
                    <a:lnTo>
                      <a:pt x="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7" name="Google Shape;517;p9"/>
              <p:cNvSpPr/>
              <p:nvPr/>
            </p:nvSpPr>
            <p:spPr>
              <a:xfrm rot="5400000">
                <a:off x="1431887" y="4772662"/>
                <a:ext cx="108123" cy="110133"/>
              </a:xfrm>
              <a:custGeom>
                <a:avLst/>
                <a:gdLst/>
                <a:ahLst/>
                <a:cxnLst/>
                <a:rect l="l" t="t" r="r" b="b"/>
                <a:pathLst>
                  <a:path w="1178" h="1200" extrusionOk="0">
                    <a:moveTo>
                      <a:pt x="592" y="1"/>
                    </a:moveTo>
                    <a:cubicBezTo>
                      <a:pt x="260" y="1"/>
                      <a:pt x="1" y="282"/>
                      <a:pt x="1" y="609"/>
                    </a:cubicBezTo>
                    <a:cubicBezTo>
                      <a:pt x="1" y="941"/>
                      <a:pt x="260" y="1200"/>
                      <a:pt x="592" y="1200"/>
                    </a:cubicBezTo>
                    <a:cubicBezTo>
                      <a:pt x="918" y="1200"/>
                      <a:pt x="1177" y="941"/>
                      <a:pt x="1177" y="609"/>
                    </a:cubicBezTo>
                    <a:cubicBezTo>
                      <a:pt x="1177" y="282"/>
                      <a:pt x="918" y="1"/>
                      <a:pt x="59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8" name="Google Shape;518;p9"/>
              <p:cNvSpPr/>
              <p:nvPr/>
            </p:nvSpPr>
            <p:spPr>
              <a:xfrm rot="5400000">
                <a:off x="573299" y="4727691"/>
                <a:ext cx="219642" cy="217604"/>
              </a:xfrm>
              <a:custGeom>
                <a:avLst/>
                <a:gdLst/>
                <a:ahLst/>
                <a:cxnLst/>
                <a:rect l="l" t="t" r="r" b="b"/>
                <a:pathLst>
                  <a:path w="2393" h="2371" extrusionOk="0">
                    <a:moveTo>
                      <a:pt x="1194" y="1"/>
                    </a:moveTo>
                    <a:cubicBezTo>
                      <a:pt x="541" y="1"/>
                      <a:pt x="0" y="519"/>
                      <a:pt x="0" y="1172"/>
                    </a:cubicBezTo>
                    <a:cubicBezTo>
                      <a:pt x="0" y="1830"/>
                      <a:pt x="541" y="2371"/>
                      <a:pt x="1194" y="2371"/>
                    </a:cubicBezTo>
                    <a:cubicBezTo>
                      <a:pt x="1852" y="2371"/>
                      <a:pt x="2393" y="1830"/>
                      <a:pt x="2393" y="1172"/>
                    </a:cubicBezTo>
                    <a:cubicBezTo>
                      <a:pt x="2393" y="519"/>
                      <a:pt x="1852" y="1"/>
                      <a:pt x="119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9" name="Google Shape;519;p9"/>
              <p:cNvSpPr/>
              <p:nvPr/>
            </p:nvSpPr>
            <p:spPr>
              <a:xfrm rot="5400000">
                <a:off x="585184" y="4089087"/>
                <a:ext cx="206700" cy="206775"/>
              </a:xfrm>
              <a:custGeom>
                <a:avLst/>
                <a:gdLst/>
                <a:ahLst/>
                <a:cxnLst/>
                <a:rect l="l" t="t" r="r" b="b"/>
                <a:pathLst>
                  <a:path w="2252" h="2253" extrusionOk="0">
                    <a:moveTo>
                      <a:pt x="1126" y="1"/>
                    </a:moveTo>
                    <a:cubicBezTo>
                      <a:pt x="496" y="1"/>
                      <a:pt x="0" y="496"/>
                      <a:pt x="0" y="1127"/>
                    </a:cubicBezTo>
                    <a:cubicBezTo>
                      <a:pt x="0" y="1735"/>
                      <a:pt x="496" y="2252"/>
                      <a:pt x="1126" y="2252"/>
                    </a:cubicBezTo>
                    <a:cubicBezTo>
                      <a:pt x="1740" y="2252"/>
                      <a:pt x="2252" y="1735"/>
                      <a:pt x="2252" y="1127"/>
                    </a:cubicBezTo>
                    <a:cubicBezTo>
                      <a:pt x="2252" y="496"/>
                      <a:pt x="1740" y="1"/>
                      <a:pt x="11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0" name="Google Shape;520;p9"/>
              <p:cNvSpPr/>
              <p:nvPr/>
            </p:nvSpPr>
            <p:spPr>
              <a:xfrm rot="5400000">
                <a:off x="981118" y="4412264"/>
                <a:ext cx="133914" cy="133444"/>
              </a:xfrm>
              <a:custGeom>
                <a:avLst/>
                <a:gdLst/>
                <a:ahLst/>
                <a:cxnLst/>
                <a:rect l="l" t="t" r="r" b="b"/>
                <a:pathLst>
                  <a:path w="1459" h="1454" extrusionOk="0">
                    <a:moveTo>
                      <a:pt x="732" y="1"/>
                    </a:moveTo>
                    <a:cubicBezTo>
                      <a:pt x="310" y="1"/>
                      <a:pt x="0" y="327"/>
                      <a:pt x="0" y="727"/>
                    </a:cubicBezTo>
                    <a:cubicBezTo>
                      <a:pt x="0" y="1127"/>
                      <a:pt x="310" y="1453"/>
                      <a:pt x="732" y="1453"/>
                    </a:cubicBezTo>
                    <a:cubicBezTo>
                      <a:pt x="1126" y="1453"/>
                      <a:pt x="1458" y="1127"/>
                      <a:pt x="1458" y="727"/>
                    </a:cubicBezTo>
                    <a:cubicBezTo>
                      <a:pt x="1458" y="327"/>
                      <a:pt x="1126" y="1"/>
                      <a:pt x="73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1" name="Google Shape;521;p9"/>
              <p:cNvSpPr/>
              <p:nvPr/>
            </p:nvSpPr>
            <p:spPr>
              <a:xfrm rot="5400000">
                <a:off x="331006" y="4453340"/>
                <a:ext cx="170078" cy="170064"/>
              </a:xfrm>
              <a:custGeom>
                <a:avLst/>
                <a:gdLst/>
                <a:ahLst/>
                <a:cxnLst/>
                <a:rect l="l" t="t" r="r" b="b"/>
                <a:pathLst>
                  <a:path w="1853" h="1853" extrusionOk="0">
                    <a:moveTo>
                      <a:pt x="935" y="1"/>
                    </a:moveTo>
                    <a:cubicBezTo>
                      <a:pt x="423" y="1"/>
                      <a:pt x="1" y="423"/>
                      <a:pt x="1" y="935"/>
                    </a:cubicBezTo>
                    <a:cubicBezTo>
                      <a:pt x="1" y="1431"/>
                      <a:pt x="423" y="1853"/>
                      <a:pt x="935" y="1853"/>
                    </a:cubicBezTo>
                    <a:cubicBezTo>
                      <a:pt x="1453" y="1853"/>
                      <a:pt x="1853" y="1431"/>
                      <a:pt x="1853" y="935"/>
                    </a:cubicBezTo>
                    <a:cubicBezTo>
                      <a:pt x="1853" y="423"/>
                      <a:pt x="1453" y="1"/>
                      <a:pt x="93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2" name="Google Shape;522;p9"/>
              <p:cNvSpPr/>
              <p:nvPr/>
            </p:nvSpPr>
            <p:spPr>
              <a:xfrm>
                <a:off x="-1393400" y="4184196"/>
                <a:ext cx="222211" cy="727520"/>
              </a:xfrm>
              <a:custGeom>
                <a:avLst/>
                <a:gdLst/>
                <a:ahLst/>
                <a:cxnLst/>
                <a:rect l="l" t="t" r="r" b="b"/>
                <a:pathLst>
                  <a:path w="2421" h="7927" extrusionOk="0">
                    <a:moveTo>
                      <a:pt x="822" y="1"/>
                    </a:moveTo>
                    <a:lnTo>
                      <a:pt x="732" y="23"/>
                    </a:lnTo>
                    <a:lnTo>
                      <a:pt x="2302" y="5157"/>
                    </a:lnTo>
                    <a:lnTo>
                      <a:pt x="0" y="7853"/>
                    </a:lnTo>
                    <a:lnTo>
                      <a:pt x="73" y="7926"/>
                    </a:lnTo>
                    <a:lnTo>
                      <a:pt x="2421" y="5179"/>
                    </a:lnTo>
                    <a:lnTo>
                      <a:pt x="82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3" name="Google Shape;523;p9"/>
              <p:cNvSpPr/>
              <p:nvPr/>
            </p:nvSpPr>
            <p:spPr>
              <a:xfrm>
                <a:off x="-1180089" y="4369129"/>
                <a:ext cx="490958" cy="295156"/>
              </a:xfrm>
              <a:custGeom>
                <a:avLst/>
                <a:gdLst/>
                <a:ahLst/>
                <a:cxnLst/>
                <a:rect l="l" t="t" r="r" b="b"/>
                <a:pathLst>
                  <a:path w="5349" h="3216" extrusionOk="0">
                    <a:moveTo>
                      <a:pt x="5303" y="1"/>
                    </a:moveTo>
                    <a:lnTo>
                      <a:pt x="1" y="3119"/>
                    </a:lnTo>
                    <a:lnTo>
                      <a:pt x="68" y="3215"/>
                    </a:lnTo>
                    <a:lnTo>
                      <a:pt x="5348" y="97"/>
                    </a:lnTo>
                    <a:lnTo>
                      <a:pt x="530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4" name="Google Shape;524;p9"/>
              <p:cNvSpPr/>
              <p:nvPr/>
            </p:nvSpPr>
            <p:spPr>
              <a:xfrm>
                <a:off x="-1419284" y="4877029"/>
                <a:ext cx="60578" cy="62592"/>
              </a:xfrm>
              <a:custGeom>
                <a:avLst/>
                <a:gdLst/>
                <a:ahLst/>
                <a:cxnLst/>
                <a:rect l="l" t="t" r="r" b="b"/>
                <a:pathLst>
                  <a:path w="660" h="682" extrusionOk="0">
                    <a:moveTo>
                      <a:pt x="333" y="0"/>
                    </a:moveTo>
                    <a:cubicBezTo>
                      <a:pt x="141" y="0"/>
                      <a:pt x="1" y="163"/>
                      <a:pt x="1" y="355"/>
                    </a:cubicBezTo>
                    <a:cubicBezTo>
                      <a:pt x="1" y="518"/>
                      <a:pt x="141" y="681"/>
                      <a:pt x="333" y="681"/>
                    </a:cubicBezTo>
                    <a:cubicBezTo>
                      <a:pt x="518" y="681"/>
                      <a:pt x="659" y="518"/>
                      <a:pt x="659" y="355"/>
                    </a:cubicBezTo>
                    <a:cubicBezTo>
                      <a:pt x="659" y="163"/>
                      <a:pt x="518" y="0"/>
                      <a:pt x="33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5" name="Google Shape;525;p9"/>
              <p:cNvSpPr/>
              <p:nvPr/>
            </p:nvSpPr>
            <p:spPr>
              <a:xfrm>
                <a:off x="-1408453" y="4100035"/>
                <a:ext cx="170078" cy="170064"/>
              </a:xfrm>
              <a:custGeom>
                <a:avLst/>
                <a:gdLst/>
                <a:ahLst/>
                <a:cxnLst/>
                <a:rect l="l" t="t" r="r" b="b"/>
                <a:pathLst>
                  <a:path w="1853" h="1853" extrusionOk="0">
                    <a:moveTo>
                      <a:pt x="941" y="0"/>
                    </a:moveTo>
                    <a:cubicBezTo>
                      <a:pt x="423" y="0"/>
                      <a:pt x="1" y="422"/>
                      <a:pt x="1" y="940"/>
                    </a:cubicBezTo>
                    <a:cubicBezTo>
                      <a:pt x="1" y="1430"/>
                      <a:pt x="423" y="1852"/>
                      <a:pt x="941" y="1852"/>
                    </a:cubicBezTo>
                    <a:cubicBezTo>
                      <a:pt x="1459" y="1852"/>
                      <a:pt x="1853" y="1430"/>
                      <a:pt x="1853" y="940"/>
                    </a:cubicBezTo>
                    <a:cubicBezTo>
                      <a:pt x="1853" y="422"/>
                      <a:pt x="1459" y="0"/>
                      <a:pt x="94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6" name="Google Shape;526;p9"/>
              <p:cNvSpPr/>
              <p:nvPr/>
            </p:nvSpPr>
            <p:spPr>
              <a:xfrm>
                <a:off x="-788437" y="4276708"/>
                <a:ext cx="195869" cy="193834"/>
              </a:xfrm>
              <a:custGeom>
                <a:avLst/>
                <a:gdLst/>
                <a:ahLst/>
                <a:cxnLst/>
                <a:rect l="l" t="t" r="r" b="b"/>
                <a:pathLst>
                  <a:path w="2134" h="2112" extrusionOk="0">
                    <a:moveTo>
                      <a:pt x="1059" y="0"/>
                    </a:moveTo>
                    <a:cubicBezTo>
                      <a:pt x="473" y="0"/>
                      <a:pt x="1" y="468"/>
                      <a:pt x="1" y="1053"/>
                    </a:cubicBezTo>
                    <a:cubicBezTo>
                      <a:pt x="1" y="1638"/>
                      <a:pt x="473" y="2111"/>
                      <a:pt x="1059" y="2111"/>
                    </a:cubicBezTo>
                    <a:cubicBezTo>
                      <a:pt x="1644" y="2111"/>
                      <a:pt x="2134" y="1638"/>
                      <a:pt x="2134" y="1053"/>
                    </a:cubicBezTo>
                    <a:cubicBezTo>
                      <a:pt x="2134" y="468"/>
                      <a:pt x="1644" y="0"/>
                      <a:pt x="105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7" name="Google Shape;527;p9"/>
              <p:cNvSpPr/>
              <p:nvPr/>
            </p:nvSpPr>
            <p:spPr>
              <a:xfrm>
                <a:off x="-1261687" y="4573702"/>
                <a:ext cx="170078" cy="170064"/>
              </a:xfrm>
              <a:custGeom>
                <a:avLst/>
                <a:gdLst/>
                <a:ahLst/>
                <a:cxnLst/>
                <a:rect l="l" t="t" r="r" b="b"/>
                <a:pathLst>
                  <a:path w="1853" h="1853" extrusionOk="0">
                    <a:moveTo>
                      <a:pt x="935" y="1"/>
                    </a:moveTo>
                    <a:cubicBezTo>
                      <a:pt x="423" y="1"/>
                      <a:pt x="0" y="423"/>
                      <a:pt x="0" y="935"/>
                    </a:cubicBezTo>
                    <a:cubicBezTo>
                      <a:pt x="0" y="1453"/>
                      <a:pt x="423" y="1853"/>
                      <a:pt x="935" y="1853"/>
                    </a:cubicBezTo>
                    <a:cubicBezTo>
                      <a:pt x="1430" y="1853"/>
                      <a:pt x="1852" y="1453"/>
                      <a:pt x="1852" y="935"/>
                    </a:cubicBezTo>
                    <a:cubicBezTo>
                      <a:pt x="1852" y="423"/>
                      <a:pt x="1430" y="1"/>
                      <a:pt x="93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28" name="Google Shape;528;p9"/>
            <p:cNvGrpSpPr/>
            <p:nvPr/>
          </p:nvGrpSpPr>
          <p:grpSpPr>
            <a:xfrm rot="5400000" flipH="1">
              <a:off x="-664141" y="100664"/>
              <a:ext cx="2708093" cy="1997318"/>
              <a:chOff x="-504263" y="2948996"/>
              <a:chExt cx="2708093" cy="1997318"/>
            </a:xfrm>
          </p:grpSpPr>
          <p:sp>
            <p:nvSpPr>
              <p:cNvPr id="529" name="Google Shape;529;p9"/>
              <p:cNvSpPr/>
              <p:nvPr/>
            </p:nvSpPr>
            <p:spPr>
              <a:xfrm rot="5400000">
                <a:off x="-325306" y="3527145"/>
                <a:ext cx="316291" cy="553418"/>
              </a:xfrm>
              <a:custGeom>
                <a:avLst/>
                <a:gdLst/>
                <a:ahLst/>
                <a:cxnLst/>
                <a:rect l="l" t="t" r="r" b="b"/>
                <a:pathLst>
                  <a:path w="3446" h="6030" extrusionOk="0">
                    <a:moveTo>
                      <a:pt x="2438" y="1"/>
                    </a:moveTo>
                    <a:lnTo>
                      <a:pt x="0" y="4014"/>
                    </a:lnTo>
                    <a:lnTo>
                      <a:pt x="68" y="4059"/>
                    </a:lnTo>
                    <a:lnTo>
                      <a:pt x="2393" y="282"/>
                    </a:lnTo>
                    <a:lnTo>
                      <a:pt x="3378" y="6029"/>
                    </a:lnTo>
                    <a:lnTo>
                      <a:pt x="3445" y="6029"/>
                    </a:lnTo>
                    <a:lnTo>
                      <a:pt x="24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0" name="Google Shape;530;p9"/>
              <p:cNvSpPr/>
              <p:nvPr/>
            </p:nvSpPr>
            <p:spPr>
              <a:xfrm rot="5400000">
                <a:off x="-394286" y="3904059"/>
                <a:ext cx="533822" cy="456226"/>
              </a:xfrm>
              <a:custGeom>
                <a:avLst/>
                <a:gdLst/>
                <a:ahLst/>
                <a:cxnLst/>
                <a:rect l="l" t="t" r="r" b="b"/>
                <a:pathLst>
                  <a:path w="5816" h="4971" extrusionOk="0">
                    <a:moveTo>
                      <a:pt x="46" y="0"/>
                    </a:moveTo>
                    <a:lnTo>
                      <a:pt x="1" y="68"/>
                    </a:lnTo>
                    <a:lnTo>
                      <a:pt x="5748" y="4971"/>
                    </a:lnTo>
                    <a:lnTo>
                      <a:pt x="5815" y="4903"/>
                    </a:lnTo>
                    <a:lnTo>
                      <a:pt x="4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1" name="Google Shape;531;p9"/>
              <p:cNvSpPr/>
              <p:nvPr/>
            </p:nvSpPr>
            <p:spPr>
              <a:xfrm rot="5400000">
                <a:off x="-37030" y="3733742"/>
                <a:ext cx="266727" cy="267256"/>
              </a:xfrm>
              <a:custGeom>
                <a:avLst/>
                <a:gdLst/>
                <a:ahLst/>
                <a:cxnLst/>
                <a:rect l="l" t="t" r="r" b="b"/>
                <a:pathLst>
                  <a:path w="2906" h="2912" extrusionOk="0">
                    <a:moveTo>
                      <a:pt x="1453" y="1"/>
                    </a:moveTo>
                    <a:cubicBezTo>
                      <a:pt x="654" y="1"/>
                      <a:pt x="1" y="660"/>
                      <a:pt x="1" y="1453"/>
                    </a:cubicBezTo>
                    <a:cubicBezTo>
                      <a:pt x="1" y="2253"/>
                      <a:pt x="654" y="2911"/>
                      <a:pt x="1453" y="2911"/>
                    </a:cubicBezTo>
                    <a:cubicBezTo>
                      <a:pt x="2252" y="2911"/>
                      <a:pt x="2905" y="2253"/>
                      <a:pt x="2905" y="1453"/>
                    </a:cubicBezTo>
                    <a:cubicBezTo>
                      <a:pt x="2905" y="660"/>
                      <a:pt x="2252" y="1"/>
                      <a:pt x="14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2" name="Google Shape;532;p9"/>
              <p:cNvSpPr/>
              <p:nvPr/>
            </p:nvSpPr>
            <p:spPr>
              <a:xfrm rot="5400000">
                <a:off x="-430984" y="4317361"/>
                <a:ext cx="157228" cy="157123"/>
              </a:xfrm>
              <a:custGeom>
                <a:avLst/>
                <a:gdLst/>
                <a:ahLst/>
                <a:cxnLst/>
                <a:rect l="l" t="t" r="r" b="b"/>
                <a:pathLst>
                  <a:path w="1713" h="1712" extrusionOk="0">
                    <a:moveTo>
                      <a:pt x="868" y="0"/>
                    </a:moveTo>
                    <a:cubicBezTo>
                      <a:pt x="378" y="0"/>
                      <a:pt x="1" y="400"/>
                      <a:pt x="1" y="867"/>
                    </a:cubicBezTo>
                    <a:cubicBezTo>
                      <a:pt x="1" y="1334"/>
                      <a:pt x="378" y="1711"/>
                      <a:pt x="868" y="1711"/>
                    </a:cubicBezTo>
                    <a:cubicBezTo>
                      <a:pt x="1335" y="1711"/>
                      <a:pt x="1712" y="1334"/>
                      <a:pt x="1712" y="867"/>
                    </a:cubicBezTo>
                    <a:cubicBezTo>
                      <a:pt x="1712" y="400"/>
                      <a:pt x="1335" y="0"/>
                      <a:pt x="86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3" name="Google Shape;533;p9"/>
              <p:cNvSpPr/>
              <p:nvPr/>
            </p:nvSpPr>
            <p:spPr>
              <a:xfrm rot="5400000">
                <a:off x="-505323" y="3898355"/>
                <a:ext cx="123084" cy="120963"/>
              </a:xfrm>
              <a:custGeom>
                <a:avLst/>
                <a:gdLst/>
                <a:ahLst/>
                <a:cxnLst/>
                <a:rect l="l" t="t" r="r" b="b"/>
                <a:pathLst>
                  <a:path w="1341" h="1318" extrusionOk="0">
                    <a:moveTo>
                      <a:pt x="659" y="1"/>
                    </a:moveTo>
                    <a:cubicBezTo>
                      <a:pt x="310" y="1"/>
                      <a:pt x="1" y="310"/>
                      <a:pt x="1" y="659"/>
                    </a:cubicBezTo>
                    <a:cubicBezTo>
                      <a:pt x="1" y="1036"/>
                      <a:pt x="310" y="1318"/>
                      <a:pt x="659" y="1318"/>
                    </a:cubicBezTo>
                    <a:cubicBezTo>
                      <a:pt x="1036" y="1318"/>
                      <a:pt x="1340" y="1036"/>
                      <a:pt x="1340" y="659"/>
                    </a:cubicBezTo>
                    <a:cubicBezTo>
                      <a:pt x="1340" y="310"/>
                      <a:pt x="1036" y="1"/>
                      <a:pt x="65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4" name="Google Shape;534;p9"/>
              <p:cNvSpPr/>
              <p:nvPr/>
            </p:nvSpPr>
            <p:spPr>
              <a:xfrm rot="5400000">
                <a:off x="-340537" y="3570266"/>
                <a:ext cx="157136" cy="157123"/>
              </a:xfrm>
              <a:custGeom>
                <a:avLst/>
                <a:gdLst/>
                <a:ahLst/>
                <a:cxnLst/>
                <a:rect l="l" t="t" r="r" b="b"/>
                <a:pathLst>
                  <a:path w="1712" h="1712" extrusionOk="0">
                    <a:moveTo>
                      <a:pt x="867" y="0"/>
                    </a:moveTo>
                    <a:cubicBezTo>
                      <a:pt x="378" y="0"/>
                      <a:pt x="0" y="377"/>
                      <a:pt x="0" y="845"/>
                    </a:cubicBezTo>
                    <a:cubicBezTo>
                      <a:pt x="0" y="1334"/>
                      <a:pt x="378" y="1711"/>
                      <a:pt x="867" y="1711"/>
                    </a:cubicBezTo>
                    <a:cubicBezTo>
                      <a:pt x="1340" y="1711"/>
                      <a:pt x="1712" y="1334"/>
                      <a:pt x="1712" y="845"/>
                    </a:cubicBezTo>
                    <a:cubicBezTo>
                      <a:pt x="1712" y="377"/>
                      <a:pt x="1340" y="0"/>
                      <a:pt x="86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5" name="Google Shape;535;p9"/>
              <p:cNvSpPr/>
              <p:nvPr/>
            </p:nvSpPr>
            <p:spPr>
              <a:xfrm rot="5400000">
                <a:off x="1644803" y="3849412"/>
                <a:ext cx="222211" cy="727520"/>
              </a:xfrm>
              <a:custGeom>
                <a:avLst/>
                <a:gdLst/>
                <a:ahLst/>
                <a:cxnLst/>
                <a:rect l="l" t="t" r="r" b="b"/>
                <a:pathLst>
                  <a:path w="2421" h="7927" extrusionOk="0">
                    <a:moveTo>
                      <a:pt x="822" y="1"/>
                    </a:moveTo>
                    <a:lnTo>
                      <a:pt x="732" y="23"/>
                    </a:lnTo>
                    <a:lnTo>
                      <a:pt x="2302" y="5157"/>
                    </a:lnTo>
                    <a:lnTo>
                      <a:pt x="0" y="7853"/>
                    </a:lnTo>
                    <a:lnTo>
                      <a:pt x="73" y="7926"/>
                    </a:lnTo>
                    <a:lnTo>
                      <a:pt x="2421" y="5179"/>
                    </a:lnTo>
                    <a:lnTo>
                      <a:pt x="82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6" name="Google Shape;536;p9"/>
              <p:cNvSpPr/>
              <p:nvPr/>
            </p:nvSpPr>
            <p:spPr>
              <a:xfrm rot="5400000">
                <a:off x="1541679" y="4413279"/>
                <a:ext cx="490958" cy="295156"/>
              </a:xfrm>
              <a:custGeom>
                <a:avLst/>
                <a:gdLst/>
                <a:ahLst/>
                <a:cxnLst/>
                <a:rect l="l" t="t" r="r" b="b"/>
                <a:pathLst>
                  <a:path w="5349" h="3216" extrusionOk="0">
                    <a:moveTo>
                      <a:pt x="5303" y="1"/>
                    </a:moveTo>
                    <a:lnTo>
                      <a:pt x="1" y="3119"/>
                    </a:lnTo>
                    <a:lnTo>
                      <a:pt x="68" y="3215"/>
                    </a:lnTo>
                    <a:lnTo>
                      <a:pt x="5348" y="97"/>
                    </a:lnTo>
                    <a:lnTo>
                      <a:pt x="530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7" name="Google Shape;537;p9"/>
              <p:cNvSpPr/>
              <p:nvPr/>
            </p:nvSpPr>
            <p:spPr>
              <a:xfrm rot="5400000">
                <a:off x="1365251" y="4075176"/>
                <a:ext cx="60578" cy="62592"/>
              </a:xfrm>
              <a:custGeom>
                <a:avLst/>
                <a:gdLst/>
                <a:ahLst/>
                <a:cxnLst/>
                <a:rect l="l" t="t" r="r" b="b"/>
                <a:pathLst>
                  <a:path w="660" h="682" extrusionOk="0">
                    <a:moveTo>
                      <a:pt x="333" y="0"/>
                    </a:moveTo>
                    <a:cubicBezTo>
                      <a:pt x="141" y="0"/>
                      <a:pt x="1" y="163"/>
                      <a:pt x="1" y="355"/>
                    </a:cubicBezTo>
                    <a:cubicBezTo>
                      <a:pt x="1" y="518"/>
                      <a:pt x="141" y="681"/>
                      <a:pt x="333" y="681"/>
                    </a:cubicBezTo>
                    <a:cubicBezTo>
                      <a:pt x="518" y="681"/>
                      <a:pt x="659" y="518"/>
                      <a:pt x="659" y="355"/>
                    </a:cubicBezTo>
                    <a:cubicBezTo>
                      <a:pt x="659" y="163"/>
                      <a:pt x="518" y="0"/>
                      <a:pt x="33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8" name="Google Shape;538;p9"/>
              <p:cNvSpPr/>
              <p:nvPr/>
            </p:nvSpPr>
            <p:spPr>
              <a:xfrm rot="5400000">
                <a:off x="2033759" y="4087020"/>
                <a:ext cx="170078" cy="170064"/>
              </a:xfrm>
              <a:custGeom>
                <a:avLst/>
                <a:gdLst/>
                <a:ahLst/>
                <a:cxnLst/>
                <a:rect l="l" t="t" r="r" b="b"/>
                <a:pathLst>
                  <a:path w="1853" h="1853" extrusionOk="0">
                    <a:moveTo>
                      <a:pt x="941" y="0"/>
                    </a:moveTo>
                    <a:cubicBezTo>
                      <a:pt x="423" y="0"/>
                      <a:pt x="1" y="422"/>
                      <a:pt x="1" y="940"/>
                    </a:cubicBezTo>
                    <a:cubicBezTo>
                      <a:pt x="1" y="1430"/>
                      <a:pt x="423" y="1852"/>
                      <a:pt x="941" y="1852"/>
                    </a:cubicBezTo>
                    <a:cubicBezTo>
                      <a:pt x="1459" y="1852"/>
                      <a:pt x="1853" y="1430"/>
                      <a:pt x="1853" y="940"/>
                    </a:cubicBezTo>
                    <a:cubicBezTo>
                      <a:pt x="1853" y="422"/>
                      <a:pt x="1459" y="0"/>
                      <a:pt x="94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9" name="Google Shape;539;p9"/>
              <p:cNvSpPr/>
              <p:nvPr/>
            </p:nvSpPr>
            <p:spPr>
              <a:xfrm rot="5400000">
                <a:off x="1832305" y="4708048"/>
                <a:ext cx="195869" cy="193834"/>
              </a:xfrm>
              <a:custGeom>
                <a:avLst/>
                <a:gdLst/>
                <a:ahLst/>
                <a:cxnLst/>
                <a:rect l="l" t="t" r="r" b="b"/>
                <a:pathLst>
                  <a:path w="2134" h="2112" extrusionOk="0">
                    <a:moveTo>
                      <a:pt x="1059" y="0"/>
                    </a:moveTo>
                    <a:cubicBezTo>
                      <a:pt x="473" y="0"/>
                      <a:pt x="1" y="468"/>
                      <a:pt x="1" y="1053"/>
                    </a:cubicBezTo>
                    <a:cubicBezTo>
                      <a:pt x="1" y="1638"/>
                      <a:pt x="473" y="2111"/>
                      <a:pt x="1059" y="2111"/>
                    </a:cubicBezTo>
                    <a:cubicBezTo>
                      <a:pt x="1644" y="2111"/>
                      <a:pt x="2134" y="1638"/>
                      <a:pt x="2134" y="1053"/>
                    </a:cubicBezTo>
                    <a:cubicBezTo>
                      <a:pt x="2134" y="468"/>
                      <a:pt x="1644" y="0"/>
                      <a:pt x="105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0" name="Google Shape;540;p9"/>
              <p:cNvSpPr/>
              <p:nvPr/>
            </p:nvSpPr>
            <p:spPr>
              <a:xfrm rot="5400000">
                <a:off x="1560092" y="4233787"/>
                <a:ext cx="170078" cy="170064"/>
              </a:xfrm>
              <a:custGeom>
                <a:avLst/>
                <a:gdLst/>
                <a:ahLst/>
                <a:cxnLst/>
                <a:rect l="l" t="t" r="r" b="b"/>
                <a:pathLst>
                  <a:path w="1853" h="1853" extrusionOk="0">
                    <a:moveTo>
                      <a:pt x="935" y="1"/>
                    </a:moveTo>
                    <a:cubicBezTo>
                      <a:pt x="423" y="1"/>
                      <a:pt x="0" y="423"/>
                      <a:pt x="0" y="935"/>
                    </a:cubicBezTo>
                    <a:cubicBezTo>
                      <a:pt x="0" y="1453"/>
                      <a:pt x="423" y="1853"/>
                      <a:pt x="935" y="1853"/>
                    </a:cubicBezTo>
                    <a:cubicBezTo>
                      <a:pt x="1430" y="1853"/>
                      <a:pt x="1852" y="1453"/>
                      <a:pt x="1852" y="935"/>
                    </a:cubicBezTo>
                    <a:cubicBezTo>
                      <a:pt x="1852" y="423"/>
                      <a:pt x="1430" y="1"/>
                      <a:pt x="93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1" name="Google Shape;541;p9"/>
              <p:cNvSpPr/>
              <p:nvPr/>
            </p:nvSpPr>
            <p:spPr>
              <a:xfrm rot="5400000">
                <a:off x="896171" y="4251898"/>
                <a:ext cx="366406" cy="811680"/>
              </a:xfrm>
              <a:custGeom>
                <a:avLst/>
                <a:gdLst/>
                <a:ahLst/>
                <a:cxnLst/>
                <a:rect l="l" t="t" r="r" b="b"/>
                <a:pathLst>
                  <a:path w="3992" h="8844" extrusionOk="0">
                    <a:moveTo>
                      <a:pt x="3800" y="1"/>
                    </a:moveTo>
                    <a:lnTo>
                      <a:pt x="3896" y="8613"/>
                    </a:lnTo>
                    <a:lnTo>
                      <a:pt x="74" y="4740"/>
                    </a:lnTo>
                    <a:lnTo>
                      <a:pt x="1" y="4785"/>
                    </a:lnTo>
                    <a:lnTo>
                      <a:pt x="3991" y="8844"/>
                    </a:lnTo>
                    <a:lnTo>
                      <a:pt x="389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2" name="Google Shape;542;p9"/>
              <p:cNvSpPr/>
              <p:nvPr/>
            </p:nvSpPr>
            <p:spPr>
              <a:xfrm rot="5400000">
                <a:off x="225581" y="4380050"/>
                <a:ext cx="654702" cy="279554"/>
              </a:xfrm>
              <a:custGeom>
                <a:avLst/>
                <a:gdLst/>
                <a:ahLst/>
                <a:cxnLst/>
                <a:rect l="l" t="t" r="r" b="b"/>
                <a:pathLst>
                  <a:path w="7133" h="3046" extrusionOk="0">
                    <a:moveTo>
                      <a:pt x="0" y="1"/>
                    </a:moveTo>
                    <a:lnTo>
                      <a:pt x="0" y="91"/>
                    </a:lnTo>
                    <a:lnTo>
                      <a:pt x="6896" y="141"/>
                    </a:lnTo>
                    <a:lnTo>
                      <a:pt x="3614" y="2978"/>
                    </a:lnTo>
                    <a:lnTo>
                      <a:pt x="3659" y="3046"/>
                    </a:lnTo>
                    <a:lnTo>
                      <a:pt x="7132" y="46"/>
                    </a:lnTo>
                    <a:lnTo>
                      <a:pt x="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3" name="Google Shape;543;p9"/>
              <p:cNvSpPr/>
              <p:nvPr/>
            </p:nvSpPr>
            <p:spPr>
              <a:xfrm rot="5400000">
                <a:off x="1431887" y="4772662"/>
                <a:ext cx="108123" cy="110133"/>
              </a:xfrm>
              <a:custGeom>
                <a:avLst/>
                <a:gdLst/>
                <a:ahLst/>
                <a:cxnLst/>
                <a:rect l="l" t="t" r="r" b="b"/>
                <a:pathLst>
                  <a:path w="1178" h="1200" extrusionOk="0">
                    <a:moveTo>
                      <a:pt x="592" y="1"/>
                    </a:moveTo>
                    <a:cubicBezTo>
                      <a:pt x="260" y="1"/>
                      <a:pt x="1" y="282"/>
                      <a:pt x="1" y="609"/>
                    </a:cubicBezTo>
                    <a:cubicBezTo>
                      <a:pt x="1" y="941"/>
                      <a:pt x="260" y="1200"/>
                      <a:pt x="592" y="1200"/>
                    </a:cubicBezTo>
                    <a:cubicBezTo>
                      <a:pt x="918" y="1200"/>
                      <a:pt x="1177" y="941"/>
                      <a:pt x="1177" y="609"/>
                    </a:cubicBezTo>
                    <a:cubicBezTo>
                      <a:pt x="1177" y="282"/>
                      <a:pt x="918" y="1"/>
                      <a:pt x="59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4" name="Google Shape;544;p9"/>
              <p:cNvSpPr/>
              <p:nvPr/>
            </p:nvSpPr>
            <p:spPr>
              <a:xfrm rot="5400000">
                <a:off x="573299" y="4727691"/>
                <a:ext cx="219642" cy="217604"/>
              </a:xfrm>
              <a:custGeom>
                <a:avLst/>
                <a:gdLst/>
                <a:ahLst/>
                <a:cxnLst/>
                <a:rect l="l" t="t" r="r" b="b"/>
                <a:pathLst>
                  <a:path w="2393" h="2371" extrusionOk="0">
                    <a:moveTo>
                      <a:pt x="1194" y="1"/>
                    </a:moveTo>
                    <a:cubicBezTo>
                      <a:pt x="541" y="1"/>
                      <a:pt x="0" y="519"/>
                      <a:pt x="0" y="1172"/>
                    </a:cubicBezTo>
                    <a:cubicBezTo>
                      <a:pt x="0" y="1830"/>
                      <a:pt x="541" y="2371"/>
                      <a:pt x="1194" y="2371"/>
                    </a:cubicBezTo>
                    <a:cubicBezTo>
                      <a:pt x="1852" y="2371"/>
                      <a:pt x="2393" y="1830"/>
                      <a:pt x="2393" y="1172"/>
                    </a:cubicBezTo>
                    <a:cubicBezTo>
                      <a:pt x="2393" y="519"/>
                      <a:pt x="1852" y="1"/>
                      <a:pt x="119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5" name="Google Shape;545;p9"/>
              <p:cNvSpPr/>
              <p:nvPr/>
            </p:nvSpPr>
            <p:spPr>
              <a:xfrm rot="5400000">
                <a:off x="585184" y="4089087"/>
                <a:ext cx="206700" cy="206775"/>
              </a:xfrm>
              <a:custGeom>
                <a:avLst/>
                <a:gdLst/>
                <a:ahLst/>
                <a:cxnLst/>
                <a:rect l="l" t="t" r="r" b="b"/>
                <a:pathLst>
                  <a:path w="2252" h="2253" extrusionOk="0">
                    <a:moveTo>
                      <a:pt x="1126" y="1"/>
                    </a:moveTo>
                    <a:cubicBezTo>
                      <a:pt x="496" y="1"/>
                      <a:pt x="0" y="496"/>
                      <a:pt x="0" y="1127"/>
                    </a:cubicBezTo>
                    <a:cubicBezTo>
                      <a:pt x="0" y="1735"/>
                      <a:pt x="496" y="2252"/>
                      <a:pt x="1126" y="2252"/>
                    </a:cubicBezTo>
                    <a:cubicBezTo>
                      <a:pt x="1740" y="2252"/>
                      <a:pt x="2252" y="1735"/>
                      <a:pt x="2252" y="1127"/>
                    </a:cubicBezTo>
                    <a:cubicBezTo>
                      <a:pt x="2252" y="496"/>
                      <a:pt x="1740" y="1"/>
                      <a:pt x="11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6" name="Google Shape;546;p9"/>
              <p:cNvSpPr/>
              <p:nvPr/>
            </p:nvSpPr>
            <p:spPr>
              <a:xfrm rot="5400000">
                <a:off x="981118" y="4412264"/>
                <a:ext cx="133914" cy="133444"/>
              </a:xfrm>
              <a:custGeom>
                <a:avLst/>
                <a:gdLst/>
                <a:ahLst/>
                <a:cxnLst/>
                <a:rect l="l" t="t" r="r" b="b"/>
                <a:pathLst>
                  <a:path w="1459" h="1454" extrusionOk="0">
                    <a:moveTo>
                      <a:pt x="732" y="1"/>
                    </a:moveTo>
                    <a:cubicBezTo>
                      <a:pt x="310" y="1"/>
                      <a:pt x="0" y="327"/>
                      <a:pt x="0" y="727"/>
                    </a:cubicBezTo>
                    <a:cubicBezTo>
                      <a:pt x="0" y="1127"/>
                      <a:pt x="310" y="1453"/>
                      <a:pt x="732" y="1453"/>
                    </a:cubicBezTo>
                    <a:cubicBezTo>
                      <a:pt x="1126" y="1453"/>
                      <a:pt x="1458" y="1127"/>
                      <a:pt x="1458" y="727"/>
                    </a:cubicBezTo>
                    <a:cubicBezTo>
                      <a:pt x="1458" y="327"/>
                      <a:pt x="1126" y="1"/>
                      <a:pt x="73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7" name="Google Shape;547;p9"/>
              <p:cNvSpPr/>
              <p:nvPr/>
            </p:nvSpPr>
            <p:spPr>
              <a:xfrm rot="5400000">
                <a:off x="331006" y="4453340"/>
                <a:ext cx="170078" cy="170064"/>
              </a:xfrm>
              <a:custGeom>
                <a:avLst/>
                <a:gdLst/>
                <a:ahLst/>
                <a:cxnLst/>
                <a:rect l="l" t="t" r="r" b="b"/>
                <a:pathLst>
                  <a:path w="1853" h="1853" extrusionOk="0">
                    <a:moveTo>
                      <a:pt x="935" y="1"/>
                    </a:moveTo>
                    <a:cubicBezTo>
                      <a:pt x="423" y="1"/>
                      <a:pt x="1" y="423"/>
                      <a:pt x="1" y="935"/>
                    </a:cubicBezTo>
                    <a:cubicBezTo>
                      <a:pt x="1" y="1431"/>
                      <a:pt x="423" y="1853"/>
                      <a:pt x="935" y="1853"/>
                    </a:cubicBezTo>
                    <a:cubicBezTo>
                      <a:pt x="1453" y="1853"/>
                      <a:pt x="1853" y="1431"/>
                      <a:pt x="1853" y="935"/>
                    </a:cubicBezTo>
                    <a:cubicBezTo>
                      <a:pt x="1853" y="423"/>
                      <a:pt x="1453" y="1"/>
                      <a:pt x="93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8" name="Google Shape;548;p9"/>
              <p:cNvSpPr/>
              <p:nvPr/>
            </p:nvSpPr>
            <p:spPr>
              <a:xfrm rot="9543437">
                <a:off x="1731595" y="2999990"/>
                <a:ext cx="222214" cy="727525"/>
              </a:xfrm>
              <a:custGeom>
                <a:avLst/>
                <a:gdLst/>
                <a:ahLst/>
                <a:cxnLst/>
                <a:rect l="l" t="t" r="r" b="b"/>
                <a:pathLst>
                  <a:path w="2421" h="7927" extrusionOk="0">
                    <a:moveTo>
                      <a:pt x="822" y="1"/>
                    </a:moveTo>
                    <a:lnTo>
                      <a:pt x="732" y="23"/>
                    </a:lnTo>
                    <a:lnTo>
                      <a:pt x="2302" y="5157"/>
                    </a:lnTo>
                    <a:lnTo>
                      <a:pt x="0" y="7853"/>
                    </a:lnTo>
                    <a:lnTo>
                      <a:pt x="73" y="7926"/>
                    </a:lnTo>
                    <a:lnTo>
                      <a:pt x="2421" y="5179"/>
                    </a:lnTo>
                    <a:lnTo>
                      <a:pt x="82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9" name="Google Shape;549;p9"/>
              <p:cNvSpPr/>
              <p:nvPr/>
            </p:nvSpPr>
            <p:spPr>
              <a:xfrm rot="9543437">
                <a:off x="1283674" y="3369632"/>
                <a:ext cx="490964" cy="295159"/>
              </a:xfrm>
              <a:custGeom>
                <a:avLst/>
                <a:gdLst/>
                <a:ahLst/>
                <a:cxnLst/>
                <a:rect l="l" t="t" r="r" b="b"/>
                <a:pathLst>
                  <a:path w="5349" h="3216" extrusionOk="0">
                    <a:moveTo>
                      <a:pt x="5303" y="1"/>
                    </a:moveTo>
                    <a:lnTo>
                      <a:pt x="1" y="3119"/>
                    </a:lnTo>
                    <a:lnTo>
                      <a:pt x="68" y="3215"/>
                    </a:lnTo>
                    <a:lnTo>
                      <a:pt x="5348" y="97"/>
                    </a:lnTo>
                    <a:lnTo>
                      <a:pt x="530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0" name="Google Shape;550;p9"/>
              <p:cNvSpPr/>
              <p:nvPr/>
            </p:nvSpPr>
            <p:spPr>
              <a:xfrm rot="9543437">
                <a:off x="1783264" y="2957755"/>
                <a:ext cx="60579" cy="62593"/>
              </a:xfrm>
              <a:custGeom>
                <a:avLst/>
                <a:gdLst/>
                <a:ahLst/>
                <a:cxnLst/>
                <a:rect l="l" t="t" r="r" b="b"/>
                <a:pathLst>
                  <a:path w="660" h="682" extrusionOk="0">
                    <a:moveTo>
                      <a:pt x="333" y="0"/>
                    </a:moveTo>
                    <a:cubicBezTo>
                      <a:pt x="141" y="0"/>
                      <a:pt x="1" y="163"/>
                      <a:pt x="1" y="355"/>
                    </a:cubicBezTo>
                    <a:cubicBezTo>
                      <a:pt x="1" y="518"/>
                      <a:pt x="141" y="681"/>
                      <a:pt x="333" y="681"/>
                    </a:cubicBezTo>
                    <a:cubicBezTo>
                      <a:pt x="518" y="681"/>
                      <a:pt x="659" y="518"/>
                      <a:pt x="659" y="355"/>
                    </a:cubicBezTo>
                    <a:cubicBezTo>
                      <a:pt x="659" y="163"/>
                      <a:pt x="518" y="0"/>
                      <a:pt x="33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1" name="Google Shape;551;p9"/>
              <p:cNvSpPr/>
              <p:nvPr/>
            </p:nvSpPr>
            <p:spPr>
              <a:xfrm rot="9543437">
                <a:off x="1925776" y="3602940"/>
                <a:ext cx="170080" cy="170065"/>
              </a:xfrm>
              <a:custGeom>
                <a:avLst/>
                <a:gdLst/>
                <a:ahLst/>
                <a:cxnLst/>
                <a:rect l="l" t="t" r="r" b="b"/>
                <a:pathLst>
                  <a:path w="1853" h="1853" extrusionOk="0">
                    <a:moveTo>
                      <a:pt x="941" y="0"/>
                    </a:moveTo>
                    <a:cubicBezTo>
                      <a:pt x="423" y="0"/>
                      <a:pt x="1" y="422"/>
                      <a:pt x="1" y="940"/>
                    </a:cubicBezTo>
                    <a:cubicBezTo>
                      <a:pt x="1" y="1430"/>
                      <a:pt x="423" y="1852"/>
                      <a:pt x="941" y="1852"/>
                    </a:cubicBezTo>
                    <a:cubicBezTo>
                      <a:pt x="1459" y="1852"/>
                      <a:pt x="1853" y="1430"/>
                      <a:pt x="1853" y="940"/>
                    </a:cubicBezTo>
                    <a:cubicBezTo>
                      <a:pt x="1853" y="422"/>
                      <a:pt x="1459" y="0"/>
                      <a:pt x="94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2" name="Google Shape;552;p9"/>
              <p:cNvSpPr/>
              <p:nvPr/>
            </p:nvSpPr>
            <p:spPr>
              <a:xfrm rot="9543437">
                <a:off x="1254382" y="3641173"/>
                <a:ext cx="195871" cy="193835"/>
              </a:xfrm>
              <a:custGeom>
                <a:avLst/>
                <a:gdLst/>
                <a:ahLst/>
                <a:cxnLst/>
                <a:rect l="l" t="t" r="r" b="b"/>
                <a:pathLst>
                  <a:path w="2134" h="2112" extrusionOk="0">
                    <a:moveTo>
                      <a:pt x="1059" y="0"/>
                    </a:moveTo>
                    <a:cubicBezTo>
                      <a:pt x="473" y="0"/>
                      <a:pt x="1" y="468"/>
                      <a:pt x="1" y="1053"/>
                    </a:cubicBezTo>
                    <a:cubicBezTo>
                      <a:pt x="1" y="1638"/>
                      <a:pt x="473" y="2111"/>
                      <a:pt x="1059" y="2111"/>
                    </a:cubicBezTo>
                    <a:cubicBezTo>
                      <a:pt x="1644" y="2111"/>
                      <a:pt x="2134" y="1638"/>
                      <a:pt x="2134" y="1053"/>
                    </a:cubicBezTo>
                    <a:cubicBezTo>
                      <a:pt x="2134" y="468"/>
                      <a:pt x="1644" y="0"/>
                      <a:pt x="105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3" name="Google Shape;553;p9"/>
              <p:cNvSpPr/>
              <p:nvPr/>
            </p:nvSpPr>
            <p:spPr>
              <a:xfrm rot="9543437">
                <a:off x="1619404" y="3213021"/>
                <a:ext cx="170080" cy="170065"/>
              </a:xfrm>
              <a:custGeom>
                <a:avLst/>
                <a:gdLst/>
                <a:ahLst/>
                <a:cxnLst/>
                <a:rect l="l" t="t" r="r" b="b"/>
                <a:pathLst>
                  <a:path w="1853" h="1853" extrusionOk="0">
                    <a:moveTo>
                      <a:pt x="935" y="1"/>
                    </a:moveTo>
                    <a:cubicBezTo>
                      <a:pt x="423" y="1"/>
                      <a:pt x="0" y="423"/>
                      <a:pt x="0" y="935"/>
                    </a:cubicBezTo>
                    <a:cubicBezTo>
                      <a:pt x="0" y="1453"/>
                      <a:pt x="423" y="1853"/>
                      <a:pt x="935" y="1853"/>
                    </a:cubicBezTo>
                    <a:cubicBezTo>
                      <a:pt x="1430" y="1853"/>
                      <a:pt x="1852" y="1453"/>
                      <a:pt x="1852" y="935"/>
                    </a:cubicBezTo>
                    <a:cubicBezTo>
                      <a:pt x="1852" y="423"/>
                      <a:pt x="1430" y="1"/>
                      <a:pt x="93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19925919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54"/>
        <p:cNvGrpSpPr/>
        <p:nvPr/>
      </p:nvGrpSpPr>
      <p:grpSpPr>
        <a:xfrm>
          <a:off x="0" y="0"/>
          <a:ext cx="0" cy="0"/>
          <a:chOff x="0" y="0"/>
          <a:chExt cx="0" cy="0"/>
        </a:xfrm>
      </p:grpSpPr>
      <p:sp>
        <p:nvSpPr>
          <p:cNvPr id="555" name="Google Shape;555;p10"/>
          <p:cNvSpPr>
            <a:spLocks noGrp="1"/>
          </p:cNvSpPr>
          <p:nvPr>
            <p:ph type="pic" idx="2"/>
          </p:nvPr>
        </p:nvSpPr>
        <p:spPr>
          <a:xfrm>
            <a:off x="0" y="0"/>
            <a:ext cx="9144000" cy="5143500"/>
          </a:xfrm>
          <a:prstGeom prst="rect">
            <a:avLst/>
          </a:prstGeom>
          <a:noFill/>
          <a:ln>
            <a:noFill/>
          </a:ln>
        </p:spPr>
      </p:sp>
      <p:sp>
        <p:nvSpPr>
          <p:cNvPr id="556" name="Google Shape;556;p10"/>
          <p:cNvSpPr txBox="1">
            <a:spLocks noGrp="1"/>
          </p:cNvSpPr>
          <p:nvPr>
            <p:ph type="title"/>
          </p:nvPr>
        </p:nvSpPr>
        <p:spPr>
          <a:xfrm>
            <a:off x="720000" y="3859100"/>
            <a:ext cx="7704000" cy="749400"/>
          </a:xfrm>
          <a:prstGeom prst="rect">
            <a:avLst/>
          </a:prstGeom>
          <a:solidFill>
            <a:schemeClr val="accent3"/>
          </a:solidFill>
        </p:spPr>
        <p:txBody>
          <a:bodyPr spcFirstLastPara="1" wrap="square" lIns="91425" tIns="91425" rIns="91425" bIns="91425" anchor="t" anchorCtr="0">
            <a:noAutofit/>
          </a:bodyPr>
          <a:lstStyle>
            <a:lvl1pPr lvl="0" algn="ctr" rtl="0">
              <a:spcBef>
                <a:spcPts val="0"/>
              </a:spcBef>
              <a:spcAft>
                <a:spcPts val="0"/>
              </a:spcAft>
              <a:buSzPts val="3000"/>
              <a:buNone/>
              <a:defRPr>
                <a:solidFill>
                  <a:schemeClr val="lt1"/>
                </a:solidFill>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34482679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57"/>
        <p:cNvGrpSpPr/>
        <p:nvPr/>
      </p:nvGrpSpPr>
      <p:grpSpPr>
        <a:xfrm>
          <a:off x="0" y="0"/>
          <a:ext cx="0" cy="0"/>
          <a:chOff x="0" y="0"/>
          <a:chExt cx="0" cy="0"/>
        </a:xfrm>
      </p:grpSpPr>
      <p:sp>
        <p:nvSpPr>
          <p:cNvPr id="558" name="Google Shape;558;p11"/>
          <p:cNvSpPr txBox="1">
            <a:spLocks noGrp="1"/>
          </p:cNvSpPr>
          <p:nvPr>
            <p:ph type="title" hasCustomPrompt="1"/>
          </p:nvPr>
        </p:nvSpPr>
        <p:spPr>
          <a:xfrm>
            <a:off x="1284000" y="1366338"/>
            <a:ext cx="6576000" cy="1511100"/>
          </a:xfrm>
          <a:prstGeom prst="rect">
            <a:avLst/>
          </a:prstGeom>
        </p:spPr>
        <p:txBody>
          <a:bodyPr spcFirstLastPara="1" wrap="square" lIns="91425" tIns="91425" rIns="91425" bIns="91425" anchor="t" anchorCtr="0">
            <a:noAutofit/>
          </a:bodyPr>
          <a:lstStyle>
            <a:lvl1pPr lvl="0" algn="ctr">
              <a:spcBef>
                <a:spcPts val="0"/>
              </a:spcBef>
              <a:spcAft>
                <a:spcPts val="0"/>
              </a:spcAft>
              <a:buSzPts val="9600"/>
              <a:buNone/>
              <a:defRPr sz="9600">
                <a:solidFill>
                  <a:schemeClr val="accent1"/>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559" name="Google Shape;559;p11"/>
          <p:cNvSpPr txBox="1">
            <a:spLocks noGrp="1"/>
          </p:cNvSpPr>
          <p:nvPr>
            <p:ph type="subTitle" idx="1"/>
          </p:nvPr>
        </p:nvSpPr>
        <p:spPr>
          <a:xfrm>
            <a:off x="1284000" y="3063763"/>
            <a:ext cx="65760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560" name="Google Shape;560;p11"/>
          <p:cNvSpPr/>
          <p:nvPr/>
        </p:nvSpPr>
        <p:spPr>
          <a:xfrm flipH="1">
            <a:off x="0" y="4966175"/>
            <a:ext cx="9144000" cy="197400"/>
          </a:xfrm>
          <a:prstGeom prst="rect">
            <a:avLst/>
          </a:prstGeom>
          <a:solidFill>
            <a:srgbClr val="87A3AF">
              <a:alpha val="3924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61" name="Google Shape;561;p11"/>
          <p:cNvGrpSpPr/>
          <p:nvPr/>
        </p:nvGrpSpPr>
        <p:grpSpPr>
          <a:xfrm rot="-5400000" flipH="1">
            <a:off x="8023936" y="3519835"/>
            <a:ext cx="1724050" cy="867404"/>
            <a:chOff x="7935113" y="4457616"/>
            <a:chExt cx="1099311" cy="553086"/>
          </a:xfrm>
        </p:grpSpPr>
        <p:grpSp>
          <p:nvGrpSpPr>
            <p:cNvPr id="562" name="Google Shape;562;p11"/>
            <p:cNvGrpSpPr/>
            <p:nvPr/>
          </p:nvGrpSpPr>
          <p:grpSpPr>
            <a:xfrm>
              <a:off x="8353212" y="4457616"/>
              <a:ext cx="681211" cy="553086"/>
              <a:chOff x="7788497" y="247649"/>
              <a:chExt cx="795529" cy="645902"/>
            </a:xfrm>
          </p:grpSpPr>
          <p:sp>
            <p:nvSpPr>
              <p:cNvPr id="563" name="Google Shape;563;p11"/>
              <p:cNvSpPr/>
              <p:nvPr/>
            </p:nvSpPr>
            <p:spPr>
              <a:xfrm>
                <a:off x="8238991" y="300781"/>
                <a:ext cx="278660" cy="486423"/>
              </a:xfrm>
              <a:custGeom>
                <a:avLst/>
                <a:gdLst/>
                <a:ahLst/>
                <a:cxnLst/>
                <a:rect l="l" t="t" r="r" b="b"/>
                <a:pathLst>
                  <a:path w="3451" h="6024" extrusionOk="0">
                    <a:moveTo>
                      <a:pt x="0" y="1"/>
                    </a:moveTo>
                    <a:lnTo>
                      <a:pt x="1008" y="6024"/>
                    </a:lnTo>
                    <a:lnTo>
                      <a:pt x="3451" y="2016"/>
                    </a:lnTo>
                    <a:lnTo>
                      <a:pt x="3378" y="1971"/>
                    </a:lnTo>
                    <a:lnTo>
                      <a:pt x="1058" y="5770"/>
                    </a:lnTo>
                    <a:lnTo>
                      <a:pt x="9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4" name="Google Shape;564;p11"/>
              <p:cNvSpPr/>
              <p:nvPr/>
            </p:nvSpPr>
            <p:spPr>
              <a:xfrm>
                <a:off x="7854468" y="378057"/>
                <a:ext cx="470031" cy="401880"/>
              </a:xfrm>
              <a:custGeom>
                <a:avLst/>
                <a:gdLst/>
                <a:ahLst/>
                <a:cxnLst/>
                <a:rect l="l" t="t" r="r" b="b"/>
                <a:pathLst>
                  <a:path w="5821" h="4977" extrusionOk="0">
                    <a:moveTo>
                      <a:pt x="73" y="1"/>
                    </a:moveTo>
                    <a:lnTo>
                      <a:pt x="0" y="74"/>
                    </a:lnTo>
                    <a:lnTo>
                      <a:pt x="5770" y="4977"/>
                    </a:lnTo>
                    <a:lnTo>
                      <a:pt x="5820" y="4904"/>
                    </a:lnTo>
                    <a:lnTo>
                      <a:pt x="7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5" name="Google Shape;565;p11"/>
              <p:cNvSpPr/>
              <p:nvPr/>
            </p:nvSpPr>
            <p:spPr>
              <a:xfrm>
                <a:off x="8204915" y="658495"/>
                <a:ext cx="235056" cy="235056"/>
              </a:xfrm>
              <a:custGeom>
                <a:avLst/>
                <a:gdLst/>
                <a:ahLst/>
                <a:cxnLst/>
                <a:rect l="l" t="t" r="r" b="b"/>
                <a:pathLst>
                  <a:path w="2911" h="2911" extrusionOk="0">
                    <a:moveTo>
                      <a:pt x="1458" y="1"/>
                    </a:moveTo>
                    <a:cubicBezTo>
                      <a:pt x="659" y="1"/>
                      <a:pt x="0" y="659"/>
                      <a:pt x="0" y="1453"/>
                    </a:cubicBezTo>
                    <a:cubicBezTo>
                      <a:pt x="0" y="2252"/>
                      <a:pt x="659" y="2911"/>
                      <a:pt x="1458" y="2911"/>
                    </a:cubicBezTo>
                    <a:cubicBezTo>
                      <a:pt x="2252" y="2911"/>
                      <a:pt x="2910" y="2252"/>
                      <a:pt x="2910" y="1453"/>
                    </a:cubicBezTo>
                    <a:cubicBezTo>
                      <a:pt x="2910" y="659"/>
                      <a:pt x="2252" y="1"/>
                      <a:pt x="1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6" name="Google Shape;566;p11"/>
              <p:cNvSpPr/>
              <p:nvPr/>
            </p:nvSpPr>
            <p:spPr>
              <a:xfrm>
                <a:off x="7788497" y="312167"/>
                <a:ext cx="138320" cy="138240"/>
              </a:xfrm>
              <a:custGeom>
                <a:avLst/>
                <a:gdLst/>
                <a:ahLst/>
                <a:cxnLst/>
                <a:rect l="l" t="t" r="r" b="b"/>
                <a:pathLst>
                  <a:path w="1713" h="1712" extrusionOk="0">
                    <a:moveTo>
                      <a:pt x="845" y="0"/>
                    </a:moveTo>
                    <a:cubicBezTo>
                      <a:pt x="372" y="0"/>
                      <a:pt x="1" y="372"/>
                      <a:pt x="1" y="845"/>
                    </a:cubicBezTo>
                    <a:cubicBezTo>
                      <a:pt x="1" y="1335"/>
                      <a:pt x="372" y="1712"/>
                      <a:pt x="845" y="1712"/>
                    </a:cubicBezTo>
                    <a:cubicBezTo>
                      <a:pt x="1335" y="1712"/>
                      <a:pt x="1712" y="1335"/>
                      <a:pt x="1712" y="845"/>
                    </a:cubicBezTo>
                    <a:cubicBezTo>
                      <a:pt x="1712" y="372"/>
                      <a:pt x="1335" y="0"/>
                      <a:pt x="84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7" name="Google Shape;567;p11"/>
              <p:cNvSpPr/>
              <p:nvPr/>
            </p:nvSpPr>
            <p:spPr>
              <a:xfrm>
                <a:off x="8188039" y="247649"/>
                <a:ext cx="107798" cy="105941"/>
              </a:xfrm>
              <a:custGeom>
                <a:avLst/>
                <a:gdLst/>
                <a:ahLst/>
                <a:cxnLst/>
                <a:rect l="l" t="t" r="r" b="b"/>
                <a:pathLst>
                  <a:path w="1335" h="1312" extrusionOk="0">
                    <a:moveTo>
                      <a:pt x="682" y="0"/>
                    </a:moveTo>
                    <a:cubicBezTo>
                      <a:pt x="305" y="0"/>
                      <a:pt x="1" y="282"/>
                      <a:pt x="1" y="659"/>
                    </a:cubicBezTo>
                    <a:cubicBezTo>
                      <a:pt x="1" y="1008"/>
                      <a:pt x="305" y="1312"/>
                      <a:pt x="682" y="1312"/>
                    </a:cubicBezTo>
                    <a:cubicBezTo>
                      <a:pt x="1031" y="1312"/>
                      <a:pt x="1335" y="1008"/>
                      <a:pt x="1335" y="659"/>
                    </a:cubicBezTo>
                    <a:cubicBezTo>
                      <a:pt x="1335" y="282"/>
                      <a:pt x="1031" y="0"/>
                      <a:pt x="68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8" name="Google Shape;568;p11"/>
              <p:cNvSpPr/>
              <p:nvPr/>
            </p:nvSpPr>
            <p:spPr>
              <a:xfrm>
                <a:off x="8445302" y="391704"/>
                <a:ext cx="138724" cy="138240"/>
              </a:xfrm>
              <a:custGeom>
                <a:avLst/>
                <a:gdLst/>
                <a:ahLst/>
                <a:cxnLst/>
                <a:rect l="l" t="t" r="r" b="b"/>
                <a:pathLst>
                  <a:path w="1718" h="1712" extrusionOk="0">
                    <a:moveTo>
                      <a:pt x="873" y="1"/>
                    </a:moveTo>
                    <a:cubicBezTo>
                      <a:pt x="378" y="1"/>
                      <a:pt x="1" y="372"/>
                      <a:pt x="1" y="867"/>
                    </a:cubicBezTo>
                    <a:cubicBezTo>
                      <a:pt x="1" y="1335"/>
                      <a:pt x="378" y="1712"/>
                      <a:pt x="873" y="1712"/>
                    </a:cubicBezTo>
                    <a:cubicBezTo>
                      <a:pt x="1340" y="1712"/>
                      <a:pt x="1718" y="1335"/>
                      <a:pt x="1718" y="867"/>
                    </a:cubicBezTo>
                    <a:cubicBezTo>
                      <a:pt x="1718" y="372"/>
                      <a:pt x="1340" y="1"/>
                      <a:pt x="87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69" name="Google Shape;569;p11"/>
            <p:cNvGrpSpPr/>
            <p:nvPr/>
          </p:nvGrpSpPr>
          <p:grpSpPr>
            <a:xfrm>
              <a:off x="7935113" y="4608493"/>
              <a:ext cx="322691" cy="367011"/>
              <a:chOff x="3917888" y="4163943"/>
              <a:chExt cx="322691" cy="367011"/>
            </a:xfrm>
          </p:grpSpPr>
          <p:sp>
            <p:nvSpPr>
              <p:cNvPr id="570" name="Google Shape;570;p11"/>
              <p:cNvSpPr/>
              <p:nvPr/>
            </p:nvSpPr>
            <p:spPr>
              <a:xfrm>
                <a:off x="3961863" y="4197892"/>
                <a:ext cx="254583" cy="159235"/>
              </a:xfrm>
              <a:custGeom>
                <a:avLst/>
                <a:gdLst/>
                <a:ahLst/>
                <a:cxnLst/>
                <a:rect l="l" t="t" r="r" b="b"/>
                <a:pathLst>
                  <a:path w="3682" h="2303" extrusionOk="0">
                    <a:moveTo>
                      <a:pt x="90" y="0"/>
                    </a:moveTo>
                    <a:lnTo>
                      <a:pt x="0" y="51"/>
                    </a:lnTo>
                    <a:lnTo>
                      <a:pt x="1498" y="2111"/>
                    </a:lnTo>
                    <a:lnTo>
                      <a:pt x="3659" y="2303"/>
                    </a:lnTo>
                    <a:lnTo>
                      <a:pt x="3682" y="2207"/>
                    </a:lnTo>
                    <a:lnTo>
                      <a:pt x="1548" y="2021"/>
                    </a:lnTo>
                    <a:lnTo>
                      <a:pt x="90"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1" name="Google Shape;571;p11"/>
              <p:cNvSpPr/>
              <p:nvPr/>
            </p:nvSpPr>
            <p:spPr>
              <a:xfrm>
                <a:off x="3977835" y="4339152"/>
                <a:ext cx="97353" cy="139391"/>
              </a:xfrm>
              <a:custGeom>
                <a:avLst/>
                <a:gdLst/>
                <a:ahLst/>
                <a:cxnLst/>
                <a:rect l="l" t="t" r="r" b="b"/>
                <a:pathLst>
                  <a:path w="1408" h="2016" extrusionOk="0">
                    <a:moveTo>
                      <a:pt x="1317" y="1"/>
                    </a:moveTo>
                    <a:lnTo>
                      <a:pt x="0" y="1971"/>
                    </a:lnTo>
                    <a:lnTo>
                      <a:pt x="73" y="2016"/>
                    </a:lnTo>
                    <a:lnTo>
                      <a:pt x="1407" y="68"/>
                    </a:lnTo>
                    <a:lnTo>
                      <a:pt x="131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2" name="Google Shape;572;p11"/>
              <p:cNvSpPr/>
              <p:nvPr/>
            </p:nvSpPr>
            <p:spPr>
              <a:xfrm>
                <a:off x="3926047" y="4163943"/>
                <a:ext cx="79445" cy="70180"/>
              </a:xfrm>
              <a:custGeom>
                <a:avLst/>
                <a:gdLst/>
                <a:ahLst/>
                <a:cxnLst/>
                <a:rect l="l" t="t" r="r" b="b"/>
                <a:pathLst>
                  <a:path w="1149" h="1015" extrusionOk="0">
                    <a:moveTo>
                      <a:pt x="549" y="0"/>
                    </a:moveTo>
                    <a:cubicBezTo>
                      <a:pt x="481" y="0"/>
                      <a:pt x="413" y="15"/>
                      <a:pt x="349" y="47"/>
                    </a:cubicBezTo>
                    <a:cubicBezTo>
                      <a:pt x="96" y="165"/>
                      <a:pt x="0" y="469"/>
                      <a:pt x="119" y="728"/>
                    </a:cubicBezTo>
                    <a:cubicBezTo>
                      <a:pt x="203" y="913"/>
                      <a:pt x="382" y="1014"/>
                      <a:pt x="562" y="1014"/>
                    </a:cubicBezTo>
                    <a:cubicBezTo>
                      <a:pt x="634" y="1014"/>
                      <a:pt x="706" y="998"/>
                      <a:pt x="772" y="964"/>
                    </a:cubicBezTo>
                    <a:cubicBezTo>
                      <a:pt x="1031" y="846"/>
                      <a:pt x="1149" y="542"/>
                      <a:pt x="1008" y="283"/>
                    </a:cubicBezTo>
                    <a:cubicBezTo>
                      <a:pt x="921" y="110"/>
                      <a:pt x="735" y="0"/>
                      <a:pt x="54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3" name="Google Shape;573;p11"/>
              <p:cNvSpPr/>
              <p:nvPr/>
            </p:nvSpPr>
            <p:spPr>
              <a:xfrm>
                <a:off x="4190312" y="4332306"/>
                <a:ext cx="50267" cy="43836"/>
              </a:xfrm>
              <a:custGeom>
                <a:avLst/>
                <a:gdLst/>
                <a:ahLst/>
                <a:cxnLst/>
                <a:rect l="l" t="t" r="r" b="b"/>
                <a:pathLst>
                  <a:path w="727" h="634" extrusionOk="0">
                    <a:moveTo>
                      <a:pt x="356" y="0"/>
                    </a:moveTo>
                    <a:cubicBezTo>
                      <a:pt x="315" y="0"/>
                      <a:pt x="274" y="8"/>
                      <a:pt x="237" y="26"/>
                    </a:cubicBezTo>
                    <a:cubicBezTo>
                      <a:pt x="74" y="100"/>
                      <a:pt x="0" y="285"/>
                      <a:pt x="74" y="449"/>
                    </a:cubicBezTo>
                    <a:cubicBezTo>
                      <a:pt x="136" y="565"/>
                      <a:pt x="246" y="633"/>
                      <a:pt x="354" y="633"/>
                    </a:cubicBezTo>
                    <a:cubicBezTo>
                      <a:pt x="403" y="633"/>
                      <a:pt x="452" y="619"/>
                      <a:pt x="496" y="589"/>
                    </a:cubicBezTo>
                    <a:cubicBezTo>
                      <a:pt x="659" y="522"/>
                      <a:pt x="727" y="336"/>
                      <a:pt x="659" y="167"/>
                    </a:cubicBezTo>
                    <a:cubicBezTo>
                      <a:pt x="589" y="64"/>
                      <a:pt x="470" y="0"/>
                      <a:pt x="35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4" name="Google Shape;574;p11"/>
              <p:cNvSpPr/>
              <p:nvPr/>
            </p:nvSpPr>
            <p:spPr>
              <a:xfrm>
                <a:off x="3917888" y="4422953"/>
                <a:ext cx="125010" cy="108001"/>
              </a:xfrm>
              <a:custGeom>
                <a:avLst/>
                <a:gdLst/>
                <a:ahLst/>
                <a:cxnLst/>
                <a:rect l="l" t="t" r="r" b="b"/>
                <a:pathLst>
                  <a:path w="1808" h="1562" extrusionOk="0">
                    <a:moveTo>
                      <a:pt x="899" y="1"/>
                    </a:moveTo>
                    <a:cubicBezTo>
                      <a:pt x="784" y="1"/>
                      <a:pt x="669" y="25"/>
                      <a:pt x="563" y="78"/>
                    </a:cubicBezTo>
                    <a:cubicBezTo>
                      <a:pt x="163" y="263"/>
                      <a:pt x="0" y="736"/>
                      <a:pt x="186" y="1108"/>
                    </a:cubicBezTo>
                    <a:cubicBezTo>
                      <a:pt x="324" y="1396"/>
                      <a:pt x="606" y="1561"/>
                      <a:pt x="902" y="1561"/>
                    </a:cubicBezTo>
                    <a:cubicBezTo>
                      <a:pt x="1016" y="1561"/>
                      <a:pt x="1133" y="1537"/>
                      <a:pt x="1244" y="1485"/>
                    </a:cubicBezTo>
                    <a:cubicBezTo>
                      <a:pt x="1621" y="1299"/>
                      <a:pt x="1807" y="826"/>
                      <a:pt x="1621" y="432"/>
                    </a:cubicBezTo>
                    <a:cubicBezTo>
                      <a:pt x="1484" y="161"/>
                      <a:pt x="1192" y="1"/>
                      <a:pt x="89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5" name="Google Shape;575;p11"/>
              <p:cNvSpPr/>
              <p:nvPr/>
            </p:nvSpPr>
            <p:spPr>
              <a:xfrm>
                <a:off x="4034601" y="4312255"/>
                <a:ext cx="65063" cy="57043"/>
              </a:xfrm>
              <a:custGeom>
                <a:avLst/>
                <a:gdLst/>
                <a:ahLst/>
                <a:cxnLst/>
                <a:rect l="l" t="t" r="r" b="b"/>
                <a:pathLst>
                  <a:path w="941" h="825" extrusionOk="0">
                    <a:moveTo>
                      <a:pt x="451" y="0"/>
                    </a:moveTo>
                    <a:cubicBezTo>
                      <a:pt x="395" y="0"/>
                      <a:pt x="338" y="12"/>
                      <a:pt x="282" y="35"/>
                    </a:cubicBezTo>
                    <a:cubicBezTo>
                      <a:pt x="97" y="153"/>
                      <a:pt x="1" y="390"/>
                      <a:pt x="97" y="598"/>
                    </a:cubicBezTo>
                    <a:cubicBezTo>
                      <a:pt x="163" y="739"/>
                      <a:pt x="320" y="824"/>
                      <a:pt x="475" y="824"/>
                    </a:cubicBezTo>
                    <a:cubicBezTo>
                      <a:pt x="531" y="824"/>
                      <a:pt x="586" y="813"/>
                      <a:pt x="637" y="789"/>
                    </a:cubicBezTo>
                    <a:cubicBezTo>
                      <a:pt x="845" y="694"/>
                      <a:pt x="941" y="435"/>
                      <a:pt x="845" y="249"/>
                    </a:cubicBezTo>
                    <a:cubicBezTo>
                      <a:pt x="758" y="91"/>
                      <a:pt x="609" y="0"/>
                      <a:pt x="45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576" name="Google Shape;576;p11"/>
          <p:cNvGrpSpPr/>
          <p:nvPr/>
        </p:nvGrpSpPr>
        <p:grpSpPr>
          <a:xfrm flipH="1">
            <a:off x="-114588" y="-82447"/>
            <a:ext cx="1218051" cy="1425639"/>
            <a:chOff x="8123252" y="87860"/>
            <a:chExt cx="911169" cy="1066456"/>
          </a:xfrm>
        </p:grpSpPr>
        <p:grpSp>
          <p:nvGrpSpPr>
            <p:cNvPr id="577" name="Google Shape;577;p11"/>
            <p:cNvGrpSpPr/>
            <p:nvPr/>
          </p:nvGrpSpPr>
          <p:grpSpPr>
            <a:xfrm rot="5400000">
              <a:off x="8255938" y="-44826"/>
              <a:ext cx="645796" cy="911169"/>
              <a:chOff x="7950870" y="2117579"/>
              <a:chExt cx="645796" cy="911169"/>
            </a:xfrm>
          </p:grpSpPr>
          <p:sp>
            <p:nvSpPr>
              <p:cNvPr id="578" name="Google Shape;578;p11"/>
              <p:cNvSpPr/>
              <p:nvPr/>
            </p:nvSpPr>
            <p:spPr>
              <a:xfrm>
                <a:off x="8030316" y="2375206"/>
                <a:ext cx="276017" cy="613087"/>
              </a:xfrm>
              <a:custGeom>
                <a:avLst/>
                <a:gdLst/>
                <a:ahLst/>
                <a:cxnLst/>
                <a:rect l="l" t="t" r="r" b="b"/>
                <a:pathLst>
                  <a:path w="3992" h="8867" extrusionOk="0">
                    <a:moveTo>
                      <a:pt x="0" y="1"/>
                    </a:moveTo>
                    <a:lnTo>
                      <a:pt x="96" y="8866"/>
                    </a:lnTo>
                    <a:lnTo>
                      <a:pt x="192" y="8866"/>
                    </a:lnTo>
                    <a:lnTo>
                      <a:pt x="96" y="237"/>
                    </a:lnTo>
                    <a:lnTo>
                      <a:pt x="3918" y="4127"/>
                    </a:lnTo>
                    <a:lnTo>
                      <a:pt x="3991" y="4059"/>
                    </a:lnTo>
                    <a:lnTo>
                      <a:pt x="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9" name="Google Shape;579;p11"/>
              <p:cNvSpPr/>
              <p:nvPr/>
            </p:nvSpPr>
            <p:spPr>
              <a:xfrm>
                <a:off x="8024093" y="2179047"/>
                <a:ext cx="494715" cy="212613"/>
              </a:xfrm>
              <a:custGeom>
                <a:avLst/>
                <a:gdLst/>
                <a:ahLst/>
                <a:cxnLst/>
                <a:rect l="l" t="t" r="r" b="b"/>
                <a:pathLst>
                  <a:path w="7155" h="3075" extrusionOk="0">
                    <a:moveTo>
                      <a:pt x="3468" y="1"/>
                    </a:moveTo>
                    <a:lnTo>
                      <a:pt x="0" y="3001"/>
                    </a:lnTo>
                    <a:lnTo>
                      <a:pt x="7155" y="3074"/>
                    </a:lnTo>
                    <a:lnTo>
                      <a:pt x="7155" y="2979"/>
                    </a:lnTo>
                    <a:lnTo>
                      <a:pt x="259" y="2911"/>
                    </a:lnTo>
                    <a:lnTo>
                      <a:pt x="3541" y="68"/>
                    </a:lnTo>
                    <a:lnTo>
                      <a:pt x="34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0" name="Google Shape;580;p11"/>
              <p:cNvSpPr/>
              <p:nvPr/>
            </p:nvSpPr>
            <p:spPr>
              <a:xfrm>
                <a:off x="7997957" y="2946192"/>
                <a:ext cx="82971" cy="82556"/>
              </a:xfrm>
              <a:custGeom>
                <a:avLst/>
                <a:gdLst/>
                <a:ahLst/>
                <a:cxnLst/>
                <a:rect l="l" t="t" r="r" b="b"/>
                <a:pathLst>
                  <a:path w="1200" h="1194" extrusionOk="0">
                    <a:moveTo>
                      <a:pt x="609" y="1"/>
                    </a:moveTo>
                    <a:cubicBezTo>
                      <a:pt x="282" y="1"/>
                      <a:pt x="1" y="282"/>
                      <a:pt x="1" y="608"/>
                    </a:cubicBezTo>
                    <a:cubicBezTo>
                      <a:pt x="1" y="935"/>
                      <a:pt x="282" y="1194"/>
                      <a:pt x="609" y="1194"/>
                    </a:cubicBezTo>
                    <a:cubicBezTo>
                      <a:pt x="941" y="1194"/>
                      <a:pt x="1200" y="935"/>
                      <a:pt x="1200" y="608"/>
                    </a:cubicBezTo>
                    <a:cubicBezTo>
                      <a:pt x="1200" y="282"/>
                      <a:pt x="941" y="1"/>
                      <a:pt x="60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1" name="Google Shape;581;p11"/>
              <p:cNvSpPr/>
              <p:nvPr/>
            </p:nvSpPr>
            <p:spPr>
              <a:xfrm>
                <a:off x="7950870" y="2300532"/>
                <a:ext cx="163937" cy="165458"/>
              </a:xfrm>
              <a:custGeom>
                <a:avLst/>
                <a:gdLst/>
                <a:ahLst/>
                <a:cxnLst/>
                <a:rect l="l" t="t" r="r" b="b"/>
                <a:pathLst>
                  <a:path w="2371" h="2393" extrusionOk="0">
                    <a:moveTo>
                      <a:pt x="1200" y="0"/>
                    </a:moveTo>
                    <a:cubicBezTo>
                      <a:pt x="541" y="0"/>
                      <a:pt x="1" y="540"/>
                      <a:pt x="1" y="1199"/>
                    </a:cubicBezTo>
                    <a:cubicBezTo>
                      <a:pt x="1" y="1858"/>
                      <a:pt x="541" y="2392"/>
                      <a:pt x="1200" y="2392"/>
                    </a:cubicBezTo>
                    <a:cubicBezTo>
                      <a:pt x="1853" y="2392"/>
                      <a:pt x="2371" y="1858"/>
                      <a:pt x="2371" y="1199"/>
                    </a:cubicBezTo>
                    <a:cubicBezTo>
                      <a:pt x="2371" y="540"/>
                      <a:pt x="1853" y="0"/>
                      <a:pt x="120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2" name="Google Shape;582;p11"/>
              <p:cNvSpPr/>
              <p:nvPr/>
            </p:nvSpPr>
            <p:spPr>
              <a:xfrm>
                <a:off x="8440889" y="2310212"/>
                <a:ext cx="155778" cy="155778"/>
              </a:xfrm>
              <a:custGeom>
                <a:avLst/>
                <a:gdLst/>
                <a:ahLst/>
                <a:cxnLst/>
                <a:rect l="l" t="t" r="r" b="b"/>
                <a:pathLst>
                  <a:path w="2253" h="2253" extrusionOk="0">
                    <a:moveTo>
                      <a:pt x="1127" y="1"/>
                    </a:moveTo>
                    <a:cubicBezTo>
                      <a:pt x="490" y="1"/>
                      <a:pt x="1" y="496"/>
                      <a:pt x="1" y="1127"/>
                    </a:cubicBezTo>
                    <a:cubicBezTo>
                      <a:pt x="1" y="1740"/>
                      <a:pt x="490" y="2252"/>
                      <a:pt x="1127" y="2252"/>
                    </a:cubicBezTo>
                    <a:cubicBezTo>
                      <a:pt x="1734" y="2252"/>
                      <a:pt x="2252" y="1740"/>
                      <a:pt x="2252" y="1127"/>
                    </a:cubicBezTo>
                    <a:cubicBezTo>
                      <a:pt x="2252" y="496"/>
                      <a:pt x="1734" y="1"/>
                      <a:pt x="112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3" name="Google Shape;583;p11"/>
              <p:cNvSpPr/>
              <p:nvPr/>
            </p:nvSpPr>
            <p:spPr>
              <a:xfrm>
                <a:off x="8252542" y="2607182"/>
                <a:ext cx="100879" cy="100464"/>
              </a:xfrm>
              <a:custGeom>
                <a:avLst/>
                <a:gdLst/>
                <a:ahLst/>
                <a:cxnLst/>
                <a:rect l="l" t="t" r="r" b="b"/>
                <a:pathLst>
                  <a:path w="1459" h="1453" extrusionOk="0">
                    <a:moveTo>
                      <a:pt x="726" y="1"/>
                    </a:moveTo>
                    <a:cubicBezTo>
                      <a:pt x="332" y="1"/>
                      <a:pt x="0" y="327"/>
                      <a:pt x="0" y="727"/>
                    </a:cubicBezTo>
                    <a:cubicBezTo>
                      <a:pt x="0" y="1149"/>
                      <a:pt x="332" y="1453"/>
                      <a:pt x="726" y="1453"/>
                    </a:cubicBezTo>
                    <a:cubicBezTo>
                      <a:pt x="1126" y="1453"/>
                      <a:pt x="1458" y="1149"/>
                      <a:pt x="1458" y="727"/>
                    </a:cubicBezTo>
                    <a:cubicBezTo>
                      <a:pt x="1458" y="327"/>
                      <a:pt x="1126" y="1"/>
                      <a:pt x="72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4" name="Google Shape;584;p11"/>
              <p:cNvSpPr/>
              <p:nvPr/>
            </p:nvSpPr>
            <p:spPr>
              <a:xfrm>
                <a:off x="8192595" y="2117579"/>
                <a:ext cx="128121" cy="128121"/>
              </a:xfrm>
              <a:custGeom>
                <a:avLst/>
                <a:gdLst/>
                <a:ahLst/>
                <a:cxnLst/>
                <a:rect l="l" t="t" r="r" b="b"/>
                <a:pathLst>
                  <a:path w="1853" h="1853" extrusionOk="0">
                    <a:moveTo>
                      <a:pt x="940" y="0"/>
                    </a:moveTo>
                    <a:cubicBezTo>
                      <a:pt x="423" y="0"/>
                      <a:pt x="0" y="423"/>
                      <a:pt x="0" y="935"/>
                    </a:cubicBezTo>
                    <a:cubicBezTo>
                      <a:pt x="0" y="1453"/>
                      <a:pt x="423" y="1852"/>
                      <a:pt x="940" y="1852"/>
                    </a:cubicBezTo>
                    <a:cubicBezTo>
                      <a:pt x="1453" y="1852"/>
                      <a:pt x="1852" y="1453"/>
                      <a:pt x="1852" y="935"/>
                    </a:cubicBezTo>
                    <a:cubicBezTo>
                      <a:pt x="1852" y="423"/>
                      <a:pt x="1453" y="0"/>
                      <a:pt x="94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85" name="Google Shape;585;p11"/>
            <p:cNvGrpSpPr/>
            <p:nvPr/>
          </p:nvGrpSpPr>
          <p:grpSpPr>
            <a:xfrm rot="5400000">
              <a:off x="8591229" y="802378"/>
              <a:ext cx="339077" cy="364799"/>
              <a:chOff x="2659549" y="3896220"/>
              <a:chExt cx="339077" cy="364799"/>
            </a:xfrm>
          </p:grpSpPr>
          <p:sp>
            <p:nvSpPr>
              <p:cNvPr id="586" name="Google Shape;586;p11"/>
              <p:cNvSpPr/>
              <p:nvPr/>
            </p:nvSpPr>
            <p:spPr>
              <a:xfrm>
                <a:off x="2683680" y="4026209"/>
                <a:ext cx="222293" cy="200928"/>
              </a:xfrm>
              <a:custGeom>
                <a:avLst/>
                <a:gdLst/>
                <a:ahLst/>
                <a:cxnLst/>
                <a:rect l="l" t="t" r="r" b="b"/>
                <a:pathLst>
                  <a:path w="3215" h="2906" extrusionOk="0">
                    <a:moveTo>
                      <a:pt x="23" y="1"/>
                    </a:moveTo>
                    <a:lnTo>
                      <a:pt x="1" y="91"/>
                    </a:lnTo>
                    <a:lnTo>
                      <a:pt x="2067" y="654"/>
                    </a:lnTo>
                    <a:lnTo>
                      <a:pt x="3119" y="2906"/>
                    </a:lnTo>
                    <a:lnTo>
                      <a:pt x="3215" y="2883"/>
                    </a:lnTo>
                    <a:lnTo>
                      <a:pt x="2112" y="586"/>
                    </a:lnTo>
                    <a:lnTo>
                      <a:pt x="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7" name="Google Shape;587;p11"/>
              <p:cNvSpPr/>
              <p:nvPr/>
            </p:nvSpPr>
            <p:spPr>
              <a:xfrm>
                <a:off x="2821483" y="3948423"/>
                <a:ext cx="118787" cy="121483"/>
              </a:xfrm>
              <a:custGeom>
                <a:avLst/>
                <a:gdLst/>
                <a:ahLst/>
                <a:cxnLst/>
                <a:rect l="l" t="t" r="r" b="b"/>
                <a:pathLst>
                  <a:path w="1718" h="1757" extrusionOk="0">
                    <a:moveTo>
                      <a:pt x="1644" y="0"/>
                    </a:moveTo>
                    <a:lnTo>
                      <a:pt x="0" y="1689"/>
                    </a:lnTo>
                    <a:lnTo>
                      <a:pt x="51" y="1756"/>
                    </a:lnTo>
                    <a:lnTo>
                      <a:pt x="1717" y="68"/>
                    </a:lnTo>
                    <a:lnTo>
                      <a:pt x="1644"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8" name="Google Shape;588;p11"/>
              <p:cNvSpPr/>
              <p:nvPr/>
            </p:nvSpPr>
            <p:spPr>
              <a:xfrm>
                <a:off x="2863868" y="4191876"/>
                <a:ext cx="77924" cy="69143"/>
              </a:xfrm>
              <a:custGeom>
                <a:avLst/>
                <a:gdLst/>
                <a:ahLst/>
                <a:cxnLst/>
                <a:rect l="l" t="t" r="r" b="b"/>
                <a:pathLst>
                  <a:path w="1127" h="1000" extrusionOk="0">
                    <a:moveTo>
                      <a:pt x="571" y="1"/>
                    </a:moveTo>
                    <a:cubicBezTo>
                      <a:pt x="522" y="1"/>
                      <a:pt x="473" y="7"/>
                      <a:pt x="423" y="20"/>
                    </a:cubicBezTo>
                    <a:cubicBezTo>
                      <a:pt x="164" y="87"/>
                      <a:pt x="1" y="369"/>
                      <a:pt x="68" y="628"/>
                    </a:cubicBezTo>
                    <a:cubicBezTo>
                      <a:pt x="129" y="862"/>
                      <a:pt x="335" y="999"/>
                      <a:pt x="565" y="999"/>
                    </a:cubicBezTo>
                    <a:cubicBezTo>
                      <a:pt x="611" y="999"/>
                      <a:pt x="658" y="994"/>
                      <a:pt x="705" y="982"/>
                    </a:cubicBezTo>
                    <a:cubicBezTo>
                      <a:pt x="963" y="909"/>
                      <a:pt x="1127" y="628"/>
                      <a:pt x="1054" y="369"/>
                    </a:cubicBezTo>
                    <a:cubicBezTo>
                      <a:pt x="998" y="137"/>
                      <a:pt x="797" y="1"/>
                      <a:pt x="57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9" name="Google Shape;589;p11"/>
              <p:cNvSpPr/>
              <p:nvPr/>
            </p:nvSpPr>
            <p:spPr>
              <a:xfrm>
                <a:off x="2659549" y="4007541"/>
                <a:ext cx="48745" cy="43698"/>
              </a:xfrm>
              <a:custGeom>
                <a:avLst/>
                <a:gdLst/>
                <a:ahLst/>
                <a:cxnLst/>
                <a:rect l="l" t="t" r="r" b="b"/>
                <a:pathLst>
                  <a:path w="705" h="632" extrusionOk="0">
                    <a:moveTo>
                      <a:pt x="367" y="0"/>
                    </a:moveTo>
                    <a:cubicBezTo>
                      <a:pt x="339" y="0"/>
                      <a:pt x="311" y="4"/>
                      <a:pt x="282" y="12"/>
                    </a:cubicBezTo>
                    <a:cubicBezTo>
                      <a:pt x="119" y="57"/>
                      <a:pt x="1" y="220"/>
                      <a:pt x="46" y="389"/>
                    </a:cubicBezTo>
                    <a:cubicBezTo>
                      <a:pt x="84" y="526"/>
                      <a:pt x="225" y="632"/>
                      <a:pt x="366" y="632"/>
                    </a:cubicBezTo>
                    <a:cubicBezTo>
                      <a:pt x="393" y="632"/>
                      <a:pt x="419" y="628"/>
                      <a:pt x="445" y="620"/>
                    </a:cubicBezTo>
                    <a:cubicBezTo>
                      <a:pt x="609" y="575"/>
                      <a:pt x="704" y="389"/>
                      <a:pt x="654" y="220"/>
                    </a:cubicBezTo>
                    <a:cubicBezTo>
                      <a:pt x="616" y="85"/>
                      <a:pt x="499" y="0"/>
                      <a:pt x="36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0" name="Google Shape;590;p11"/>
              <p:cNvSpPr/>
              <p:nvPr/>
            </p:nvSpPr>
            <p:spPr>
              <a:xfrm>
                <a:off x="2878319" y="3896220"/>
                <a:ext cx="120308" cy="109107"/>
              </a:xfrm>
              <a:custGeom>
                <a:avLst/>
                <a:gdLst/>
                <a:ahLst/>
                <a:cxnLst/>
                <a:rect l="l" t="t" r="r" b="b"/>
                <a:pathLst>
                  <a:path w="1740" h="1578" extrusionOk="0">
                    <a:moveTo>
                      <a:pt x="866" y="0"/>
                    </a:moveTo>
                    <a:cubicBezTo>
                      <a:pt x="798" y="0"/>
                      <a:pt x="728" y="10"/>
                      <a:pt x="659" y="29"/>
                    </a:cubicBezTo>
                    <a:cubicBezTo>
                      <a:pt x="237" y="142"/>
                      <a:pt x="0" y="564"/>
                      <a:pt x="96" y="986"/>
                    </a:cubicBezTo>
                    <a:cubicBezTo>
                      <a:pt x="195" y="1339"/>
                      <a:pt x="521" y="1578"/>
                      <a:pt x="873" y="1578"/>
                    </a:cubicBezTo>
                    <a:cubicBezTo>
                      <a:pt x="942" y="1578"/>
                      <a:pt x="1012" y="1568"/>
                      <a:pt x="1081" y="1549"/>
                    </a:cubicBezTo>
                    <a:cubicBezTo>
                      <a:pt x="1503" y="1436"/>
                      <a:pt x="1740" y="1014"/>
                      <a:pt x="1621" y="592"/>
                    </a:cubicBezTo>
                    <a:cubicBezTo>
                      <a:pt x="1523" y="239"/>
                      <a:pt x="1212" y="0"/>
                      <a:pt x="86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1" name="Google Shape;591;p11"/>
              <p:cNvSpPr/>
              <p:nvPr/>
            </p:nvSpPr>
            <p:spPr>
              <a:xfrm>
                <a:off x="2797352" y="4039969"/>
                <a:ext cx="61537" cy="57181"/>
              </a:xfrm>
              <a:custGeom>
                <a:avLst/>
                <a:gdLst/>
                <a:ahLst/>
                <a:cxnLst/>
                <a:rect l="l" t="t" r="r" b="b"/>
                <a:pathLst>
                  <a:path w="890" h="827" extrusionOk="0">
                    <a:moveTo>
                      <a:pt x="425" y="1"/>
                    </a:moveTo>
                    <a:cubicBezTo>
                      <a:pt x="393" y="1"/>
                      <a:pt x="360" y="4"/>
                      <a:pt x="327" y="10"/>
                    </a:cubicBezTo>
                    <a:cubicBezTo>
                      <a:pt x="119" y="83"/>
                      <a:pt x="0" y="292"/>
                      <a:pt x="45" y="528"/>
                    </a:cubicBezTo>
                    <a:cubicBezTo>
                      <a:pt x="106" y="701"/>
                      <a:pt x="259" y="827"/>
                      <a:pt x="444" y="827"/>
                    </a:cubicBezTo>
                    <a:cubicBezTo>
                      <a:pt x="483" y="827"/>
                      <a:pt x="523" y="821"/>
                      <a:pt x="563" y="810"/>
                    </a:cubicBezTo>
                    <a:cubicBezTo>
                      <a:pt x="772" y="765"/>
                      <a:pt x="890" y="528"/>
                      <a:pt x="845" y="314"/>
                    </a:cubicBezTo>
                    <a:cubicBezTo>
                      <a:pt x="782" y="116"/>
                      <a:pt x="619" y="1"/>
                      <a:pt x="42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18508536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2"/>
        <p:cNvGrpSpPr/>
        <p:nvPr/>
      </p:nvGrpSpPr>
      <p:grpSpPr>
        <a:xfrm>
          <a:off x="0" y="0"/>
          <a:ext cx="0" cy="0"/>
          <a:chOff x="0" y="0"/>
          <a:chExt cx="0" cy="0"/>
        </a:xfrm>
      </p:grpSpPr>
    </p:spTree>
    <p:extLst>
      <p:ext uri="{BB962C8B-B14F-4D97-AF65-F5344CB8AC3E}">
        <p14:creationId xmlns:p14="http://schemas.microsoft.com/office/powerpoint/2010/main" val="41898889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593"/>
        <p:cNvGrpSpPr/>
        <p:nvPr/>
      </p:nvGrpSpPr>
      <p:grpSpPr>
        <a:xfrm>
          <a:off x="0" y="0"/>
          <a:ext cx="0" cy="0"/>
          <a:chOff x="0" y="0"/>
          <a:chExt cx="0" cy="0"/>
        </a:xfrm>
      </p:grpSpPr>
      <p:sp>
        <p:nvSpPr>
          <p:cNvPr id="594" name="Google Shape;594;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95" name="Google Shape;595;p13"/>
          <p:cNvSpPr txBox="1">
            <a:spLocks noGrp="1"/>
          </p:cNvSpPr>
          <p:nvPr>
            <p:ph type="title" idx="2" hasCustomPrompt="1"/>
          </p:nvPr>
        </p:nvSpPr>
        <p:spPr>
          <a:xfrm>
            <a:off x="720002" y="1252283"/>
            <a:ext cx="734700" cy="4476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96" name="Google Shape;596;p13"/>
          <p:cNvSpPr txBox="1">
            <a:spLocks noGrp="1"/>
          </p:cNvSpPr>
          <p:nvPr>
            <p:ph type="title" idx="3" hasCustomPrompt="1"/>
          </p:nvPr>
        </p:nvSpPr>
        <p:spPr>
          <a:xfrm>
            <a:off x="3419252" y="1252266"/>
            <a:ext cx="734700" cy="4476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97" name="Google Shape;597;p13"/>
          <p:cNvSpPr txBox="1">
            <a:spLocks noGrp="1"/>
          </p:cNvSpPr>
          <p:nvPr>
            <p:ph type="title" idx="4" hasCustomPrompt="1"/>
          </p:nvPr>
        </p:nvSpPr>
        <p:spPr>
          <a:xfrm>
            <a:off x="720002" y="2477583"/>
            <a:ext cx="734700" cy="4476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98" name="Google Shape;598;p13"/>
          <p:cNvSpPr txBox="1">
            <a:spLocks noGrp="1"/>
          </p:cNvSpPr>
          <p:nvPr>
            <p:ph type="title" idx="5" hasCustomPrompt="1"/>
          </p:nvPr>
        </p:nvSpPr>
        <p:spPr>
          <a:xfrm>
            <a:off x="3419252" y="2477566"/>
            <a:ext cx="734700" cy="4476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99" name="Google Shape;599;p13"/>
          <p:cNvSpPr txBox="1">
            <a:spLocks noGrp="1"/>
          </p:cNvSpPr>
          <p:nvPr>
            <p:ph type="title" idx="6" hasCustomPrompt="1"/>
          </p:nvPr>
        </p:nvSpPr>
        <p:spPr>
          <a:xfrm>
            <a:off x="720002" y="3702883"/>
            <a:ext cx="734700" cy="4476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00" name="Google Shape;600;p13"/>
          <p:cNvSpPr txBox="1">
            <a:spLocks noGrp="1"/>
          </p:cNvSpPr>
          <p:nvPr>
            <p:ph type="title" idx="7" hasCustomPrompt="1"/>
          </p:nvPr>
        </p:nvSpPr>
        <p:spPr>
          <a:xfrm>
            <a:off x="3419252" y="3702866"/>
            <a:ext cx="734700" cy="4476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01" name="Google Shape;601;p13"/>
          <p:cNvSpPr txBox="1">
            <a:spLocks noGrp="1"/>
          </p:cNvSpPr>
          <p:nvPr>
            <p:ph type="subTitle" idx="1"/>
          </p:nvPr>
        </p:nvSpPr>
        <p:spPr>
          <a:xfrm>
            <a:off x="720000" y="1669757"/>
            <a:ext cx="2305500" cy="4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Font typeface="Raleway"/>
              <a:buNone/>
              <a:defRPr sz="2000">
                <a:solidFill>
                  <a:schemeClr val="dk1"/>
                </a:solidFill>
                <a:latin typeface="Lalezar"/>
                <a:ea typeface="Lalezar"/>
                <a:cs typeface="Lalezar"/>
                <a:sym typeface="Lalezar"/>
              </a:defRPr>
            </a:lvl1pPr>
            <a:lvl2pPr lvl="1" rtl="0">
              <a:lnSpc>
                <a:spcPct val="100000"/>
              </a:lnSpc>
              <a:spcBef>
                <a:spcPts val="0"/>
              </a:spcBef>
              <a:spcAft>
                <a:spcPts val="0"/>
              </a:spcAft>
              <a:buSzPts val="2000"/>
              <a:buFont typeface="Raleway"/>
              <a:buNone/>
              <a:defRPr sz="2000" b="1">
                <a:latin typeface="Raleway"/>
                <a:ea typeface="Raleway"/>
                <a:cs typeface="Raleway"/>
                <a:sym typeface="Raleway"/>
              </a:defRPr>
            </a:lvl2pPr>
            <a:lvl3pPr lvl="2" rtl="0">
              <a:lnSpc>
                <a:spcPct val="100000"/>
              </a:lnSpc>
              <a:spcBef>
                <a:spcPts val="0"/>
              </a:spcBef>
              <a:spcAft>
                <a:spcPts val="0"/>
              </a:spcAft>
              <a:buSzPts val="2000"/>
              <a:buFont typeface="Raleway"/>
              <a:buNone/>
              <a:defRPr sz="2000" b="1">
                <a:latin typeface="Raleway"/>
                <a:ea typeface="Raleway"/>
                <a:cs typeface="Raleway"/>
                <a:sym typeface="Raleway"/>
              </a:defRPr>
            </a:lvl3pPr>
            <a:lvl4pPr lvl="3" rtl="0">
              <a:lnSpc>
                <a:spcPct val="100000"/>
              </a:lnSpc>
              <a:spcBef>
                <a:spcPts val="0"/>
              </a:spcBef>
              <a:spcAft>
                <a:spcPts val="0"/>
              </a:spcAft>
              <a:buSzPts val="2000"/>
              <a:buFont typeface="Raleway"/>
              <a:buNone/>
              <a:defRPr sz="2000" b="1">
                <a:latin typeface="Raleway"/>
                <a:ea typeface="Raleway"/>
                <a:cs typeface="Raleway"/>
                <a:sym typeface="Raleway"/>
              </a:defRPr>
            </a:lvl4pPr>
            <a:lvl5pPr lvl="4" rtl="0">
              <a:lnSpc>
                <a:spcPct val="100000"/>
              </a:lnSpc>
              <a:spcBef>
                <a:spcPts val="0"/>
              </a:spcBef>
              <a:spcAft>
                <a:spcPts val="0"/>
              </a:spcAft>
              <a:buSzPts val="2000"/>
              <a:buFont typeface="Raleway"/>
              <a:buNone/>
              <a:defRPr sz="2000" b="1">
                <a:latin typeface="Raleway"/>
                <a:ea typeface="Raleway"/>
                <a:cs typeface="Raleway"/>
                <a:sym typeface="Raleway"/>
              </a:defRPr>
            </a:lvl5pPr>
            <a:lvl6pPr lvl="5" rtl="0">
              <a:lnSpc>
                <a:spcPct val="100000"/>
              </a:lnSpc>
              <a:spcBef>
                <a:spcPts val="0"/>
              </a:spcBef>
              <a:spcAft>
                <a:spcPts val="0"/>
              </a:spcAft>
              <a:buSzPts val="2000"/>
              <a:buFont typeface="Raleway"/>
              <a:buNone/>
              <a:defRPr sz="2000" b="1">
                <a:latin typeface="Raleway"/>
                <a:ea typeface="Raleway"/>
                <a:cs typeface="Raleway"/>
                <a:sym typeface="Raleway"/>
              </a:defRPr>
            </a:lvl6pPr>
            <a:lvl7pPr lvl="6" rtl="0">
              <a:lnSpc>
                <a:spcPct val="100000"/>
              </a:lnSpc>
              <a:spcBef>
                <a:spcPts val="0"/>
              </a:spcBef>
              <a:spcAft>
                <a:spcPts val="0"/>
              </a:spcAft>
              <a:buSzPts val="2000"/>
              <a:buFont typeface="Raleway"/>
              <a:buNone/>
              <a:defRPr sz="2000" b="1">
                <a:latin typeface="Raleway"/>
                <a:ea typeface="Raleway"/>
                <a:cs typeface="Raleway"/>
                <a:sym typeface="Raleway"/>
              </a:defRPr>
            </a:lvl7pPr>
            <a:lvl8pPr lvl="7" rtl="0">
              <a:lnSpc>
                <a:spcPct val="100000"/>
              </a:lnSpc>
              <a:spcBef>
                <a:spcPts val="0"/>
              </a:spcBef>
              <a:spcAft>
                <a:spcPts val="0"/>
              </a:spcAft>
              <a:buSzPts val="2000"/>
              <a:buFont typeface="Raleway"/>
              <a:buNone/>
              <a:defRPr sz="2000" b="1">
                <a:latin typeface="Raleway"/>
                <a:ea typeface="Raleway"/>
                <a:cs typeface="Raleway"/>
                <a:sym typeface="Raleway"/>
              </a:defRPr>
            </a:lvl8pPr>
            <a:lvl9pPr lvl="8"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602" name="Google Shape;602;p13"/>
          <p:cNvSpPr txBox="1">
            <a:spLocks noGrp="1"/>
          </p:cNvSpPr>
          <p:nvPr>
            <p:ph type="subTitle" idx="8"/>
          </p:nvPr>
        </p:nvSpPr>
        <p:spPr>
          <a:xfrm>
            <a:off x="720000" y="2895057"/>
            <a:ext cx="2305500" cy="4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Font typeface="Raleway"/>
              <a:buNone/>
              <a:defRPr sz="2000">
                <a:solidFill>
                  <a:schemeClr val="dk1"/>
                </a:solidFill>
                <a:latin typeface="Lalezar"/>
                <a:ea typeface="Lalezar"/>
                <a:cs typeface="Lalezar"/>
                <a:sym typeface="Lalezar"/>
              </a:defRPr>
            </a:lvl1pPr>
            <a:lvl2pPr lvl="1" rtl="0">
              <a:lnSpc>
                <a:spcPct val="100000"/>
              </a:lnSpc>
              <a:spcBef>
                <a:spcPts val="0"/>
              </a:spcBef>
              <a:spcAft>
                <a:spcPts val="0"/>
              </a:spcAft>
              <a:buSzPts val="2000"/>
              <a:buFont typeface="Raleway"/>
              <a:buNone/>
              <a:defRPr sz="2000" b="1">
                <a:latin typeface="Raleway"/>
                <a:ea typeface="Raleway"/>
                <a:cs typeface="Raleway"/>
                <a:sym typeface="Raleway"/>
              </a:defRPr>
            </a:lvl2pPr>
            <a:lvl3pPr lvl="2" rtl="0">
              <a:lnSpc>
                <a:spcPct val="100000"/>
              </a:lnSpc>
              <a:spcBef>
                <a:spcPts val="0"/>
              </a:spcBef>
              <a:spcAft>
                <a:spcPts val="0"/>
              </a:spcAft>
              <a:buSzPts val="2000"/>
              <a:buFont typeface="Raleway"/>
              <a:buNone/>
              <a:defRPr sz="2000" b="1">
                <a:latin typeface="Raleway"/>
                <a:ea typeface="Raleway"/>
                <a:cs typeface="Raleway"/>
                <a:sym typeface="Raleway"/>
              </a:defRPr>
            </a:lvl3pPr>
            <a:lvl4pPr lvl="3" rtl="0">
              <a:lnSpc>
                <a:spcPct val="100000"/>
              </a:lnSpc>
              <a:spcBef>
                <a:spcPts val="0"/>
              </a:spcBef>
              <a:spcAft>
                <a:spcPts val="0"/>
              </a:spcAft>
              <a:buSzPts val="2000"/>
              <a:buFont typeface="Raleway"/>
              <a:buNone/>
              <a:defRPr sz="2000" b="1">
                <a:latin typeface="Raleway"/>
                <a:ea typeface="Raleway"/>
                <a:cs typeface="Raleway"/>
                <a:sym typeface="Raleway"/>
              </a:defRPr>
            </a:lvl4pPr>
            <a:lvl5pPr lvl="4" rtl="0">
              <a:lnSpc>
                <a:spcPct val="100000"/>
              </a:lnSpc>
              <a:spcBef>
                <a:spcPts val="0"/>
              </a:spcBef>
              <a:spcAft>
                <a:spcPts val="0"/>
              </a:spcAft>
              <a:buSzPts val="2000"/>
              <a:buFont typeface="Raleway"/>
              <a:buNone/>
              <a:defRPr sz="2000" b="1">
                <a:latin typeface="Raleway"/>
                <a:ea typeface="Raleway"/>
                <a:cs typeface="Raleway"/>
                <a:sym typeface="Raleway"/>
              </a:defRPr>
            </a:lvl5pPr>
            <a:lvl6pPr lvl="5" rtl="0">
              <a:lnSpc>
                <a:spcPct val="100000"/>
              </a:lnSpc>
              <a:spcBef>
                <a:spcPts val="0"/>
              </a:spcBef>
              <a:spcAft>
                <a:spcPts val="0"/>
              </a:spcAft>
              <a:buSzPts val="2000"/>
              <a:buFont typeface="Raleway"/>
              <a:buNone/>
              <a:defRPr sz="2000" b="1">
                <a:latin typeface="Raleway"/>
                <a:ea typeface="Raleway"/>
                <a:cs typeface="Raleway"/>
                <a:sym typeface="Raleway"/>
              </a:defRPr>
            </a:lvl6pPr>
            <a:lvl7pPr lvl="6" rtl="0">
              <a:lnSpc>
                <a:spcPct val="100000"/>
              </a:lnSpc>
              <a:spcBef>
                <a:spcPts val="0"/>
              </a:spcBef>
              <a:spcAft>
                <a:spcPts val="0"/>
              </a:spcAft>
              <a:buSzPts val="2000"/>
              <a:buFont typeface="Raleway"/>
              <a:buNone/>
              <a:defRPr sz="2000" b="1">
                <a:latin typeface="Raleway"/>
                <a:ea typeface="Raleway"/>
                <a:cs typeface="Raleway"/>
                <a:sym typeface="Raleway"/>
              </a:defRPr>
            </a:lvl7pPr>
            <a:lvl8pPr lvl="7" rtl="0">
              <a:lnSpc>
                <a:spcPct val="100000"/>
              </a:lnSpc>
              <a:spcBef>
                <a:spcPts val="0"/>
              </a:spcBef>
              <a:spcAft>
                <a:spcPts val="0"/>
              </a:spcAft>
              <a:buSzPts val="2000"/>
              <a:buFont typeface="Raleway"/>
              <a:buNone/>
              <a:defRPr sz="2000" b="1">
                <a:latin typeface="Raleway"/>
                <a:ea typeface="Raleway"/>
                <a:cs typeface="Raleway"/>
                <a:sym typeface="Raleway"/>
              </a:defRPr>
            </a:lvl8pPr>
            <a:lvl9pPr lvl="8"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603" name="Google Shape;603;p13"/>
          <p:cNvSpPr txBox="1">
            <a:spLocks noGrp="1"/>
          </p:cNvSpPr>
          <p:nvPr>
            <p:ph type="subTitle" idx="9"/>
          </p:nvPr>
        </p:nvSpPr>
        <p:spPr>
          <a:xfrm>
            <a:off x="720000" y="4120357"/>
            <a:ext cx="2305500" cy="4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Font typeface="Raleway"/>
              <a:buNone/>
              <a:defRPr sz="2000">
                <a:solidFill>
                  <a:schemeClr val="dk1"/>
                </a:solidFill>
                <a:latin typeface="Lalezar"/>
                <a:ea typeface="Lalezar"/>
                <a:cs typeface="Lalezar"/>
                <a:sym typeface="Lalezar"/>
              </a:defRPr>
            </a:lvl1pPr>
            <a:lvl2pPr lvl="1" rtl="0">
              <a:lnSpc>
                <a:spcPct val="100000"/>
              </a:lnSpc>
              <a:spcBef>
                <a:spcPts val="0"/>
              </a:spcBef>
              <a:spcAft>
                <a:spcPts val="0"/>
              </a:spcAft>
              <a:buSzPts val="2000"/>
              <a:buFont typeface="Raleway"/>
              <a:buNone/>
              <a:defRPr sz="2000" b="1">
                <a:latin typeface="Raleway"/>
                <a:ea typeface="Raleway"/>
                <a:cs typeface="Raleway"/>
                <a:sym typeface="Raleway"/>
              </a:defRPr>
            </a:lvl2pPr>
            <a:lvl3pPr lvl="2" rtl="0">
              <a:lnSpc>
                <a:spcPct val="100000"/>
              </a:lnSpc>
              <a:spcBef>
                <a:spcPts val="0"/>
              </a:spcBef>
              <a:spcAft>
                <a:spcPts val="0"/>
              </a:spcAft>
              <a:buSzPts val="2000"/>
              <a:buFont typeface="Raleway"/>
              <a:buNone/>
              <a:defRPr sz="2000" b="1">
                <a:latin typeface="Raleway"/>
                <a:ea typeface="Raleway"/>
                <a:cs typeface="Raleway"/>
                <a:sym typeface="Raleway"/>
              </a:defRPr>
            </a:lvl3pPr>
            <a:lvl4pPr lvl="3" rtl="0">
              <a:lnSpc>
                <a:spcPct val="100000"/>
              </a:lnSpc>
              <a:spcBef>
                <a:spcPts val="0"/>
              </a:spcBef>
              <a:spcAft>
                <a:spcPts val="0"/>
              </a:spcAft>
              <a:buSzPts val="2000"/>
              <a:buFont typeface="Raleway"/>
              <a:buNone/>
              <a:defRPr sz="2000" b="1">
                <a:latin typeface="Raleway"/>
                <a:ea typeface="Raleway"/>
                <a:cs typeface="Raleway"/>
                <a:sym typeface="Raleway"/>
              </a:defRPr>
            </a:lvl4pPr>
            <a:lvl5pPr lvl="4" rtl="0">
              <a:lnSpc>
                <a:spcPct val="100000"/>
              </a:lnSpc>
              <a:spcBef>
                <a:spcPts val="0"/>
              </a:spcBef>
              <a:spcAft>
                <a:spcPts val="0"/>
              </a:spcAft>
              <a:buSzPts val="2000"/>
              <a:buFont typeface="Raleway"/>
              <a:buNone/>
              <a:defRPr sz="2000" b="1">
                <a:latin typeface="Raleway"/>
                <a:ea typeface="Raleway"/>
                <a:cs typeface="Raleway"/>
                <a:sym typeface="Raleway"/>
              </a:defRPr>
            </a:lvl5pPr>
            <a:lvl6pPr lvl="5" rtl="0">
              <a:lnSpc>
                <a:spcPct val="100000"/>
              </a:lnSpc>
              <a:spcBef>
                <a:spcPts val="0"/>
              </a:spcBef>
              <a:spcAft>
                <a:spcPts val="0"/>
              </a:spcAft>
              <a:buSzPts val="2000"/>
              <a:buFont typeface="Raleway"/>
              <a:buNone/>
              <a:defRPr sz="2000" b="1">
                <a:latin typeface="Raleway"/>
                <a:ea typeface="Raleway"/>
                <a:cs typeface="Raleway"/>
                <a:sym typeface="Raleway"/>
              </a:defRPr>
            </a:lvl6pPr>
            <a:lvl7pPr lvl="6" rtl="0">
              <a:lnSpc>
                <a:spcPct val="100000"/>
              </a:lnSpc>
              <a:spcBef>
                <a:spcPts val="0"/>
              </a:spcBef>
              <a:spcAft>
                <a:spcPts val="0"/>
              </a:spcAft>
              <a:buSzPts val="2000"/>
              <a:buFont typeface="Raleway"/>
              <a:buNone/>
              <a:defRPr sz="2000" b="1">
                <a:latin typeface="Raleway"/>
                <a:ea typeface="Raleway"/>
                <a:cs typeface="Raleway"/>
                <a:sym typeface="Raleway"/>
              </a:defRPr>
            </a:lvl7pPr>
            <a:lvl8pPr lvl="7" rtl="0">
              <a:lnSpc>
                <a:spcPct val="100000"/>
              </a:lnSpc>
              <a:spcBef>
                <a:spcPts val="0"/>
              </a:spcBef>
              <a:spcAft>
                <a:spcPts val="0"/>
              </a:spcAft>
              <a:buSzPts val="2000"/>
              <a:buFont typeface="Raleway"/>
              <a:buNone/>
              <a:defRPr sz="2000" b="1">
                <a:latin typeface="Raleway"/>
                <a:ea typeface="Raleway"/>
                <a:cs typeface="Raleway"/>
                <a:sym typeface="Raleway"/>
              </a:defRPr>
            </a:lvl8pPr>
            <a:lvl9pPr lvl="8"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604" name="Google Shape;604;p13"/>
          <p:cNvSpPr txBox="1">
            <a:spLocks noGrp="1"/>
          </p:cNvSpPr>
          <p:nvPr>
            <p:ph type="subTitle" idx="13"/>
          </p:nvPr>
        </p:nvSpPr>
        <p:spPr>
          <a:xfrm>
            <a:off x="3419250" y="1669807"/>
            <a:ext cx="2305500" cy="4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Font typeface="Raleway"/>
              <a:buNone/>
              <a:defRPr sz="2000">
                <a:solidFill>
                  <a:schemeClr val="dk1"/>
                </a:solidFill>
                <a:latin typeface="Lalezar"/>
                <a:ea typeface="Lalezar"/>
                <a:cs typeface="Lalezar"/>
                <a:sym typeface="Lalezar"/>
              </a:defRPr>
            </a:lvl1pPr>
            <a:lvl2pPr lvl="1" rtl="0">
              <a:lnSpc>
                <a:spcPct val="100000"/>
              </a:lnSpc>
              <a:spcBef>
                <a:spcPts val="0"/>
              </a:spcBef>
              <a:spcAft>
                <a:spcPts val="0"/>
              </a:spcAft>
              <a:buSzPts val="2000"/>
              <a:buFont typeface="Raleway"/>
              <a:buNone/>
              <a:defRPr sz="2000" b="1">
                <a:latin typeface="Raleway"/>
                <a:ea typeface="Raleway"/>
                <a:cs typeface="Raleway"/>
                <a:sym typeface="Raleway"/>
              </a:defRPr>
            </a:lvl2pPr>
            <a:lvl3pPr lvl="2" rtl="0">
              <a:lnSpc>
                <a:spcPct val="100000"/>
              </a:lnSpc>
              <a:spcBef>
                <a:spcPts val="0"/>
              </a:spcBef>
              <a:spcAft>
                <a:spcPts val="0"/>
              </a:spcAft>
              <a:buSzPts val="2000"/>
              <a:buFont typeface="Raleway"/>
              <a:buNone/>
              <a:defRPr sz="2000" b="1">
                <a:latin typeface="Raleway"/>
                <a:ea typeface="Raleway"/>
                <a:cs typeface="Raleway"/>
                <a:sym typeface="Raleway"/>
              </a:defRPr>
            </a:lvl3pPr>
            <a:lvl4pPr lvl="3" rtl="0">
              <a:lnSpc>
                <a:spcPct val="100000"/>
              </a:lnSpc>
              <a:spcBef>
                <a:spcPts val="0"/>
              </a:spcBef>
              <a:spcAft>
                <a:spcPts val="0"/>
              </a:spcAft>
              <a:buSzPts val="2000"/>
              <a:buFont typeface="Raleway"/>
              <a:buNone/>
              <a:defRPr sz="2000" b="1">
                <a:latin typeface="Raleway"/>
                <a:ea typeface="Raleway"/>
                <a:cs typeface="Raleway"/>
                <a:sym typeface="Raleway"/>
              </a:defRPr>
            </a:lvl4pPr>
            <a:lvl5pPr lvl="4" rtl="0">
              <a:lnSpc>
                <a:spcPct val="100000"/>
              </a:lnSpc>
              <a:spcBef>
                <a:spcPts val="0"/>
              </a:spcBef>
              <a:spcAft>
                <a:spcPts val="0"/>
              </a:spcAft>
              <a:buSzPts val="2000"/>
              <a:buFont typeface="Raleway"/>
              <a:buNone/>
              <a:defRPr sz="2000" b="1">
                <a:latin typeface="Raleway"/>
                <a:ea typeface="Raleway"/>
                <a:cs typeface="Raleway"/>
                <a:sym typeface="Raleway"/>
              </a:defRPr>
            </a:lvl5pPr>
            <a:lvl6pPr lvl="5" rtl="0">
              <a:lnSpc>
                <a:spcPct val="100000"/>
              </a:lnSpc>
              <a:spcBef>
                <a:spcPts val="0"/>
              </a:spcBef>
              <a:spcAft>
                <a:spcPts val="0"/>
              </a:spcAft>
              <a:buSzPts val="2000"/>
              <a:buFont typeface="Raleway"/>
              <a:buNone/>
              <a:defRPr sz="2000" b="1">
                <a:latin typeface="Raleway"/>
                <a:ea typeface="Raleway"/>
                <a:cs typeface="Raleway"/>
                <a:sym typeface="Raleway"/>
              </a:defRPr>
            </a:lvl6pPr>
            <a:lvl7pPr lvl="6" rtl="0">
              <a:lnSpc>
                <a:spcPct val="100000"/>
              </a:lnSpc>
              <a:spcBef>
                <a:spcPts val="0"/>
              </a:spcBef>
              <a:spcAft>
                <a:spcPts val="0"/>
              </a:spcAft>
              <a:buSzPts val="2000"/>
              <a:buFont typeface="Raleway"/>
              <a:buNone/>
              <a:defRPr sz="2000" b="1">
                <a:latin typeface="Raleway"/>
                <a:ea typeface="Raleway"/>
                <a:cs typeface="Raleway"/>
                <a:sym typeface="Raleway"/>
              </a:defRPr>
            </a:lvl7pPr>
            <a:lvl8pPr lvl="7" rtl="0">
              <a:lnSpc>
                <a:spcPct val="100000"/>
              </a:lnSpc>
              <a:spcBef>
                <a:spcPts val="0"/>
              </a:spcBef>
              <a:spcAft>
                <a:spcPts val="0"/>
              </a:spcAft>
              <a:buSzPts val="2000"/>
              <a:buFont typeface="Raleway"/>
              <a:buNone/>
              <a:defRPr sz="2000" b="1">
                <a:latin typeface="Raleway"/>
                <a:ea typeface="Raleway"/>
                <a:cs typeface="Raleway"/>
                <a:sym typeface="Raleway"/>
              </a:defRPr>
            </a:lvl8pPr>
            <a:lvl9pPr lvl="8"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605" name="Google Shape;605;p13"/>
          <p:cNvSpPr txBox="1">
            <a:spLocks noGrp="1"/>
          </p:cNvSpPr>
          <p:nvPr>
            <p:ph type="subTitle" idx="14"/>
          </p:nvPr>
        </p:nvSpPr>
        <p:spPr>
          <a:xfrm>
            <a:off x="3419250" y="2895107"/>
            <a:ext cx="2305500" cy="4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Font typeface="Raleway"/>
              <a:buNone/>
              <a:defRPr sz="2000">
                <a:solidFill>
                  <a:schemeClr val="dk1"/>
                </a:solidFill>
                <a:latin typeface="Lalezar"/>
                <a:ea typeface="Lalezar"/>
                <a:cs typeface="Lalezar"/>
                <a:sym typeface="Lalezar"/>
              </a:defRPr>
            </a:lvl1pPr>
            <a:lvl2pPr lvl="1" rtl="0">
              <a:lnSpc>
                <a:spcPct val="100000"/>
              </a:lnSpc>
              <a:spcBef>
                <a:spcPts val="0"/>
              </a:spcBef>
              <a:spcAft>
                <a:spcPts val="0"/>
              </a:spcAft>
              <a:buSzPts val="2000"/>
              <a:buFont typeface="Raleway"/>
              <a:buNone/>
              <a:defRPr sz="2000" b="1">
                <a:latin typeface="Raleway"/>
                <a:ea typeface="Raleway"/>
                <a:cs typeface="Raleway"/>
                <a:sym typeface="Raleway"/>
              </a:defRPr>
            </a:lvl2pPr>
            <a:lvl3pPr lvl="2" rtl="0">
              <a:lnSpc>
                <a:spcPct val="100000"/>
              </a:lnSpc>
              <a:spcBef>
                <a:spcPts val="0"/>
              </a:spcBef>
              <a:spcAft>
                <a:spcPts val="0"/>
              </a:spcAft>
              <a:buSzPts val="2000"/>
              <a:buFont typeface="Raleway"/>
              <a:buNone/>
              <a:defRPr sz="2000" b="1">
                <a:latin typeface="Raleway"/>
                <a:ea typeface="Raleway"/>
                <a:cs typeface="Raleway"/>
                <a:sym typeface="Raleway"/>
              </a:defRPr>
            </a:lvl3pPr>
            <a:lvl4pPr lvl="3" rtl="0">
              <a:lnSpc>
                <a:spcPct val="100000"/>
              </a:lnSpc>
              <a:spcBef>
                <a:spcPts val="0"/>
              </a:spcBef>
              <a:spcAft>
                <a:spcPts val="0"/>
              </a:spcAft>
              <a:buSzPts val="2000"/>
              <a:buFont typeface="Raleway"/>
              <a:buNone/>
              <a:defRPr sz="2000" b="1">
                <a:latin typeface="Raleway"/>
                <a:ea typeface="Raleway"/>
                <a:cs typeface="Raleway"/>
                <a:sym typeface="Raleway"/>
              </a:defRPr>
            </a:lvl4pPr>
            <a:lvl5pPr lvl="4" rtl="0">
              <a:lnSpc>
                <a:spcPct val="100000"/>
              </a:lnSpc>
              <a:spcBef>
                <a:spcPts val="0"/>
              </a:spcBef>
              <a:spcAft>
                <a:spcPts val="0"/>
              </a:spcAft>
              <a:buSzPts val="2000"/>
              <a:buFont typeface="Raleway"/>
              <a:buNone/>
              <a:defRPr sz="2000" b="1">
                <a:latin typeface="Raleway"/>
                <a:ea typeface="Raleway"/>
                <a:cs typeface="Raleway"/>
                <a:sym typeface="Raleway"/>
              </a:defRPr>
            </a:lvl5pPr>
            <a:lvl6pPr lvl="5" rtl="0">
              <a:lnSpc>
                <a:spcPct val="100000"/>
              </a:lnSpc>
              <a:spcBef>
                <a:spcPts val="0"/>
              </a:spcBef>
              <a:spcAft>
                <a:spcPts val="0"/>
              </a:spcAft>
              <a:buSzPts val="2000"/>
              <a:buFont typeface="Raleway"/>
              <a:buNone/>
              <a:defRPr sz="2000" b="1">
                <a:latin typeface="Raleway"/>
                <a:ea typeface="Raleway"/>
                <a:cs typeface="Raleway"/>
                <a:sym typeface="Raleway"/>
              </a:defRPr>
            </a:lvl6pPr>
            <a:lvl7pPr lvl="6" rtl="0">
              <a:lnSpc>
                <a:spcPct val="100000"/>
              </a:lnSpc>
              <a:spcBef>
                <a:spcPts val="0"/>
              </a:spcBef>
              <a:spcAft>
                <a:spcPts val="0"/>
              </a:spcAft>
              <a:buSzPts val="2000"/>
              <a:buFont typeface="Raleway"/>
              <a:buNone/>
              <a:defRPr sz="2000" b="1">
                <a:latin typeface="Raleway"/>
                <a:ea typeface="Raleway"/>
                <a:cs typeface="Raleway"/>
                <a:sym typeface="Raleway"/>
              </a:defRPr>
            </a:lvl7pPr>
            <a:lvl8pPr lvl="7" rtl="0">
              <a:lnSpc>
                <a:spcPct val="100000"/>
              </a:lnSpc>
              <a:spcBef>
                <a:spcPts val="0"/>
              </a:spcBef>
              <a:spcAft>
                <a:spcPts val="0"/>
              </a:spcAft>
              <a:buSzPts val="2000"/>
              <a:buFont typeface="Raleway"/>
              <a:buNone/>
              <a:defRPr sz="2000" b="1">
                <a:latin typeface="Raleway"/>
                <a:ea typeface="Raleway"/>
                <a:cs typeface="Raleway"/>
                <a:sym typeface="Raleway"/>
              </a:defRPr>
            </a:lvl8pPr>
            <a:lvl9pPr lvl="8"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606" name="Google Shape;606;p13"/>
          <p:cNvSpPr txBox="1">
            <a:spLocks noGrp="1"/>
          </p:cNvSpPr>
          <p:nvPr>
            <p:ph type="subTitle" idx="15"/>
          </p:nvPr>
        </p:nvSpPr>
        <p:spPr>
          <a:xfrm>
            <a:off x="3419250" y="4120407"/>
            <a:ext cx="2305500" cy="4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Font typeface="Raleway"/>
              <a:buNone/>
              <a:defRPr sz="2000">
                <a:solidFill>
                  <a:schemeClr val="dk1"/>
                </a:solidFill>
                <a:latin typeface="Lalezar"/>
                <a:ea typeface="Lalezar"/>
                <a:cs typeface="Lalezar"/>
                <a:sym typeface="Lalezar"/>
              </a:defRPr>
            </a:lvl1pPr>
            <a:lvl2pPr lvl="1" rtl="0">
              <a:lnSpc>
                <a:spcPct val="100000"/>
              </a:lnSpc>
              <a:spcBef>
                <a:spcPts val="0"/>
              </a:spcBef>
              <a:spcAft>
                <a:spcPts val="0"/>
              </a:spcAft>
              <a:buSzPts val="2000"/>
              <a:buFont typeface="Raleway"/>
              <a:buNone/>
              <a:defRPr sz="2000" b="1">
                <a:latin typeface="Raleway"/>
                <a:ea typeface="Raleway"/>
                <a:cs typeface="Raleway"/>
                <a:sym typeface="Raleway"/>
              </a:defRPr>
            </a:lvl2pPr>
            <a:lvl3pPr lvl="2" rtl="0">
              <a:lnSpc>
                <a:spcPct val="100000"/>
              </a:lnSpc>
              <a:spcBef>
                <a:spcPts val="0"/>
              </a:spcBef>
              <a:spcAft>
                <a:spcPts val="0"/>
              </a:spcAft>
              <a:buSzPts val="2000"/>
              <a:buFont typeface="Raleway"/>
              <a:buNone/>
              <a:defRPr sz="2000" b="1">
                <a:latin typeface="Raleway"/>
                <a:ea typeface="Raleway"/>
                <a:cs typeface="Raleway"/>
                <a:sym typeface="Raleway"/>
              </a:defRPr>
            </a:lvl3pPr>
            <a:lvl4pPr lvl="3" rtl="0">
              <a:lnSpc>
                <a:spcPct val="100000"/>
              </a:lnSpc>
              <a:spcBef>
                <a:spcPts val="0"/>
              </a:spcBef>
              <a:spcAft>
                <a:spcPts val="0"/>
              </a:spcAft>
              <a:buSzPts val="2000"/>
              <a:buFont typeface="Raleway"/>
              <a:buNone/>
              <a:defRPr sz="2000" b="1">
                <a:latin typeface="Raleway"/>
                <a:ea typeface="Raleway"/>
                <a:cs typeface="Raleway"/>
                <a:sym typeface="Raleway"/>
              </a:defRPr>
            </a:lvl4pPr>
            <a:lvl5pPr lvl="4" rtl="0">
              <a:lnSpc>
                <a:spcPct val="100000"/>
              </a:lnSpc>
              <a:spcBef>
                <a:spcPts val="0"/>
              </a:spcBef>
              <a:spcAft>
                <a:spcPts val="0"/>
              </a:spcAft>
              <a:buSzPts val="2000"/>
              <a:buFont typeface="Raleway"/>
              <a:buNone/>
              <a:defRPr sz="2000" b="1">
                <a:latin typeface="Raleway"/>
                <a:ea typeface="Raleway"/>
                <a:cs typeface="Raleway"/>
                <a:sym typeface="Raleway"/>
              </a:defRPr>
            </a:lvl5pPr>
            <a:lvl6pPr lvl="5" rtl="0">
              <a:lnSpc>
                <a:spcPct val="100000"/>
              </a:lnSpc>
              <a:spcBef>
                <a:spcPts val="0"/>
              </a:spcBef>
              <a:spcAft>
                <a:spcPts val="0"/>
              </a:spcAft>
              <a:buSzPts val="2000"/>
              <a:buFont typeface="Raleway"/>
              <a:buNone/>
              <a:defRPr sz="2000" b="1">
                <a:latin typeface="Raleway"/>
                <a:ea typeface="Raleway"/>
                <a:cs typeface="Raleway"/>
                <a:sym typeface="Raleway"/>
              </a:defRPr>
            </a:lvl6pPr>
            <a:lvl7pPr lvl="6" rtl="0">
              <a:lnSpc>
                <a:spcPct val="100000"/>
              </a:lnSpc>
              <a:spcBef>
                <a:spcPts val="0"/>
              </a:spcBef>
              <a:spcAft>
                <a:spcPts val="0"/>
              </a:spcAft>
              <a:buSzPts val="2000"/>
              <a:buFont typeface="Raleway"/>
              <a:buNone/>
              <a:defRPr sz="2000" b="1">
                <a:latin typeface="Raleway"/>
                <a:ea typeface="Raleway"/>
                <a:cs typeface="Raleway"/>
                <a:sym typeface="Raleway"/>
              </a:defRPr>
            </a:lvl7pPr>
            <a:lvl8pPr lvl="7" rtl="0">
              <a:lnSpc>
                <a:spcPct val="100000"/>
              </a:lnSpc>
              <a:spcBef>
                <a:spcPts val="0"/>
              </a:spcBef>
              <a:spcAft>
                <a:spcPts val="0"/>
              </a:spcAft>
              <a:buSzPts val="2000"/>
              <a:buFont typeface="Raleway"/>
              <a:buNone/>
              <a:defRPr sz="2000" b="1">
                <a:latin typeface="Raleway"/>
                <a:ea typeface="Raleway"/>
                <a:cs typeface="Raleway"/>
                <a:sym typeface="Raleway"/>
              </a:defRPr>
            </a:lvl8pPr>
            <a:lvl9pPr lvl="8"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607" name="Google Shape;607;p13"/>
          <p:cNvSpPr/>
          <p:nvPr/>
        </p:nvSpPr>
        <p:spPr>
          <a:xfrm>
            <a:off x="100" y="4966175"/>
            <a:ext cx="9144000" cy="197400"/>
          </a:xfrm>
          <a:prstGeom prst="rect">
            <a:avLst/>
          </a:prstGeom>
          <a:solidFill>
            <a:srgbClr val="87A3AF">
              <a:alpha val="3924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08" name="Google Shape;608;p13"/>
          <p:cNvGrpSpPr/>
          <p:nvPr/>
        </p:nvGrpSpPr>
        <p:grpSpPr>
          <a:xfrm rot="-6064843">
            <a:off x="6519887" y="559444"/>
            <a:ext cx="3208435" cy="1708548"/>
            <a:chOff x="-531723" y="-656384"/>
            <a:chExt cx="3208296" cy="1708474"/>
          </a:xfrm>
        </p:grpSpPr>
        <p:sp>
          <p:nvSpPr>
            <p:cNvPr id="609" name="Google Shape;609;p13"/>
            <p:cNvSpPr/>
            <p:nvPr/>
          </p:nvSpPr>
          <p:spPr>
            <a:xfrm rot="-2266458" flipH="1">
              <a:off x="-426360" y="285285"/>
              <a:ext cx="507520" cy="517650"/>
            </a:xfrm>
            <a:custGeom>
              <a:avLst/>
              <a:gdLst/>
              <a:ahLst/>
              <a:cxnLst/>
              <a:rect l="l" t="t" r="r" b="b"/>
              <a:pathLst>
                <a:path w="5912" h="6030" extrusionOk="0">
                  <a:moveTo>
                    <a:pt x="1735" y="1"/>
                  </a:moveTo>
                  <a:lnTo>
                    <a:pt x="1" y="5376"/>
                  </a:lnTo>
                  <a:lnTo>
                    <a:pt x="5883" y="6029"/>
                  </a:lnTo>
                  <a:lnTo>
                    <a:pt x="5911" y="5939"/>
                  </a:lnTo>
                  <a:lnTo>
                    <a:pt x="142" y="5281"/>
                  </a:lnTo>
                  <a:lnTo>
                    <a:pt x="1830" y="51"/>
                  </a:lnTo>
                  <a:lnTo>
                    <a:pt x="173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0" name="Google Shape;610;p13"/>
            <p:cNvSpPr/>
            <p:nvPr/>
          </p:nvSpPr>
          <p:spPr>
            <a:xfrm rot="-2266458" flipH="1">
              <a:off x="138260" y="107073"/>
              <a:ext cx="481337" cy="722907"/>
            </a:xfrm>
            <a:custGeom>
              <a:avLst/>
              <a:gdLst/>
              <a:ahLst/>
              <a:cxnLst/>
              <a:rect l="l" t="t" r="r" b="b"/>
              <a:pathLst>
                <a:path w="5607" h="8421" extrusionOk="0">
                  <a:moveTo>
                    <a:pt x="400" y="0"/>
                  </a:moveTo>
                  <a:lnTo>
                    <a:pt x="349" y="68"/>
                  </a:lnTo>
                  <a:lnTo>
                    <a:pt x="5466" y="3282"/>
                  </a:lnTo>
                  <a:lnTo>
                    <a:pt x="0" y="8348"/>
                  </a:lnTo>
                  <a:lnTo>
                    <a:pt x="68" y="8421"/>
                  </a:lnTo>
                  <a:lnTo>
                    <a:pt x="5607" y="3282"/>
                  </a:lnTo>
                  <a:lnTo>
                    <a:pt x="400"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1" name="Google Shape;611;p13"/>
            <p:cNvSpPr/>
            <p:nvPr/>
          </p:nvSpPr>
          <p:spPr>
            <a:xfrm rot="-2266458" flipH="1">
              <a:off x="20299" y="424305"/>
              <a:ext cx="249382" cy="249897"/>
            </a:xfrm>
            <a:custGeom>
              <a:avLst/>
              <a:gdLst/>
              <a:ahLst/>
              <a:cxnLst/>
              <a:rect l="l" t="t" r="r" b="b"/>
              <a:pathLst>
                <a:path w="2905" h="2911" extrusionOk="0">
                  <a:moveTo>
                    <a:pt x="1452" y="0"/>
                  </a:moveTo>
                  <a:cubicBezTo>
                    <a:pt x="653" y="0"/>
                    <a:pt x="0" y="659"/>
                    <a:pt x="0" y="1453"/>
                  </a:cubicBezTo>
                  <a:cubicBezTo>
                    <a:pt x="0" y="2252"/>
                    <a:pt x="653" y="2911"/>
                    <a:pt x="1452" y="2911"/>
                  </a:cubicBezTo>
                  <a:cubicBezTo>
                    <a:pt x="2252" y="2911"/>
                    <a:pt x="2905" y="2252"/>
                    <a:pt x="2905" y="1453"/>
                  </a:cubicBezTo>
                  <a:cubicBezTo>
                    <a:pt x="2905" y="659"/>
                    <a:pt x="2252" y="0"/>
                    <a:pt x="145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2" name="Google Shape;612;p13"/>
            <p:cNvSpPr/>
            <p:nvPr/>
          </p:nvSpPr>
          <p:spPr>
            <a:xfrm rot="-2266458" flipH="1">
              <a:off x="-330432" y="199638"/>
              <a:ext cx="159072" cy="161047"/>
            </a:xfrm>
            <a:custGeom>
              <a:avLst/>
              <a:gdLst/>
              <a:ahLst/>
              <a:cxnLst/>
              <a:rect l="l" t="t" r="r" b="b"/>
              <a:pathLst>
                <a:path w="1853" h="1876" extrusionOk="0">
                  <a:moveTo>
                    <a:pt x="913" y="1"/>
                  </a:moveTo>
                  <a:cubicBezTo>
                    <a:pt x="423" y="1"/>
                    <a:pt x="1" y="423"/>
                    <a:pt x="1" y="941"/>
                  </a:cubicBezTo>
                  <a:cubicBezTo>
                    <a:pt x="1" y="1453"/>
                    <a:pt x="423" y="1875"/>
                    <a:pt x="913" y="1875"/>
                  </a:cubicBezTo>
                  <a:cubicBezTo>
                    <a:pt x="1430" y="1875"/>
                    <a:pt x="1853" y="1453"/>
                    <a:pt x="1853" y="941"/>
                  </a:cubicBezTo>
                  <a:cubicBezTo>
                    <a:pt x="1853" y="423"/>
                    <a:pt x="1430" y="1"/>
                    <a:pt x="91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3" name="Google Shape;613;p13"/>
            <p:cNvSpPr/>
            <p:nvPr/>
          </p:nvSpPr>
          <p:spPr>
            <a:xfrm rot="-2266458" flipH="1">
              <a:off x="672774" y="492247"/>
              <a:ext cx="227148" cy="227749"/>
            </a:xfrm>
            <a:custGeom>
              <a:avLst/>
              <a:gdLst/>
              <a:ahLst/>
              <a:cxnLst/>
              <a:rect l="l" t="t" r="r" b="b"/>
              <a:pathLst>
                <a:path w="2646" h="2653" extrusionOk="0">
                  <a:moveTo>
                    <a:pt x="1334" y="1"/>
                  </a:moveTo>
                  <a:cubicBezTo>
                    <a:pt x="608" y="1"/>
                    <a:pt x="0" y="586"/>
                    <a:pt x="0" y="1312"/>
                  </a:cubicBezTo>
                  <a:cubicBezTo>
                    <a:pt x="0" y="2044"/>
                    <a:pt x="608" y="2652"/>
                    <a:pt x="1334" y="2652"/>
                  </a:cubicBezTo>
                  <a:cubicBezTo>
                    <a:pt x="2060" y="2652"/>
                    <a:pt x="2646" y="2044"/>
                    <a:pt x="2646" y="1312"/>
                  </a:cubicBezTo>
                  <a:cubicBezTo>
                    <a:pt x="2646" y="586"/>
                    <a:pt x="2060" y="1"/>
                    <a:pt x="133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4" name="Google Shape;614;p13"/>
            <p:cNvSpPr/>
            <p:nvPr/>
          </p:nvSpPr>
          <p:spPr>
            <a:xfrm rot="-2266458" flipH="1">
              <a:off x="-323600" y="791463"/>
              <a:ext cx="215129" cy="217533"/>
            </a:xfrm>
            <a:custGeom>
              <a:avLst/>
              <a:gdLst/>
              <a:ahLst/>
              <a:cxnLst/>
              <a:rect l="l" t="t" r="r" b="b"/>
              <a:pathLst>
                <a:path w="2506" h="2534" extrusionOk="0">
                  <a:moveTo>
                    <a:pt x="1239" y="1"/>
                  </a:moveTo>
                  <a:cubicBezTo>
                    <a:pt x="564" y="1"/>
                    <a:pt x="1" y="564"/>
                    <a:pt x="1" y="1267"/>
                  </a:cubicBezTo>
                  <a:cubicBezTo>
                    <a:pt x="1" y="1971"/>
                    <a:pt x="564" y="2534"/>
                    <a:pt x="1239" y="2534"/>
                  </a:cubicBezTo>
                  <a:cubicBezTo>
                    <a:pt x="1943" y="2534"/>
                    <a:pt x="2506" y="1971"/>
                    <a:pt x="2506" y="1267"/>
                  </a:cubicBezTo>
                  <a:cubicBezTo>
                    <a:pt x="2506" y="564"/>
                    <a:pt x="1943" y="1"/>
                    <a:pt x="123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5" name="Google Shape;615;p13"/>
            <p:cNvSpPr/>
            <p:nvPr/>
          </p:nvSpPr>
          <p:spPr>
            <a:xfrm rot="-2266458" flipH="1">
              <a:off x="233638" y="-34097"/>
              <a:ext cx="181306" cy="183281"/>
            </a:xfrm>
            <a:custGeom>
              <a:avLst/>
              <a:gdLst/>
              <a:ahLst/>
              <a:cxnLst/>
              <a:rect l="l" t="t" r="r" b="b"/>
              <a:pathLst>
                <a:path w="2112" h="2135" extrusionOk="0">
                  <a:moveTo>
                    <a:pt x="1054" y="1"/>
                  </a:moveTo>
                  <a:cubicBezTo>
                    <a:pt x="468" y="1"/>
                    <a:pt x="1" y="491"/>
                    <a:pt x="1" y="1076"/>
                  </a:cubicBezTo>
                  <a:cubicBezTo>
                    <a:pt x="1" y="1639"/>
                    <a:pt x="468" y="2134"/>
                    <a:pt x="1054" y="2134"/>
                  </a:cubicBezTo>
                  <a:cubicBezTo>
                    <a:pt x="1645" y="2134"/>
                    <a:pt x="2112" y="1639"/>
                    <a:pt x="2112" y="1076"/>
                  </a:cubicBezTo>
                  <a:cubicBezTo>
                    <a:pt x="2112" y="491"/>
                    <a:pt x="1645" y="1"/>
                    <a:pt x="105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6" name="Google Shape;616;p13"/>
            <p:cNvSpPr/>
            <p:nvPr/>
          </p:nvSpPr>
          <p:spPr>
            <a:xfrm rot="2698230" flipH="1">
              <a:off x="2221597" y="-557371"/>
              <a:ext cx="171095" cy="775208"/>
            </a:xfrm>
            <a:custGeom>
              <a:avLst/>
              <a:gdLst/>
              <a:ahLst/>
              <a:cxnLst/>
              <a:rect l="l" t="t" r="r" b="b"/>
              <a:pathLst>
                <a:path w="1993" h="9030" extrusionOk="0">
                  <a:moveTo>
                    <a:pt x="1925" y="0"/>
                  </a:moveTo>
                  <a:lnTo>
                    <a:pt x="0" y="4807"/>
                  </a:lnTo>
                  <a:lnTo>
                    <a:pt x="777" y="9029"/>
                  </a:lnTo>
                  <a:lnTo>
                    <a:pt x="867" y="9007"/>
                  </a:lnTo>
                  <a:lnTo>
                    <a:pt x="96" y="4830"/>
                  </a:lnTo>
                  <a:lnTo>
                    <a:pt x="1993" y="23"/>
                  </a:lnTo>
                  <a:lnTo>
                    <a:pt x="192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7" name="Google Shape;617;p13"/>
            <p:cNvSpPr/>
            <p:nvPr/>
          </p:nvSpPr>
          <p:spPr>
            <a:xfrm rot="2698230" flipH="1">
              <a:off x="2215555" y="-26760"/>
              <a:ext cx="304074" cy="241748"/>
            </a:xfrm>
            <a:custGeom>
              <a:avLst/>
              <a:gdLst/>
              <a:ahLst/>
              <a:cxnLst/>
              <a:rect l="l" t="t" r="r" b="b"/>
              <a:pathLst>
                <a:path w="3542" h="2816" extrusionOk="0">
                  <a:moveTo>
                    <a:pt x="3468" y="1"/>
                  </a:moveTo>
                  <a:lnTo>
                    <a:pt x="0" y="2748"/>
                  </a:lnTo>
                  <a:lnTo>
                    <a:pt x="45" y="2815"/>
                  </a:lnTo>
                  <a:lnTo>
                    <a:pt x="3541" y="74"/>
                  </a:lnTo>
                  <a:lnTo>
                    <a:pt x="34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8" name="Google Shape;618;p13"/>
            <p:cNvSpPr/>
            <p:nvPr/>
          </p:nvSpPr>
          <p:spPr>
            <a:xfrm rot="2698230" flipH="1">
              <a:off x="2287937" y="193111"/>
              <a:ext cx="205520" cy="181139"/>
            </a:xfrm>
            <a:custGeom>
              <a:avLst/>
              <a:gdLst/>
              <a:ahLst/>
              <a:cxnLst/>
              <a:rect l="l" t="t" r="r" b="b"/>
              <a:pathLst>
                <a:path w="2394" h="2110" extrusionOk="0">
                  <a:moveTo>
                    <a:pt x="1196" y="1"/>
                  </a:moveTo>
                  <a:cubicBezTo>
                    <a:pt x="881" y="1"/>
                    <a:pt x="570" y="139"/>
                    <a:pt x="356" y="409"/>
                  </a:cubicBezTo>
                  <a:cubicBezTo>
                    <a:pt x="1" y="854"/>
                    <a:pt x="97" y="1535"/>
                    <a:pt x="541" y="1890"/>
                  </a:cubicBezTo>
                  <a:cubicBezTo>
                    <a:pt x="738" y="2037"/>
                    <a:pt x="969" y="2110"/>
                    <a:pt x="1198" y="2110"/>
                  </a:cubicBezTo>
                  <a:cubicBezTo>
                    <a:pt x="1514" y="2110"/>
                    <a:pt x="1826" y="1972"/>
                    <a:pt x="2044" y="1698"/>
                  </a:cubicBezTo>
                  <a:cubicBezTo>
                    <a:pt x="2393" y="1254"/>
                    <a:pt x="2303" y="572"/>
                    <a:pt x="1853" y="223"/>
                  </a:cubicBezTo>
                  <a:cubicBezTo>
                    <a:pt x="1656" y="74"/>
                    <a:pt x="1425" y="1"/>
                    <a:pt x="119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9" name="Google Shape;619;p13"/>
            <p:cNvSpPr/>
            <p:nvPr/>
          </p:nvSpPr>
          <p:spPr>
            <a:xfrm rot="2698230" flipH="1">
              <a:off x="2405810" y="-604458"/>
              <a:ext cx="232047" cy="205606"/>
            </a:xfrm>
            <a:custGeom>
              <a:avLst/>
              <a:gdLst/>
              <a:ahLst/>
              <a:cxnLst/>
              <a:rect l="l" t="t" r="r" b="b"/>
              <a:pathLst>
                <a:path w="2703" h="2395" extrusionOk="0">
                  <a:moveTo>
                    <a:pt x="1365" y="1"/>
                  </a:moveTo>
                  <a:cubicBezTo>
                    <a:pt x="1009" y="1"/>
                    <a:pt x="655" y="157"/>
                    <a:pt x="422" y="459"/>
                  </a:cubicBezTo>
                  <a:cubicBezTo>
                    <a:pt x="0" y="977"/>
                    <a:pt x="96" y="1726"/>
                    <a:pt x="614" y="2148"/>
                  </a:cubicBezTo>
                  <a:cubicBezTo>
                    <a:pt x="827" y="2314"/>
                    <a:pt x="1082" y="2395"/>
                    <a:pt x="1338" y="2395"/>
                  </a:cubicBezTo>
                  <a:cubicBezTo>
                    <a:pt x="1696" y="2395"/>
                    <a:pt x="2056" y="2236"/>
                    <a:pt x="2302" y="1934"/>
                  </a:cubicBezTo>
                  <a:cubicBezTo>
                    <a:pt x="2702" y="1422"/>
                    <a:pt x="2606" y="667"/>
                    <a:pt x="2089" y="245"/>
                  </a:cubicBezTo>
                  <a:cubicBezTo>
                    <a:pt x="1875" y="81"/>
                    <a:pt x="1619" y="1"/>
                    <a:pt x="136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0" name="Google Shape;620;p13"/>
            <p:cNvSpPr/>
            <p:nvPr/>
          </p:nvSpPr>
          <p:spPr>
            <a:xfrm rot="2698230" flipH="1">
              <a:off x="1955614" y="35558"/>
              <a:ext cx="179422" cy="159334"/>
            </a:xfrm>
            <a:custGeom>
              <a:avLst/>
              <a:gdLst/>
              <a:ahLst/>
              <a:cxnLst/>
              <a:rect l="l" t="t" r="r" b="b"/>
              <a:pathLst>
                <a:path w="2090" h="1856" extrusionOk="0">
                  <a:moveTo>
                    <a:pt x="1055" y="0"/>
                  </a:moveTo>
                  <a:cubicBezTo>
                    <a:pt x="778" y="0"/>
                    <a:pt x="500" y="120"/>
                    <a:pt x="310" y="353"/>
                  </a:cubicBezTo>
                  <a:cubicBezTo>
                    <a:pt x="1" y="775"/>
                    <a:pt x="74" y="1338"/>
                    <a:pt x="474" y="1664"/>
                  </a:cubicBezTo>
                  <a:cubicBezTo>
                    <a:pt x="650" y="1793"/>
                    <a:pt x="851" y="1856"/>
                    <a:pt x="1048" y="1856"/>
                  </a:cubicBezTo>
                  <a:cubicBezTo>
                    <a:pt x="1324" y="1856"/>
                    <a:pt x="1595" y="1734"/>
                    <a:pt x="1785" y="1501"/>
                  </a:cubicBezTo>
                  <a:cubicBezTo>
                    <a:pt x="2089" y="1101"/>
                    <a:pt x="2022" y="516"/>
                    <a:pt x="1622" y="189"/>
                  </a:cubicBezTo>
                  <a:cubicBezTo>
                    <a:pt x="1455" y="62"/>
                    <a:pt x="1255" y="0"/>
                    <a:pt x="105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1" name="Google Shape;621;p13"/>
            <p:cNvSpPr/>
            <p:nvPr/>
          </p:nvSpPr>
          <p:spPr>
            <a:xfrm rot="2698230" flipH="1">
              <a:off x="2229601" y="-196797"/>
              <a:ext cx="231532" cy="205177"/>
            </a:xfrm>
            <a:custGeom>
              <a:avLst/>
              <a:gdLst/>
              <a:ahLst/>
              <a:cxnLst/>
              <a:rect l="l" t="t" r="r" b="b"/>
              <a:pathLst>
                <a:path w="2697" h="2390" extrusionOk="0">
                  <a:moveTo>
                    <a:pt x="1333" y="0"/>
                  </a:moveTo>
                  <a:cubicBezTo>
                    <a:pt x="983" y="0"/>
                    <a:pt x="642" y="157"/>
                    <a:pt x="400" y="453"/>
                  </a:cubicBezTo>
                  <a:cubicBezTo>
                    <a:pt x="0" y="971"/>
                    <a:pt x="96" y="1720"/>
                    <a:pt x="608" y="2142"/>
                  </a:cubicBezTo>
                  <a:cubicBezTo>
                    <a:pt x="824" y="2309"/>
                    <a:pt x="1081" y="2389"/>
                    <a:pt x="1335" y="2389"/>
                  </a:cubicBezTo>
                  <a:cubicBezTo>
                    <a:pt x="1690" y="2389"/>
                    <a:pt x="2041" y="2232"/>
                    <a:pt x="2274" y="1934"/>
                  </a:cubicBezTo>
                  <a:cubicBezTo>
                    <a:pt x="2697" y="1416"/>
                    <a:pt x="2601" y="667"/>
                    <a:pt x="2089" y="267"/>
                  </a:cubicBezTo>
                  <a:cubicBezTo>
                    <a:pt x="1858" y="87"/>
                    <a:pt x="1593" y="0"/>
                    <a:pt x="133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22" name="Google Shape;622;p13"/>
          <p:cNvGrpSpPr/>
          <p:nvPr/>
        </p:nvGrpSpPr>
        <p:grpSpPr>
          <a:xfrm rot="-6418682">
            <a:off x="7894821" y="238499"/>
            <a:ext cx="1830206" cy="857174"/>
            <a:chOff x="7234438" y="4016025"/>
            <a:chExt cx="1830238" cy="857189"/>
          </a:xfrm>
        </p:grpSpPr>
        <p:sp>
          <p:nvSpPr>
            <p:cNvPr id="623" name="Google Shape;623;p13"/>
            <p:cNvSpPr/>
            <p:nvPr/>
          </p:nvSpPr>
          <p:spPr>
            <a:xfrm rot="10800000">
              <a:off x="8672936" y="4137905"/>
              <a:ext cx="316291" cy="553418"/>
            </a:xfrm>
            <a:custGeom>
              <a:avLst/>
              <a:gdLst/>
              <a:ahLst/>
              <a:cxnLst/>
              <a:rect l="l" t="t" r="r" b="b"/>
              <a:pathLst>
                <a:path w="3446" h="6030" extrusionOk="0">
                  <a:moveTo>
                    <a:pt x="2438" y="1"/>
                  </a:moveTo>
                  <a:lnTo>
                    <a:pt x="0" y="4014"/>
                  </a:lnTo>
                  <a:lnTo>
                    <a:pt x="68" y="4059"/>
                  </a:lnTo>
                  <a:lnTo>
                    <a:pt x="2393" y="282"/>
                  </a:lnTo>
                  <a:lnTo>
                    <a:pt x="3378" y="6029"/>
                  </a:lnTo>
                  <a:lnTo>
                    <a:pt x="3445" y="6029"/>
                  </a:lnTo>
                  <a:lnTo>
                    <a:pt x="24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4" name="Google Shape;624;p13"/>
            <p:cNvSpPr/>
            <p:nvPr/>
          </p:nvSpPr>
          <p:spPr>
            <a:xfrm rot="10800000">
              <a:off x="8235853" y="4226286"/>
              <a:ext cx="533822" cy="456226"/>
            </a:xfrm>
            <a:custGeom>
              <a:avLst/>
              <a:gdLst/>
              <a:ahLst/>
              <a:cxnLst/>
              <a:rect l="l" t="t" r="r" b="b"/>
              <a:pathLst>
                <a:path w="5816" h="4971" extrusionOk="0">
                  <a:moveTo>
                    <a:pt x="46" y="0"/>
                  </a:moveTo>
                  <a:lnTo>
                    <a:pt x="1" y="68"/>
                  </a:lnTo>
                  <a:lnTo>
                    <a:pt x="5748" y="4971"/>
                  </a:lnTo>
                  <a:lnTo>
                    <a:pt x="5815" y="4903"/>
                  </a:lnTo>
                  <a:lnTo>
                    <a:pt x="4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5" name="Google Shape;625;p13"/>
            <p:cNvSpPr/>
            <p:nvPr/>
          </p:nvSpPr>
          <p:spPr>
            <a:xfrm rot="10800000">
              <a:off x="8634202" y="4544480"/>
              <a:ext cx="266727" cy="267256"/>
            </a:xfrm>
            <a:custGeom>
              <a:avLst/>
              <a:gdLst/>
              <a:ahLst/>
              <a:cxnLst/>
              <a:rect l="l" t="t" r="r" b="b"/>
              <a:pathLst>
                <a:path w="2906" h="2912" extrusionOk="0">
                  <a:moveTo>
                    <a:pt x="1453" y="1"/>
                  </a:moveTo>
                  <a:cubicBezTo>
                    <a:pt x="654" y="1"/>
                    <a:pt x="1" y="660"/>
                    <a:pt x="1" y="1453"/>
                  </a:cubicBezTo>
                  <a:cubicBezTo>
                    <a:pt x="1" y="2253"/>
                    <a:pt x="654" y="2911"/>
                    <a:pt x="1453" y="2911"/>
                  </a:cubicBezTo>
                  <a:cubicBezTo>
                    <a:pt x="2252" y="2911"/>
                    <a:pt x="2905" y="2253"/>
                    <a:pt x="2905" y="1453"/>
                  </a:cubicBezTo>
                  <a:cubicBezTo>
                    <a:pt x="2905" y="660"/>
                    <a:pt x="2252" y="1"/>
                    <a:pt x="14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6" name="Google Shape;626;p13"/>
            <p:cNvSpPr/>
            <p:nvPr/>
          </p:nvSpPr>
          <p:spPr>
            <a:xfrm rot="10800000">
              <a:off x="8160399" y="4150843"/>
              <a:ext cx="157228" cy="157123"/>
            </a:xfrm>
            <a:custGeom>
              <a:avLst/>
              <a:gdLst/>
              <a:ahLst/>
              <a:cxnLst/>
              <a:rect l="l" t="t" r="r" b="b"/>
              <a:pathLst>
                <a:path w="1713" h="1712" extrusionOk="0">
                  <a:moveTo>
                    <a:pt x="868" y="0"/>
                  </a:moveTo>
                  <a:cubicBezTo>
                    <a:pt x="378" y="0"/>
                    <a:pt x="1" y="400"/>
                    <a:pt x="1" y="867"/>
                  </a:cubicBezTo>
                  <a:cubicBezTo>
                    <a:pt x="1" y="1334"/>
                    <a:pt x="378" y="1711"/>
                    <a:pt x="868" y="1711"/>
                  </a:cubicBezTo>
                  <a:cubicBezTo>
                    <a:pt x="1335" y="1711"/>
                    <a:pt x="1712" y="1334"/>
                    <a:pt x="1712" y="867"/>
                  </a:cubicBezTo>
                  <a:cubicBezTo>
                    <a:pt x="1712" y="400"/>
                    <a:pt x="1335" y="0"/>
                    <a:pt x="86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7" name="Google Shape;627;p13"/>
            <p:cNvSpPr/>
            <p:nvPr/>
          </p:nvSpPr>
          <p:spPr>
            <a:xfrm rot="10800000">
              <a:off x="8614557" y="4077512"/>
              <a:ext cx="123084" cy="120963"/>
            </a:xfrm>
            <a:custGeom>
              <a:avLst/>
              <a:gdLst/>
              <a:ahLst/>
              <a:cxnLst/>
              <a:rect l="l" t="t" r="r" b="b"/>
              <a:pathLst>
                <a:path w="1341" h="1318" extrusionOk="0">
                  <a:moveTo>
                    <a:pt x="659" y="1"/>
                  </a:moveTo>
                  <a:cubicBezTo>
                    <a:pt x="310" y="1"/>
                    <a:pt x="1" y="310"/>
                    <a:pt x="1" y="659"/>
                  </a:cubicBezTo>
                  <a:cubicBezTo>
                    <a:pt x="1" y="1036"/>
                    <a:pt x="310" y="1318"/>
                    <a:pt x="659" y="1318"/>
                  </a:cubicBezTo>
                  <a:cubicBezTo>
                    <a:pt x="1036" y="1318"/>
                    <a:pt x="1340" y="1036"/>
                    <a:pt x="1340" y="659"/>
                  </a:cubicBezTo>
                  <a:cubicBezTo>
                    <a:pt x="1340" y="310"/>
                    <a:pt x="1036" y="1"/>
                    <a:pt x="65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8" name="Google Shape;628;p13"/>
            <p:cNvSpPr/>
            <p:nvPr/>
          </p:nvSpPr>
          <p:spPr>
            <a:xfrm rot="10800000">
              <a:off x="8907540" y="4241244"/>
              <a:ext cx="157136" cy="157123"/>
            </a:xfrm>
            <a:custGeom>
              <a:avLst/>
              <a:gdLst/>
              <a:ahLst/>
              <a:cxnLst/>
              <a:rect l="l" t="t" r="r" b="b"/>
              <a:pathLst>
                <a:path w="1712" h="1712" extrusionOk="0">
                  <a:moveTo>
                    <a:pt x="867" y="0"/>
                  </a:moveTo>
                  <a:cubicBezTo>
                    <a:pt x="378" y="0"/>
                    <a:pt x="0" y="377"/>
                    <a:pt x="0" y="845"/>
                  </a:cubicBezTo>
                  <a:cubicBezTo>
                    <a:pt x="0" y="1334"/>
                    <a:pt x="378" y="1711"/>
                    <a:pt x="867" y="1711"/>
                  </a:cubicBezTo>
                  <a:cubicBezTo>
                    <a:pt x="1340" y="1711"/>
                    <a:pt x="1712" y="1334"/>
                    <a:pt x="1712" y="845"/>
                  </a:cubicBezTo>
                  <a:cubicBezTo>
                    <a:pt x="1712" y="377"/>
                    <a:pt x="1340" y="0"/>
                    <a:pt x="86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9" name="Google Shape;629;p13"/>
            <p:cNvSpPr/>
            <p:nvPr/>
          </p:nvSpPr>
          <p:spPr>
            <a:xfrm rot="5400000">
              <a:off x="7799596" y="4178798"/>
              <a:ext cx="366406" cy="811680"/>
            </a:xfrm>
            <a:custGeom>
              <a:avLst/>
              <a:gdLst/>
              <a:ahLst/>
              <a:cxnLst/>
              <a:rect l="l" t="t" r="r" b="b"/>
              <a:pathLst>
                <a:path w="3992" h="8844" extrusionOk="0">
                  <a:moveTo>
                    <a:pt x="3800" y="1"/>
                  </a:moveTo>
                  <a:lnTo>
                    <a:pt x="3896" y="8613"/>
                  </a:lnTo>
                  <a:lnTo>
                    <a:pt x="74" y="4740"/>
                  </a:lnTo>
                  <a:lnTo>
                    <a:pt x="1" y="4785"/>
                  </a:lnTo>
                  <a:lnTo>
                    <a:pt x="3991" y="8844"/>
                  </a:lnTo>
                  <a:lnTo>
                    <a:pt x="389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0" name="Google Shape;630;p13"/>
            <p:cNvSpPr/>
            <p:nvPr/>
          </p:nvSpPr>
          <p:spPr>
            <a:xfrm rot="5400000">
              <a:off x="7129006" y="4306950"/>
              <a:ext cx="654702" cy="279554"/>
            </a:xfrm>
            <a:custGeom>
              <a:avLst/>
              <a:gdLst/>
              <a:ahLst/>
              <a:cxnLst/>
              <a:rect l="l" t="t" r="r" b="b"/>
              <a:pathLst>
                <a:path w="7133" h="3046" extrusionOk="0">
                  <a:moveTo>
                    <a:pt x="0" y="1"/>
                  </a:moveTo>
                  <a:lnTo>
                    <a:pt x="0" y="91"/>
                  </a:lnTo>
                  <a:lnTo>
                    <a:pt x="6896" y="141"/>
                  </a:lnTo>
                  <a:lnTo>
                    <a:pt x="3614" y="2978"/>
                  </a:lnTo>
                  <a:lnTo>
                    <a:pt x="3659" y="3046"/>
                  </a:lnTo>
                  <a:lnTo>
                    <a:pt x="7132" y="46"/>
                  </a:lnTo>
                  <a:lnTo>
                    <a:pt x="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1" name="Google Shape;631;p13"/>
            <p:cNvSpPr/>
            <p:nvPr/>
          </p:nvSpPr>
          <p:spPr>
            <a:xfrm rot="5400000">
              <a:off x="8335312" y="4699562"/>
              <a:ext cx="108123" cy="110133"/>
            </a:xfrm>
            <a:custGeom>
              <a:avLst/>
              <a:gdLst/>
              <a:ahLst/>
              <a:cxnLst/>
              <a:rect l="l" t="t" r="r" b="b"/>
              <a:pathLst>
                <a:path w="1178" h="1200" extrusionOk="0">
                  <a:moveTo>
                    <a:pt x="592" y="1"/>
                  </a:moveTo>
                  <a:cubicBezTo>
                    <a:pt x="260" y="1"/>
                    <a:pt x="1" y="282"/>
                    <a:pt x="1" y="609"/>
                  </a:cubicBezTo>
                  <a:cubicBezTo>
                    <a:pt x="1" y="941"/>
                    <a:pt x="260" y="1200"/>
                    <a:pt x="592" y="1200"/>
                  </a:cubicBezTo>
                  <a:cubicBezTo>
                    <a:pt x="918" y="1200"/>
                    <a:pt x="1177" y="941"/>
                    <a:pt x="1177" y="609"/>
                  </a:cubicBezTo>
                  <a:cubicBezTo>
                    <a:pt x="1177" y="282"/>
                    <a:pt x="918" y="1"/>
                    <a:pt x="59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2" name="Google Shape;632;p13"/>
            <p:cNvSpPr/>
            <p:nvPr/>
          </p:nvSpPr>
          <p:spPr>
            <a:xfrm rot="5400000">
              <a:off x="7476724" y="4654591"/>
              <a:ext cx="219642" cy="217604"/>
            </a:xfrm>
            <a:custGeom>
              <a:avLst/>
              <a:gdLst/>
              <a:ahLst/>
              <a:cxnLst/>
              <a:rect l="l" t="t" r="r" b="b"/>
              <a:pathLst>
                <a:path w="2393" h="2371" extrusionOk="0">
                  <a:moveTo>
                    <a:pt x="1194" y="1"/>
                  </a:moveTo>
                  <a:cubicBezTo>
                    <a:pt x="541" y="1"/>
                    <a:pt x="0" y="519"/>
                    <a:pt x="0" y="1172"/>
                  </a:cubicBezTo>
                  <a:cubicBezTo>
                    <a:pt x="0" y="1830"/>
                    <a:pt x="541" y="2371"/>
                    <a:pt x="1194" y="2371"/>
                  </a:cubicBezTo>
                  <a:cubicBezTo>
                    <a:pt x="1852" y="2371"/>
                    <a:pt x="2393" y="1830"/>
                    <a:pt x="2393" y="1172"/>
                  </a:cubicBezTo>
                  <a:cubicBezTo>
                    <a:pt x="2393" y="519"/>
                    <a:pt x="1852" y="1"/>
                    <a:pt x="119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3" name="Google Shape;633;p13"/>
            <p:cNvSpPr/>
            <p:nvPr/>
          </p:nvSpPr>
          <p:spPr>
            <a:xfrm rot="5400000">
              <a:off x="7488609" y="4015987"/>
              <a:ext cx="206700" cy="206775"/>
            </a:xfrm>
            <a:custGeom>
              <a:avLst/>
              <a:gdLst/>
              <a:ahLst/>
              <a:cxnLst/>
              <a:rect l="l" t="t" r="r" b="b"/>
              <a:pathLst>
                <a:path w="2252" h="2253" extrusionOk="0">
                  <a:moveTo>
                    <a:pt x="1126" y="1"/>
                  </a:moveTo>
                  <a:cubicBezTo>
                    <a:pt x="496" y="1"/>
                    <a:pt x="0" y="496"/>
                    <a:pt x="0" y="1127"/>
                  </a:cubicBezTo>
                  <a:cubicBezTo>
                    <a:pt x="0" y="1735"/>
                    <a:pt x="496" y="2252"/>
                    <a:pt x="1126" y="2252"/>
                  </a:cubicBezTo>
                  <a:cubicBezTo>
                    <a:pt x="1740" y="2252"/>
                    <a:pt x="2252" y="1735"/>
                    <a:pt x="2252" y="1127"/>
                  </a:cubicBezTo>
                  <a:cubicBezTo>
                    <a:pt x="2252" y="496"/>
                    <a:pt x="1740" y="1"/>
                    <a:pt x="11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4" name="Google Shape;634;p13"/>
            <p:cNvSpPr/>
            <p:nvPr/>
          </p:nvSpPr>
          <p:spPr>
            <a:xfrm rot="5400000">
              <a:off x="7884543" y="4339164"/>
              <a:ext cx="133914" cy="133444"/>
            </a:xfrm>
            <a:custGeom>
              <a:avLst/>
              <a:gdLst/>
              <a:ahLst/>
              <a:cxnLst/>
              <a:rect l="l" t="t" r="r" b="b"/>
              <a:pathLst>
                <a:path w="1459" h="1454" extrusionOk="0">
                  <a:moveTo>
                    <a:pt x="732" y="1"/>
                  </a:moveTo>
                  <a:cubicBezTo>
                    <a:pt x="310" y="1"/>
                    <a:pt x="0" y="327"/>
                    <a:pt x="0" y="727"/>
                  </a:cubicBezTo>
                  <a:cubicBezTo>
                    <a:pt x="0" y="1127"/>
                    <a:pt x="310" y="1453"/>
                    <a:pt x="732" y="1453"/>
                  </a:cubicBezTo>
                  <a:cubicBezTo>
                    <a:pt x="1126" y="1453"/>
                    <a:pt x="1458" y="1127"/>
                    <a:pt x="1458" y="727"/>
                  </a:cubicBezTo>
                  <a:cubicBezTo>
                    <a:pt x="1458" y="327"/>
                    <a:pt x="1126" y="1"/>
                    <a:pt x="73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5" name="Google Shape;635;p13"/>
            <p:cNvSpPr/>
            <p:nvPr/>
          </p:nvSpPr>
          <p:spPr>
            <a:xfrm rot="5400000">
              <a:off x="7234431" y="4380240"/>
              <a:ext cx="170078" cy="170064"/>
            </a:xfrm>
            <a:custGeom>
              <a:avLst/>
              <a:gdLst/>
              <a:ahLst/>
              <a:cxnLst/>
              <a:rect l="l" t="t" r="r" b="b"/>
              <a:pathLst>
                <a:path w="1853" h="1853" extrusionOk="0">
                  <a:moveTo>
                    <a:pt x="935" y="1"/>
                  </a:moveTo>
                  <a:cubicBezTo>
                    <a:pt x="423" y="1"/>
                    <a:pt x="1" y="423"/>
                    <a:pt x="1" y="935"/>
                  </a:cubicBezTo>
                  <a:cubicBezTo>
                    <a:pt x="1" y="1431"/>
                    <a:pt x="423" y="1853"/>
                    <a:pt x="935" y="1853"/>
                  </a:cubicBezTo>
                  <a:cubicBezTo>
                    <a:pt x="1453" y="1853"/>
                    <a:pt x="1853" y="1431"/>
                    <a:pt x="1853" y="935"/>
                  </a:cubicBezTo>
                  <a:cubicBezTo>
                    <a:pt x="1853" y="423"/>
                    <a:pt x="1453" y="1"/>
                    <a:pt x="93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501984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73"/>
        <p:cNvGrpSpPr/>
        <p:nvPr/>
      </p:nvGrpSpPr>
      <p:grpSpPr>
        <a:xfrm>
          <a:off x="0" y="0"/>
          <a:ext cx="0" cy="0"/>
          <a:chOff x="0" y="0"/>
          <a:chExt cx="0" cy="0"/>
        </a:xfrm>
      </p:grpSpPr>
      <p:sp>
        <p:nvSpPr>
          <p:cNvPr id="274" name="Google Shape;274;p28"/>
          <p:cNvSpPr/>
          <p:nvPr/>
        </p:nvSpPr>
        <p:spPr>
          <a:xfrm>
            <a:off x="294000" y="291350"/>
            <a:ext cx="8556000" cy="4545600"/>
          </a:xfrm>
          <a:prstGeom prst="roundRect">
            <a:avLst>
              <a:gd name="adj" fmla="val 4315"/>
            </a:avLst>
          </a:prstGeom>
          <a:solidFill>
            <a:schemeClr val="accent6"/>
          </a:solidFill>
          <a:ln>
            <a:noFill/>
          </a:ln>
          <a:effectLst>
            <a:outerShdw blurRad="85725" dist="19050" dir="5400000" algn="bl" rotWithShape="0">
              <a:srgbClr val="000000">
                <a:alpha val="31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olengo"/>
              <a:ea typeface="Molengo"/>
              <a:cs typeface="Molengo"/>
              <a:sym typeface="Molengo"/>
            </a:endParaRPr>
          </a:p>
        </p:txBody>
      </p:sp>
      <p:grpSp>
        <p:nvGrpSpPr>
          <p:cNvPr id="275" name="Google Shape;275;p28"/>
          <p:cNvGrpSpPr/>
          <p:nvPr/>
        </p:nvGrpSpPr>
        <p:grpSpPr>
          <a:xfrm rot="609176">
            <a:off x="8445526" y="1457906"/>
            <a:ext cx="1075778" cy="1075778"/>
            <a:chOff x="7174069" y="3047744"/>
            <a:chExt cx="1555652" cy="1555652"/>
          </a:xfrm>
        </p:grpSpPr>
        <p:sp>
          <p:nvSpPr>
            <p:cNvPr id="276" name="Google Shape;276;p28"/>
            <p:cNvSpPr/>
            <p:nvPr/>
          </p:nvSpPr>
          <p:spPr>
            <a:xfrm>
              <a:off x="7174069" y="3047744"/>
              <a:ext cx="1555652" cy="1555652"/>
            </a:xfrm>
            <a:custGeom>
              <a:avLst/>
              <a:gdLst/>
              <a:ahLst/>
              <a:cxnLst/>
              <a:rect l="l" t="t" r="r" b="b"/>
              <a:pathLst>
                <a:path w="1987" h="1987" extrusionOk="0">
                  <a:moveTo>
                    <a:pt x="993" y="1987"/>
                  </a:moveTo>
                  <a:cubicBezTo>
                    <a:pt x="942" y="1987"/>
                    <a:pt x="890" y="1983"/>
                    <a:pt x="839" y="1975"/>
                  </a:cubicBezTo>
                  <a:cubicBezTo>
                    <a:pt x="735" y="1959"/>
                    <a:pt x="635" y="1927"/>
                    <a:pt x="541" y="1878"/>
                  </a:cubicBezTo>
                  <a:cubicBezTo>
                    <a:pt x="380" y="1796"/>
                    <a:pt x="245" y="1672"/>
                    <a:pt x="150" y="1519"/>
                  </a:cubicBezTo>
                  <a:cubicBezTo>
                    <a:pt x="51" y="1362"/>
                    <a:pt x="0" y="1180"/>
                    <a:pt x="0" y="994"/>
                  </a:cubicBezTo>
                  <a:cubicBezTo>
                    <a:pt x="0" y="866"/>
                    <a:pt x="23" y="743"/>
                    <a:pt x="70" y="625"/>
                  </a:cubicBezTo>
                  <a:cubicBezTo>
                    <a:pt x="160" y="400"/>
                    <a:pt x="329" y="215"/>
                    <a:pt x="546" y="106"/>
                  </a:cubicBezTo>
                  <a:cubicBezTo>
                    <a:pt x="686" y="36"/>
                    <a:pt x="836" y="0"/>
                    <a:pt x="993" y="0"/>
                  </a:cubicBezTo>
                  <a:cubicBezTo>
                    <a:pt x="1164" y="0"/>
                    <a:pt x="1333" y="44"/>
                    <a:pt x="1481" y="128"/>
                  </a:cubicBezTo>
                  <a:cubicBezTo>
                    <a:pt x="1625" y="209"/>
                    <a:pt x="1747" y="326"/>
                    <a:pt x="1835" y="466"/>
                  </a:cubicBezTo>
                  <a:cubicBezTo>
                    <a:pt x="1896" y="563"/>
                    <a:pt x="1939" y="669"/>
                    <a:pt x="1964" y="780"/>
                  </a:cubicBezTo>
                  <a:cubicBezTo>
                    <a:pt x="1964" y="782"/>
                    <a:pt x="1965" y="784"/>
                    <a:pt x="1965" y="785"/>
                  </a:cubicBezTo>
                  <a:cubicBezTo>
                    <a:pt x="1971" y="813"/>
                    <a:pt x="1975" y="841"/>
                    <a:pt x="1979" y="869"/>
                  </a:cubicBezTo>
                  <a:cubicBezTo>
                    <a:pt x="1981" y="884"/>
                    <a:pt x="1982" y="898"/>
                    <a:pt x="1984" y="913"/>
                  </a:cubicBezTo>
                  <a:cubicBezTo>
                    <a:pt x="1986" y="939"/>
                    <a:pt x="1987" y="966"/>
                    <a:pt x="1987" y="993"/>
                  </a:cubicBezTo>
                  <a:cubicBezTo>
                    <a:pt x="1987" y="1177"/>
                    <a:pt x="1936" y="1357"/>
                    <a:pt x="1841" y="1512"/>
                  </a:cubicBezTo>
                  <a:lnTo>
                    <a:pt x="1839" y="1515"/>
                  </a:lnTo>
                  <a:cubicBezTo>
                    <a:pt x="1822" y="1542"/>
                    <a:pt x="1804" y="1569"/>
                    <a:pt x="1785" y="1594"/>
                  </a:cubicBezTo>
                  <a:cubicBezTo>
                    <a:pt x="1694" y="1713"/>
                    <a:pt x="1576" y="1812"/>
                    <a:pt x="1442" y="1880"/>
                  </a:cubicBezTo>
                  <a:cubicBezTo>
                    <a:pt x="1303" y="1951"/>
                    <a:pt x="1151" y="1987"/>
                    <a:pt x="993" y="1987"/>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77" name="Google Shape;277;p28"/>
            <p:cNvSpPr/>
            <p:nvPr/>
          </p:nvSpPr>
          <p:spPr>
            <a:xfrm>
              <a:off x="7203820" y="3077495"/>
              <a:ext cx="1496151" cy="1496151"/>
            </a:xfrm>
            <a:custGeom>
              <a:avLst/>
              <a:gdLst/>
              <a:ahLst/>
              <a:cxnLst/>
              <a:rect l="l" t="t" r="r" b="b"/>
              <a:pathLst>
                <a:path w="1911" h="1911" extrusionOk="0">
                  <a:moveTo>
                    <a:pt x="1911" y="955"/>
                  </a:moveTo>
                  <a:cubicBezTo>
                    <a:pt x="1911" y="1123"/>
                    <a:pt x="1867" y="1288"/>
                    <a:pt x="1783" y="1433"/>
                  </a:cubicBezTo>
                  <a:cubicBezTo>
                    <a:pt x="1699" y="1578"/>
                    <a:pt x="1578" y="1699"/>
                    <a:pt x="1433" y="1783"/>
                  </a:cubicBezTo>
                  <a:cubicBezTo>
                    <a:pt x="1288" y="1867"/>
                    <a:pt x="1122" y="1911"/>
                    <a:pt x="955" y="1911"/>
                  </a:cubicBezTo>
                  <a:cubicBezTo>
                    <a:pt x="787" y="1911"/>
                    <a:pt x="623" y="1867"/>
                    <a:pt x="478" y="1783"/>
                  </a:cubicBezTo>
                  <a:cubicBezTo>
                    <a:pt x="332" y="1699"/>
                    <a:pt x="212" y="1578"/>
                    <a:pt x="128" y="1433"/>
                  </a:cubicBezTo>
                  <a:cubicBezTo>
                    <a:pt x="44" y="1288"/>
                    <a:pt x="0" y="1123"/>
                    <a:pt x="0" y="955"/>
                  </a:cubicBezTo>
                  <a:cubicBezTo>
                    <a:pt x="0" y="788"/>
                    <a:pt x="44" y="623"/>
                    <a:pt x="128" y="478"/>
                  </a:cubicBezTo>
                  <a:cubicBezTo>
                    <a:pt x="212" y="333"/>
                    <a:pt x="332" y="212"/>
                    <a:pt x="478" y="128"/>
                  </a:cubicBezTo>
                  <a:cubicBezTo>
                    <a:pt x="623" y="44"/>
                    <a:pt x="788" y="0"/>
                    <a:pt x="955" y="0"/>
                  </a:cubicBezTo>
                  <a:cubicBezTo>
                    <a:pt x="1123" y="0"/>
                    <a:pt x="1288" y="44"/>
                    <a:pt x="1433" y="128"/>
                  </a:cubicBezTo>
                  <a:cubicBezTo>
                    <a:pt x="1578" y="212"/>
                    <a:pt x="1699" y="333"/>
                    <a:pt x="1783" y="478"/>
                  </a:cubicBezTo>
                  <a:cubicBezTo>
                    <a:pt x="1867" y="623"/>
                    <a:pt x="1911" y="788"/>
                    <a:pt x="1911" y="955"/>
                  </a:cubicBezTo>
                  <a:close/>
                </a:path>
              </a:pathLst>
            </a:custGeom>
            <a:solidFill>
              <a:schemeClr val="accent3"/>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78" name="Google Shape;278;p28"/>
            <p:cNvSpPr/>
            <p:nvPr/>
          </p:nvSpPr>
          <p:spPr>
            <a:xfrm>
              <a:off x="7501327" y="4163396"/>
              <a:ext cx="746118" cy="139359"/>
            </a:xfrm>
            <a:custGeom>
              <a:avLst/>
              <a:gdLst/>
              <a:ahLst/>
              <a:cxnLst/>
              <a:rect l="l" t="t" r="r" b="b"/>
              <a:pathLst>
                <a:path w="953" h="178" extrusionOk="0">
                  <a:moveTo>
                    <a:pt x="953" y="178"/>
                  </a:moveTo>
                  <a:lnTo>
                    <a:pt x="0" y="178"/>
                  </a:lnTo>
                  <a:cubicBezTo>
                    <a:pt x="32" y="151"/>
                    <a:pt x="75" y="137"/>
                    <a:pt x="117" y="141"/>
                  </a:cubicBezTo>
                  <a:cubicBezTo>
                    <a:pt x="141" y="144"/>
                    <a:pt x="164" y="152"/>
                    <a:pt x="188" y="155"/>
                  </a:cubicBezTo>
                  <a:cubicBezTo>
                    <a:pt x="212" y="158"/>
                    <a:pt x="239" y="155"/>
                    <a:pt x="256" y="139"/>
                  </a:cubicBezTo>
                  <a:cubicBezTo>
                    <a:pt x="266" y="129"/>
                    <a:pt x="273" y="117"/>
                    <a:pt x="281" y="105"/>
                  </a:cubicBezTo>
                  <a:cubicBezTo>
                    <a:pt x="293" y="88"/>
                    <a:pt x="310" y="75"/>
                    <a:pt x="329" y="63"/>
                  </a:cubicBezTo>
                  <a:cubicBezTo>
                    <a:pt x="428" y="-1"/>
                    <a:pt x="554" y="-15"/>
                    <a:pt x="668" y="13"/>
                  </a:cubicBezTo>
                  <a:cubicBezTo>
                    <a:pt x="769" y="37"/>
                    <a:pt x="873" y="105"/>
                    <a:pt x="953" y="178"/>
                  </a:cubicBezTo>
                  <a:close/>
                </a:path>
              </a:pathLst>
            </a:custGeom>
            <a:solidFill>
              <a:schemeClr val="accent6"/>
            </a:solidFill>
            <a:ln>
              <a:noFill/>
            </a:ln>
          </p:spPr>
          <p:txBody>
            <a:bodyPr spcFirstLastPara="1" wrap="square" lIns="90000" tIns="19075" rIns="90000" bIns="1907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79" name="Google Shape;279;p28"/>
            <p:cNvSpPr/>
            <p:nvPr/>
          </p:nvSpPr>
          <p:spPr>
            <a:xfrm>
              <a:off x="7889652" y="3721833"/>
              <a:ext cx="746118" cy="138576"/>
            </a:xfrm>
            <a:custGeom>
              <a:avLst/>
              <a:gdLst/>
              <a:ahLst/>
              <a:cxnLst/>
              <a:rect l="l" t="t" r="r" b="b"/>
              <a:pathLst>
                <a:path w="953" h="177" extrusionOk="0">
                  <a:moveTo>
                    <a:pt x="953" y="177"/>
                  </a:moveTo>
                  <a:lnTo>
                    <a:pt x="0" y="177"/>
                  </a:lnTo>
                  <a:cubicBezTo>
                    <a:pt x="32" y="150"/>
                    <a:pt x="75" y="136"/>
                    <a:pt x="117" y="141"/>
                  </a:cubicBezTo>
                  <a:cubicBezTo>
                    <a:pt x="141" y="143"/>
                    <a:pt x="164" y="152"/>
                    <a:pt x="188" y="155"/>
                  </a:cubicBezTo>
                  <a:cubicBezTo>
                    <a:pt x="212" y="158"/>
                    <a:pt x="239" y="155"/>
                    <a:pt x="256" y="138"/>
                  </a:cubicBezTo>
                  <a:cubicBezTo>
                    <a:pt x="266" y="129"/>
                    <a:pt x="272" y="116"/>
                    <a:pt x="280" y="105"/>
                  </a:cubicBezTo>
                  <a:cubicBezTo>
                    <a:pt x="293" y="88"/>
                    <a:pt x="310" y="74"/>
                    <a:pt x="328" y="63"/>
                  </a:cubicBezTo>
                  <a:cubicBezTo>
                    <a:pt x="427" y="-1"/>
                    <a:pt x="554" y="-15"/>
                    <a:pt x="668" y="13"/>
                  </a:cubicBezTo>
                  <a:cubicBezTo>
                    <a:pt x="769" y="37"/>
                    <a:pt x="873" y="105"/>
                    <a:pt x="953" y="177"/>
                  </a:cubicBezTo>
                  <a:close/>
                </a:path>
              </a:pathLst>
            </a:custGeom>
            <a:solidFill>
              <a:schemeClr val="accent6"/>
            </a:solidFill>
            <a:ln>
              <a:noFill/>
            </a:ln>
          </p:spPr>
          <p:txBody>
            <a:bodyPr spcFirstLastPara="1" wrap="square" lIns="90000" tIns="18700" rIns="90000" bIns="187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80" name="Google Shape;280;p28"/>
            <p:cNvSpPr/>
            <p:nvPr/>
          </p:nvSpPr>
          <p:spPr>
            <a:xfrm>
              <a:off x="7261755" y="3593435"/>
              <a:ext cx="746118" cy="138576"/>
            </a:xfrm>
            <a:custGeom>
              <a:avLst/>
              <a:gdLst/>
              <a:ahLst/>
              <a:cxnLst/>
              <a:rect l="l" t="t" r="r" b="b"/>
              <a:pathLst>
                <a:path w="953" h="177" extrusionOk="0">
                  <a:moveTo>
                    <a:pt x="953" y="177"/>
                  </a:moveTo>
                  <a:lnTo>
                    <a:pt x="0" y="177"/>
                  </a:lnTo>
                  <a:cubicBezTo>
                    <a:pt x="32" y="150"/>
                    <a:pt x="76" y="136"/>
                    <a:pt x="117" y="141"/>
                  </a:cubicBezTo>
                  <a:cubicBezTo>
                    <a:pt x="141" y="143"/>
                    <a:pt x="164" y="151"/>
                    <a:pt x="188" y="155"/>
                  </a:cubicBezTo>
                  <a:cubicBezTo>
                    <a:pt x="212" y="158"/>
                    <a:pt x="239" y="155"/>
                    <a:pt x="256" y="138"/>
                  </a:cubicBezTo>
                  <a:cubicBezTo>
                    <a:pt x="267" y="129"/>
                    <a:pt x="273" y="116"/>
                    <a:pt x="281" y="105"/>
                  </a:cubicBezTo>
                  <a:cubicBezTo>
                    <a:pt x="293" y="88"/>
                    <a:pt x="311" y="74"/>
                    <a:pt x="329" y="63"/>
                  </a:cubicBezTo>
                  <a:cubicBezTo>
                    <a:pt x="428" y="-1"/>
                    <a:pt x="554" y="-15"/>
                    <a:pt x="669" y="13"/>
                  </a:cubicBezTo>
                  <a:cubicBezTo>
                    <a:pt x="769" y="37"/>
                    <a:pt x="873" y="104"/>
                    <a:pt x="953" y="177"/>
                  </a:cubicBezTo>
                  <a:close/>
                </a:path>
              </a:pathLst>
            </a:custGeom>
            <a:solidFill>
              <a:schemeClr val="accent6"/>
            </a:solidFill>
            <a:ln>
              <a:noFill/>
            </a:ln>
          </p:spPr>
          <p:txBody>
            <a:bodyPr spcFirstLastPara="1" wrap="square" lIns="90000" tIns="18700" rIns="90000" bIns="187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81" name="Google Shape;281;p28"/>
            <p:cNvSpPr/>
            <p:nvPr/>
          </p:nvSpPr>
          <p:spPr>
            <a:xfrm>
              <a:off x="7524814" y="3454076"/>
              <a:ext cx="836153" cy="938715"/>
            </a:xfrm>
            <a:custGeom>
              <a:avLst/>
              <a:gdLst/>
              <a:ahLst/>
              <a:cxnLst/>
              <a:rect l="l" t="t" r="r" b="b"/>
              <a:pathLst>
                <a:path w="1068" h="1199" extrusionOk="0">
                  <a:moveTo>
                    <a:pt x="1050" y="347"/>
                  </a:moveTo>
                  <a:cubicBezTo>
                    <a:pt x="973" y="85"/>
                    <a:pt x="680" y="-60"/>
                    <a:pt x="395" y="23"/>
                  </a:cubicBezTo>
                  <a:cubicBezTo>
                    <a:pt x="110" y="106"/>
                    <a:pt x="-58" y="386"/>
                    <a:pt x="19" y="649"/>
                  </a:cubicBezTo>
                  <a:cubicBezTo>
                    <a:pt x="76" y="844"/>
                    <a:pt x="252" y="974"/>
                    <a:pt x="455" y="994"/>
                  </a:cubicBezTo>
                  <a:cubicBezTo>
                    <a:pt x="458" y="994"/>
                    <a:pt x="461" y="997"/>
                    <a:pt x="461" y="1000"/>
                  </a:cubicBezTo>
                  <a:lnTo>
                    <a:pt x="473" y="1091"/>
                  </a:lnTo>
                  <a:cubicBezTo>
                    <a:pt x="482" y="1162"/>
                    <a:pt x="548" y="1210"/>
                    <a:pt x="617" y="1197"/>
                  </a:cubicBezTo>
                  <a:lnTo>
                    <a:pt x="617" y="1197"/>
                  </a:lnTo>
                  <a:cubicBezTo>
                    <a:pt x="683" y="1185"/>
                    <a:pt x="726" y="1123"/>
                    <a:pt x="717" y="1058"/>
                  </a:cubicBezTo>
                  <a:lnTo>
                    <a:pt x="703" y="969"/>
                  </a:lnTo>
                  <a:cubicBezTo>
                    <a:pt x="703" y="966"/>
                    <a:pt x="705" y="963"/>
                    <a:pt x="708" y="962"/>
                  </a:cubicBezTo>
                  <a:cubicBezTo>
                    <a:pt x="971" y="866"/>
                    <a:pt x="1123" y="599"/>
                    <a:pt x="1050" y="347"/>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82" name="Google Shape;282;p28"/>
            <p:cNvSpPr/>
            <p:nvPr/>
          </p:nvSpPr>
          <p:spPr>
            <a:xfrm>
              <a:off x="7823105" y="3671726"/>
              <a:ext cx="330390" cy="663129"/>
            </a:xfrm>
            <a:custGeom>
              <a:avLst/>
              <a:gdLst/>
              <a:ahLst/>
              <a:cxnLst/>
              <a:rect l="l" t="t" r="r" b="b"/>
              <a:pathLst>
                <a:path w="422" h="847" extrusionOk="0">
                  <a:moveTo>
                    <a:pt x="153" y="847"/>
                  </a:moveTo>
                  <a:lnTo>
                    <a:pt x="133" y="840"/>
                  </a:lnTo>
                  <a:cubicBezTo>
                    <a:pt x="172" y="728"/>
                    <a:pt x="168" y="604"/>
                    <a:pt x="127" y="494"/>
                  </a:cubicBezTo>
                  <a:cubicBezTo>
                    <a:pt x="98" y="498"/>
                    <a:pt x="66" y="488"/>
                    <a:pt x="43" y="465"/>
                  </a:cubicBezTo>
                  <a:cubicBezTo>
                    <a:pt x="20" y="444"/>
                    <a:pt x="5" y="411"/>
                    <a:pt x="1" y="375"/>
                  </a:cubicBezTo>
                  <a:cubicBezTo>
                    <a:pt x="0" y="365"/>
                    <a:pt x="0" y="352"/>
                    <a:pt x="8" y="342"/>
                  </a:cubicBezTo>
                  <a:cubicBezTo>
                    <a:pt x="14" y="335"/>
                    <a:pt x="22" y="331"/>
                    <a:pt x="31" y="331"/>
                  </a:cubicBezTo>
                  <a:cubicBezTo>
                    <a:pt x="49" y="331"/>
                    <a:pt x="67" y="346"/>
                    <a:pt x="78" y="360"/>
                  </a:cubicBezTo>
                  <a:cubicBezTo>
                    <a:pt x="103" y="394"/>
                    <a:pt x="124" y="430"/>
                    <a:pt x="140" y="469"/>
                  </a:cubicBezTo>
                  <a:cubicBezTo>
                    <a:pt x="159" y="461"/>
                    <a:pt x="175" y="444"/>
                    <a:pt x="185" y="431"/>
                  </a:cubicBezTo>
                  <a:cubicBezTo>
                    <a:pt x="206" y="405"/>
                    <a:pt x="223" y="376"/>
                    <a:pt x="235" y="345"/>
                  </a:cubicBezTo>
                  <a:cubicBezTo>
                    <a:pt x="212" y="326"/>
                    <a:pt x="191" y="299"/>
                    <a:pt x="174" y="264"/>
                  </a:cubicBezTo>
                  <a:cubicBezTo>
                    <a:pt x="141" y="200"/>
                    <a:pt x="125" y="127"/>
                    <a:pt x="128" y="55"/>
                  </a:cubicBezTo>
                  <a:cubicBezTo>
                    <a:pt x="129" y="39"/>
                    <a:pt x="131" y="22"/>
                    <a:pt x="144" y="11"/>
                  </a:cubicBezTo>
                  <a:cubicBezTo>
                    <a:pt x="159" y="-4"/>
                    <a:pt x="184" y="-3"/>
                    <a:pt x="200" y="7"/>
                  </a:cubicBezTo>
                  <a:cubicBezTo>
                    <a:pt x="216" y="16"/>
                    <a:pt x="226" y="32"/>
                    <a:pt x="234" y="46"/>
                  </a:cubicBezTo>
                  <a:cubicBezTo>
                    <a:pt x="284" y="132"/>
                    <a:pt x="292" y="242"/>
                    <a:pt x="260" y="337"/>
                  </a:cubicBezTo>
                  <a:cubicBezTo>
                    <a:pt x="262" y="338"/>
                    <a:pt x="264" y="340"/>
                    <a:pt x="266" y="341"/>
                  </a:cubicBezTo>
                  <a:cubicBezTo>
                    <a:pt x="269" y="343"/>
                    <a:pt x="272" y="344"/>
                    <a:pt x="276" y="346"/>
                  </a:cubicBezTo>
                  <a:cubicBezTo>
                    <a:pt x="285" y="321"/>
                    <a:pt x="297" y="297"/>
                    <a:pt x="310" y="274"/>
                  </a:cubicBezTo>
                  <a:cubicBezTo>
                    <a:pt x="317" y="262"/>
                    <a:pt x="326" y="248"/>
                    <a:pt x="340" y="240"/>
                  </a:cubicBezTo>
                  <a:cubicBezTo>
                    <a:pt x="354" y="233"/>
                    <a:pt x="371" y="233"/>
                    <a:pt x="386" y="240"/>
                  </a:cubicBezTo>
                  <a:cubicBezTo>
                    <a:pt x="404" y="248"/>
                    <a:pt x="418" y="264"/>
                    <a:pt x="421" y="281"/>
                  </a:cubicBezTo>
                  <a:cubicBezTo>
                    <a:pt x="428" y="312"/>
                    <a:pt x="411" y="346"/>
                    <a:pt x="381" y="365"/>
                  </a:cubicBezTo>
                  <a:cubicBezTo>
                    <a:pt x="354" y="380"/>
                    <a:pt x="320" y="383"/>
                    <a:pt x="288" y="373"/>
                  </a:cubicBezTo>
                  <a:cubicBezTo>
                    <a:pt x="238" y="513"/>
                    <a:pt x="245" y="672"/>
                    <a:pt x="311" y="807"/>
                  </a:cubicBezTo>
                  <a:lnTo>
                    <a:pt x="292" y="816"/>
                  </a:lnTo>
                  <a:cubicBezTo>
                    <a:pt x="223" y="676"/>
                    <a:pt x="216" y="511"/>
                    <a:pt x="268" y="366"/>
                  </a:cubicBezTo>
                  <a:cubicBezTo>
                    <a:pt x="264" y="364"/>
                    <a:pt x="259" y="361"/>
                    <a:pt x="255" y="359"/>
                  </a:cubicBezTo>
                  <a:cubicBezTo>
                    <a:pt x="254" y="358"/>
                    <a:pt x="253" y="358"/>
                    <a:pt x="252" y="357"/>
                  </a:cubicBezTo>
                  <a:cubicBezTo>
                    <a:pt x="240" y="389"/>
                    <a:pt x="223" y="418"/>
                    <a:pt x="201" y="445"/>
                  </a:cubicBezTo>
                  <a:cubicBezTo>
                    <a:pt x="189" y="459"/>
                    <a:pt x="171" y="479"/>
                    <a:pt x="147" y="488"/>
                  </a:cubicBezTo>
                  <a:cubicBezTo>
                    <a:pt x="190" y="602"/>
                    <a:pt x="193" y="731"/>
                    <a:pt x="153" y="847"/>
                  </a:cubicBezTo>
                  <a:moveTo>
                    <a:pt x="30" y="352"/>
                  </a:moveTo>
                  <a:cubicBezTo>
                    <a:pt x="27" y="352"/>
                    <a:pt x="26" y="353"/>
                    <a:pt x="24" y="355"/>
                  </a:cubicBezTo>
                  <a:cubicBezTo>
                    <a:pt x="21" y="359"/>
                    <a:pt x="21" y="366"/>
                    <a:pt x="22" y="372"/>
                  </a:cubicBezTo>
                  <a:cubicBezTo>
                    <a:pt x="26" y="404"/>
                    <a:pt x="38" y="432"/>
                    <a:pt x="57" y="450"/>
                  </a:cubicBezTo>
                  <a:cubicBezTo>
                    <a:pt x="74" y="467"/>
                    <a:pt x="97" y="475"/>
                    <a:pt x="119" y="474"/>
                  </a:cubicBezTo>
                  <a:lnTo>
                    <a:pt x="119" y="474"/>
                  </a:lnTo>
                  <a:cubicBezTo>
                    <a:pt x="104" y="438"/>
                    <a:pt x="84" y="404"/>
                    <a:pt x="61" y="372"/>
                  </a:cubicBezTo>
                  <a:cubicBezTo>
                    <a:pt x="53" y="361"/>
                    <a:pt x="39" y="352"/>
                    <a:pt x="31" y="352"/>
                  </a:cubicBezTo>
                  <a:cubicBezTo>
                    <a:pt x="30" y="352"/>
                    <a:pt x="30" y="352"/>
                    <a:pt x="30" y="352"/>
                  </a:cubicBezTo>
                  <a:moveTo>
                    <a:pt x="295" y="353"/>
                  </a:moveTo>
                  <a:cubicBezTo>
                    <a:pt x="322" y="361"/>
                    <a:pt x="349" y="359"/>
                    <a:pt x="370" y="346"/>
                  </a:cubicBezTo>
                  <a:cubicBezTo>
                    <a:pt x="389" y="335"/>
                    <a:pt x="406" y="310"/>
                    <a:pt x="401" y="286"/>
                  </a:cubicBezTo>
                  <a:cubicBezTo>
                    <a:pt x="398" y="275"/>
                    <a:pt x="389" y="264"/>
                    <a:pt x="378" y="259"/>
                  </a:cubicBezTo>
                  <a:cubicBezTo>
                    <a:pt x="368" y="254"/>
                    <a:pt x="358" y="254"/>
                    <a:pt x="351" y="259"/>
                  </a:cubicBezTo>
                  <a:cubicBezTo>
                    <a:pt x="341" y="264"/>
                    <a:pt x="335" y="274"/>
                    <a:pt x="329" y="285"/>
                  </a:cubicBezTo>
                  <a:cubicBezTo>
                    <a:pt x="316" y="307"/>
                    <a:pt x="305" y="330"/>
                    <a:pt x="295" y="353"/>
                  </a:cubicBezTo>
                  <a:moveTo>
                    <a:pt x="171" y="20"/>
                  </a:moveTo>
                  <a:cubicBezTo>
                    <a:pt x="166" y="21"/>
                    <a:pt x="162" y="23"/>
                    <a:pt x="158" y="26"/>
                  </a:cubicBezTo>
                  <a:cubicBezTo>
                    <a:pt x="151" y="33"/>
                    <a:pt x="150" y="44"/>
                    <a:pt x="149" y="56"/>
                  </a:cubicBezTo>
                  <a:cubicBezTo>
                    <a:pt x="146" y="124"/>
                    <a:pt x="161" y="193"/>
                    <a:pt x="192" y="254"/>
                  </a:cubicBezTo>
                  <a:cubicBezTo>
                    <a:pt x="207" y="284"/>
                    <a:pt x="224" y="306"/>
                    <a:pt x="242" y="323"/>
                  </a:cubicBezTo>
                  <a:cubicBezTo>
                    <a:pt x="269" y="235"/>
                    <a:pt x="262" y="135"/>
                    <a:pt x="216" y="56"/>
                  </a:cubicBezTo>
                  <a:cubicBezTo>
                    <a:pt x="209" y="44"/>
                    <a:pt x="201" y="32"/>
                    <a:pt x="189" y="25"/>
                  </a:cubicBezTo>
                  <a:cubicBezTo>
                    <a:pt x="184" y="22"/>
                    <a:pt x="177" y="20"/>
                    <a:pt x="171" y="20"/>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83" name="Google Shape;283;p28"/>
            <p:cNvSpPr/>
            <p:nvPr/>
          </p:nvSpPr>
          <p:spPr>
            <a:xfrm>
              <a:off x="7870862" y="4282399"/>
              <a:ext cx="245052" cy="238789"/>
            </a:xfrm>
            <a:custGeom>
              <a:avLst/>
              <a:gdLst/>
              <a:ahLst/>
              <a:cxnLst/>
              <a:rect l="l" t="t" r="r" b="b"/>
              <a:pathLst>
                <a:path w="313" h="305" extrusionOk="0">
                  <a:moveTo>
                    <a:pt x="310" y="54"/>
                  </a:moveTo>
                  <a:lnTo>
                    <a:pt x="303" y="0"/>
                  </a:lnTo>
                  <a:lnTo>
                    <a:pt x="0" y="46"/>
                  </a:lnTo>
                  <a:lnTo>
                    <a:pt x="6" y="117"/>
                  </a:lnTo>
                  <a:cubicBezTo>
                    <a:pt x="6" y="117"/>
                    <a:pt x="21" y="250"/>
                    <a:pt x="130" y="264"/>
                  </a:cubicBezTo>
                  <a:cubicBezTo>
                    <a:pt x="140" y="285"/>
                    <a:pt x="160" y="308"/>
                    <a:pt x="190" y="304"/>
                  </a:cubicBezTo>
                  <a:cubicBezTo>
                    <a:pt x="222" y="300"/>
                    <a:pt x="232" y="269"/>
                    <a:pt x="235" y="246"/>
                  </a:cubicBezTo>
                  <a:cubicBezTo>
                    <a:pt x="337" y="192"/>
                    <a:pt x="310" y="54"/>
                    <a:pt x="310" y="54"/>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84" name="Google Shape;284;p28"/>
            <p:cNvSpPr/>
            <p:nvPr/>
          </p:nvSpPr>
          <p:spPr>
            <a:xfrm>
              <a:off x="7581184" y="3325678"/>
              <a:ext cx="292810" cy="245835"/>
            </a:xfrm>
            <a:custGeom>
              <a:avLst/>
              <a:gdLst/>
              <a:ahLst/>
              <a:cxnLst/>
              <a:rect l="l" t="t" r="r" b="b"/>
              <a:pathLst>
                <a:path w="374" h="314" extrusionOk="0">
                  <a:moveTo>
                    <a:pt x="343" y="5"/>
                  </a:moveTo>
                  <a:cubicBezTo>
                    <a:pt x="258" y="-12"/>
                    <a:pt x="165" y="9"/>
                    <a:pt x="96" y="62"/>
                  </a:cubicBezTo>
                  <a:cubicBezTo>
                    <a:pt x="119" y="64"/>
                    <a:pt x="140" y="65"/>
                    <a:pt x="163" y="64"/>
                  </a:cubicBezTo>
                  <a:cubicBezTo>
                    <a:pt x="126" y="71"/>
                    <a:pt x="92" y="91"/>
                    <a:pt x="65" y="118"/>
                  </a:cubicBezTo>
                  <a:cubicBezTo>
                    <a:pt x="38" y="145"/>
                    <a:pt x="18" y="178"/>
                    <a:pt x="0" y="213"/>
                  </a:cubicBezTo>
                  <a:cubicBezTo>
                    <a:pt x="22" y="199"/>
                    <a:pt x="43" y="187"/>
                    <a:pt x="67" y="178"/>
                  </a:cubicBezTo>
                  <a:cubicBezTo>
                    <a:pt x="39" y="217"/>
                    <a:pt x="14" y="267"/>
                    <a:pt x="11" y="314"/>
                  </a:cubicBezTo>
                  <a:cubicBezTo>
                    <a:pt x="18" y="308"/>
                    <a:pt x="27" y="306"/>
                    <a:pt x="36" y="303"/>
                  </a:cubicBezTo>
                  <a:cubicBezTo>
                    <a:pt x="75" y="290"/>
                    <a:pt x="111" y="268"/>
                    <a:pt x="140" y="239"/>
                  </a:cubicBezTo>
                  <a:cubicBezTo>
                    <a:pt x="132" y="257"/>
                    <a:pt x="124" y="272"/>
                    <a:pt x="116" y="290"/>
                  </a:cubicBezTo>
                  <a:cubicBezTo>
                    <a:pt x="138" y="289"/>
                    <a:pt x="157" y="281"/>
                    <a:pt x="177" y="271"/>
                  </a:cubicBezTo>
                  <a:cubicBezTo>
                    <a:pt x="198" y="261"/>
                    <a:pt x="217" y="248"/>
                    <a:pt x="235" y="235"/>
                  </a:cubicBezTo>
                  <a:cubicBezTo>
                    <a:pt x="229" y="248"/>
                    <a:pt x="222" y="260"/>
                    <a:pt x="216" y="273"/>
                  </a:cubicBezTo>
                  <a:cubicBezTo>
                    <a:pt x="260" y="255"/>
                    <a:pt x="302" y="232"/>
                    <a:pt x="332" y="196"/>
                  </a:cubicBezTo>
                  <a:cubicBezTo>
                    <a:pt x="362" y="159"/>
                    <a:pt x="380" y="111"/>
                    <a:pt x="373" y="64"/>
                  </a:cubicBezTo>
                  <a:cubicBezTo>
                    <a:pt x="370" y="45"/>
                    <a:pt x="357" y="19"/>
                    <a:pt x="343" y="5"/>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85" name="Google Shape;285;p28"/>
            <p:cNvSpPr/>
            <p:nvPr/>
          </p:nvSpPr>
          <p:spPr>
            <a:xfrm>
              <a:off x="7747162" y="3187886"/>
              <a:ext cx="366404" cy="388326"/>
            </a:xfrm>
            <a:custGeom>
              <a:avLst/>
              <a:gdLst/>
              <a:ahLst/>
              <a:cxnLst/>
              <a:rect l="l" t="t" r="r" b="b"/>
              <a:pathLst>
                <a:path w="468" h="496" extrusionOk="0">
                  <a:moveTo>
                    <a:pt x="426" y="85"/>
                  </a:moveTo>
                  <a:cubicBezTo>
                    <a:pt x="426" y="85"/>
                    <a:pt x="490" y="-36"/>
                    <a:pt x="325" y="10"/>
                  </a:cubicBezTo>
                  <a:cubicBezTo>
                    <a:pt x="322" y="11"/>
                    <a:pt x="320" y="12"/>
                    <a:pt x="317" y="12"/>
                  </a:cubicBezTo>
                  <a:cubicBezTo>
                    <a:pt x="260" y="11"/>
                    <a:pt x="10" y="4"/>
                    <a:pt x="1" y="33"/>
                  </a:cubicBezTo>
                  <a:cubicBezTo>
                    <a:pt x="-4" y="52"/>
                    <a:pt x="46" y="85"/>
                    <a:pt x="87" y="108"/>
                  </a:cubicBezTo>
                  <a:cubicBezTo>
                    <a:pt x="76" y="113"/>
                    <a:pt x="65" y="119"/>
                    <a:pt x="54" y="125"/>
                  </a:cubicBezTo>
                  <a:lnTo>
                    <a:pt x="202" y="387"/>
                  </a:lnTo>
                  <a:cubicBezTo>
                    <a:pt x="202" y="387"/>
                    <a:pt x="231" y="369"/>
                    <a:pt x="273" y="339"/>
                  </a:cubicBezTo>
                  <a:lnTo>
                    <a:pt x="270" y="342"/>
                  </a:lnTo>
                  <a:cubicBezTo>
                    <a:pt x="270" y="342"/>
                    <a:pt x="301" y="497"/>
                    <a:pt x="334" y="496"/>
                  </a:cubicBezTo>
                  <a:cubicBezTo>
                    <a:pt x="361" y="495"/>
                    <a:pt x="427" y="272"/>
                    <a:pt x="444" y="195"/>
                  </a:cubicBezTo>
                  <a:lnTo>
                    <a:pt x="444" y="195"/>
                  </a:lnTo>
                  <a:cubicBezTo>
                    <a:pt x="508" y="132"/>
                    <a:pt x="427" y="147"/>
                    <a:pt x="426" y="85"/>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86" name="Google Shape;286;p28"/>
            <p:cNvSpPr/>
            <p:nvPr/>
          </p:nvSpPr>
          <p:spPr>
            <a:xfrm>
              <a:off x="8000826" y="3177708"/>
              <a:ext cx="182419" cy="162846"/>
            </a:xfrm>
            <a:custGeom>
              <a:avLst/>
              <a:gdLst/>
              <a:ahLst/>
              <a:cxnLst/>
              <a:rect l="l" t="t" r="r" b="b"/>
              <a:pathLst>
                <a:path w="233" h="208" extrusionOk="0">
                  <a:moveTo>
                    <a:pt x="233" y="12"/>
                  </a:moveTo>
                  <a:cubicBezTo>
                    <a:pt x="234" y="74"/>
                    <a:pt x="183" y="145"/>
                    <a:pt x="120" y="208"/>
                  </a:cubicBezTo>
                  <a:cubicBezTo>
                    <a:pt x="110" y="181"/>
                    <a:pt x="92" y="141"/>
                    <a:pt x="66" y="102"/>
                  </a:cubicBezTo>
                  <a:cubicBezTo>
                    <a:pt x="39" y="61"/>
                    <a:pt x="15" y="36"/>
                    <a:pt x="0" y="23"/>
                  </a:cubicBezTo>
                  <a:cubicBezTo>
                    <a:pt x="166" y="-23"/>
                    <a:pt x="233" y="12"/>
                    <a:pt x="233" y="12"/>
                  </a:cubicBezTo>
                  <a:close/>
                </a:path>
              </a:pathLst>
            </a:custGeom>
            <a:solidFill>
              <a:schemeClr val="accent2"/>
            </a:solidFill>
            <a:ln>
              <a:noFill/>
            </a:ln>
          </p:spPr>
          <p:txBody>
            <a:bodyPr spcFirstLastPara="1" wrap="square" lIns="90000" tIns="29875" rIns="90000" bIns="2987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87" name="Google Shape;287;p28"/>
            <p:cNvSpPr/>
            <p:nvPr/>
          </p:nvSpPr>
          <p:spPr>
            <a:xfrm>
              <a:off x="7889652" y="3254433"/>
              <a:ext cx="130747" cy="130747"/>
            </a:xfrm>
            <a:custGeom>
              <a:avLst/>
              <a:gdLst/>
              <a:ahLst/>
              <a:cxnLst/>
              <a:rect l="l" t="t" r="r" b="b"/>
              <a:pathLst>
                <a:path w="167" h="167" extrusionOk="0">
                  <a:moveTo>
                    <a:pt x="167" y="84"/>
                  </a:moveTo>
                  <a:cubicBezTo>
                    <a:pt x="167" y="98"/>
                    <a:pt x="163" y="114"/>
                    <a:pt x="156" y="126"/>
                  </a:cubicBezTo>
                  <a:cubicBezTo>
                    <a:pt x="148" y="139"/>
                    <a:pt x="138" y="149"/>
                    <a:pt x="126" y="156"/>
                  </a:cubicBezTo>
                  <a:cubicBezTo>
                    <a:pt x="113" y="164"/>
                    <a:pt x="98" y="167"/>
                    <a:pt x="84" y="167"/>
                  </a:cubicBezTo>
                  <a:cubicBezTo>
                    <a:pt x="69" y="167"/>
                    <a:pt x="54" y="164"/>
                    <a:pt x="42" y="156"/>
                  </a:cubicBezTo>
                  <a:cubicBezTo>
                    <a:pt x="29" y="149"/>
                    <a:pt x="18" y="139"/>
                    <a:pt x="11" y="126"/>
                  </a:cubicBezTo>
                  <a:cubicBezTo>
                    <a:pt x="3" y="114"/>
                    <a:pt x="0" y="98"/>
                    <a:pt x="0" y="84"/>
                  </a:cubicBezTo>
                  <a:cubicBezTo>
                    <a:pt x="0" y="69"/>
                    <a:pt x="3" y="54"/>
                    <a:pt x="11" y="42"/>
                  </a:cubicBezTo>
                  <a:cubicBezTo>
                    <a:pt x="18" y="29"/>
                    <a:pt x="29" y="19"/>
                    <a:pt x="42" y="11"/>
                  </a:cubicBezTo>
                  <a:cubicBezTo>
                    <a:pt x="54" y="4"/>
                    <a:pt x="69" y="0"/>
                    <a:pt x="84" y="0"/>
                  </a:cubicBezTo>
                  <a:cubicBezTo>
                    <a:pt x="98" y="0"/>
                    <a:pt x="113" y="4"/>
                    <a:pt x="126" y="11"/>
                  </a:cubicBezTo>
                  <a:cubicBezTo>
                    <a:pt x="138" y="19"/>
                    <a:pt x="149" y="29"/>
                    <a:pt x="156" y="42"/>
                  </a:cubicBezTo>
                  <a:cubicBezTo>
                    <a:pt x="164" y="54"/>
                    <a:pt x="167" y="69"/>
                    <a:pt x="167" y="84"/>
                  </a:cubicBezTo>
                  <a:close/>
                </a:path>
              </a:pathLst>
            </a:custGeom>
            <a:solidFill>
              <a:schemeClr val="dk1"/>
            </a:solidFill>
            <a:ln>
              <a:noFill/>
            </a:ln>
          </p:spPr>
          <p:txBody>
            <a:bodyPr spcFirstLastPara="1" wrap="square" lIns="90000" tIns="15100" rIns="90000" bIns="151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88" name="Google Shape;288;p28"/>
            <p:cNvSpPr/>
            <p:nvPr/>
          </p:nvSpPr>
          <p:spPr>
            <a:xfrm>
              <a:off x="7909225" y="3274006"/>
              <a:ext cx="91601" cy="91601"/>
            </a:xfrm>
            <a:custGeom>
              <a:avLst/>
              <a:gdLst/>
              <a:ahLst/>
              <a:cxnLst/>
              <a:rect l="l" t="t" r="r" b="b"/>
              <a:pathLst>
                <a:path w="117" h="117" extrusionOk="0">
                  <a:moveTo>
                    <a:pt x="117" y="59"/>
                  </a:moveTo>
                  <a:cubicBezTo>
                    <a:pt x="117" y="91"/>
                    <a:pt x="91" y="117"/>
                    <a:pt x="59" y="117"/>
                  </a:cubicBezTo>
                  <a:cubicBezTo>
                    <a:pt x="26" y="117"/>
                    <a:pt x="0" y="92"/>
                    <a:pt x="0" y="59"/>
                  </a:cubicBezTo>
                  <a:cubicBezTo>
                    <a:pt x="0" y="27"/>
                    <a:pt x="26" y="0"/>
                    <a:pt x="59" y="0"/>
                  </a:cubicBezTo>
                  <a:cubicBezTo>
                    <a:pt x="91" y="0"/>
                    <a:pt x="117" y="26"/>
                    <a:pt x="117" y="59"/>
                  </a:cubicBezTo>
                  <a:close/>
                </a:path>
              </a:pathLst>
            </a:custGeom>
            <a:solidFill>
              <a:schemeClr val="accent4"/>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89" name="Google Shape;289;p28"/>
            <p:cNvSpPr/>
            <p:nvPr/>
          </p:nvSpPr>
          <p:spPr>
            <a:xfrm>
              <a:off x="7784742" y="3191800"/>
              <a:ext cx="220782" cy="98647"/>
            </a:xfrm>
            <a:custGeom>
              <a:avLst/>
              <a:gdLst/>
              <a:ahLst/>
              <a:cxnLst/>
              <a:rect l="l" t="t" r="r" b="b"/>
              <a:pathLst>
                <a:path w="282" h="126" extrusionOk="0">
                  <a:moveTo>
                    <a:pt x="6" y="126"/>
                  </a:moveTo>
                  <a:cubicBezTo>
                    <a:pt x="4" y="126"/>
                    <a:pt x="2" y="125"/>
                    <a:pt x="1" y="123"/>
                  </a:cubicBezTo>
                  <a:cubicBezTo>
                    <a:pt x="-1" y="120"/>
                    <a:pt x="0" y="116"/>
                    <a:pt x="3" y="115"/>
                  </a:cubicBezTo>
                  <a:cubicBezTo>
                    <a:pt x="5" y="114"/>
                    <a:pt x="160" y="29"/>
                    <a:pt x="275" y="0"/>
                  </a:cubicBezTo>
                  <a:cubicBezTo>
                    <a:pt x="278" y="-1"/>
                    <a:pt x="281" y="1"/>
                    <a:pt x="282" y="4"/>
                  </a:cubicBezTo>
                  <a:cubicBezTo>
                    <a:pt x="283" y="7"/>
                    <a:pt x="281" y="10"/>
                    <a:pt x="278" y="11"/>
                  </a:cubicBezTo>
                  <a:cubicBezTo>
                    <a:pt x="164" y="40"/>
                    <a:pt x="10" y="124"/>
                    <a:pt x="9" y="125"/>
                  </a:cubicBezTo>
                  <a:cubicBezTo>
                    <a:pt x="8" y="125"/>
                    <a:pt x="7" y="126"/>
                    <a:pt x="6" y="126"/>
                  </a:cubicBezTo>
                  <a:close/>
                </a:path>
              </a:pathLst>
            </a:custGeom>
            <a:solidFill>
              <a:schemeClr val="dk1"/>
            </a:solidFill>
            <a:ln>
              <a:noFill/>
            </a:ln>
          </p:spPr>
          <p:txBody>
            <a:bodyPr spcFirstLastPara="1" wrap="square" lIns="90000" tIns="350" rIns="90000" bIns="3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90" name="Google Shape;290;p28"/>
            <p:cNvSpPr/>
            <p:nvPr/>
          </p:nvSpPr>
          <p:spPr>
            <a:xfrm>
              <a:off x="7900613" y="3335856"/>
              <a:ext cx="202775" cy="159715"/>
            </a:xfrm>
            <a:custGeom>
              <a:avLst/>
              <a:gdLst/>
              <a:ahLst/>
              <a:cxnLst/>
              <a:rect l="l" t="t" r="r" b="b"/>
              <a:pathLst>
                <a:path w="259" h="204" extrusionOk="0">
                  <a:moveTo>
                    <a:pt x="6" y="204"/>
                  </a:moveTo>
                  <a:cubicBezTo>
                    <a:pt x="4" y="204"/>
                    <a:pt x="2" y="203"/>
                    <a:pt x="1" y="201"/>
                  </a:cubicBezTo>
                  <a:cubicBezTo>
                    <a:pt x="0" y="199"/>
                    <a:pt x="0" y="195"/>
                    <a:pt x="3" y="193"/>
                  </a:cubicBezTo>
                  <a:cubicBezTo>
                    <a:pt x="5" y="192"/>
                    <a:pt x="168" y="81"/>
                    <a:pt x="249" y="1"/>
                  </a:cubicBezTo>
                  <a:cubicBezTo>
                    <a:pt x="251" y="-1"/>
                    <a:pt x="254" y="-1"/>
                    <a:pt x="257" y="1"/>
                  </a:cubicBezTo>
                  <a:cubicBezTo>
                    <a:pt x="259" y="3"/>
                    <a:pt x="260" y="7"/>
                    <a:pt x="257" y="9"/>
                  </a:cubicBezTo>
                  <a:cubicBezTo>
                    <a:pt x="175" y="90"/>
                    <a:pt x="11" y="202"/>
                    <a:pt x="10" y="203"/>
                  </a:cubicBezTo>
                  <a:cubicBezTo>
                    <a:pt x="8" y="203"/>
                    <a:pt x="7" y="204"/>
                    <a:pt x="6" y="204"/>
                  </a:cubicBezTo>
                  <a:close/>
                </a:path>
              </a:pathLst>
            </a:custGeom>
            <a:solidFill>
              <a:schemeClr val="dk1"/>
            </a:solidFill>
            <a:ln>
              <a:noFill/>
            </a:ln>
          </p:spPr>
          <p:txBody>
            <a:bodyPr spcFirstLastPara="1" wrap="square" lIns="90000" tIns="28425" rIns="90000" bIns="2842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nvGrpSpPr>
            <p:cNvPr id="291" name="Google Shape;291;p28"/>
            <p:cNvGrpSpPr/>
            <p:nvPr/>
          </p:nvGrpSpPr>
          <p:grpSpPr>
            <a:xfrm>
              <a:off x="7269585" y="3310803"/>
              <a:ext cx="1234655" cy="929319"/>
              <a:chOff x="7269585" y="3310803"/>
              <a:chExt cx="1234655" cy="929319"/>
            </a:xfrm>
          </p:grpSpPr>
          <p:sp>
            <p:nvSpPr>
              <p:cNvPr id="292" name="Google Shape;292;p28"/>
              <p:cNvSpPr/>
              <p:nvPr/>
            </p:nvSpPr>
            <p:spPr>
              <a:xfrm>
                <a:off x="8060328" y="3548809"/>
                <a:ext cx="211387" cy="227045"/>
              </a:xfrm>
              <a:custGeom>
                <a:avLst/>
                <a:gdLst/>
                <a:ahLst/>
                <a:cxnLst/>
                <a:rect l="l" t="t" r="r" b="b"/>
                <a:pathLst>
                  <a:path w="270" h="290" extrusionOk="0">
                    <a:moveTo>
                      <a:pt x="107" y="3"/>
                    </a:moveTo>
                    <a:cubicBezTo>
                      <a:pt x="73" y="29"/>
                      <a:pt x="40" y="55"/>
                      <a:pt x="7" y="82"/>
                    </a:cubicBezTo>
                    <a:cubicBezTo>
                      <a:pt x="-3" y="91"/>
                      <a:pt x="-2" y="108"/>
                      <a:pt x="10" y="115"/>
                    </a:cubicBezTo>
                    <a:lnTo>
                      <a:pt x="11" y="115"/>
                    </a:lnTo>
                    <a:cubicBezTo>
                      <a:pt x="71" y="153"/>
                      <a:pt x="120" y="211"/>
                      <a:pt x="146" y="277"/>
                    </a:cubicBezTo>
                    <a:cubicBezTo>
                      <a:pt x="151" y="290"/>
                      <a:pt x="168" y="294"/>
                      <a:pt x="178" y="285"/>
                    </a:cubicBezTo>
                    <a:cubicBezTo>
                      <a:pt x="207" y="260"/>
                      <a:pt x="234" y="236"/>
                      <a:pt x="263" y="211"/>
                    </a:cubicBezTo>
                    <a:cubicBezTo>
                      <a:pt x="270" y="205"/>
                      <a:pt x="272" y="197"/>
                      <a:pt x="269" y="189"/>
                    </a:cubicBezTo>
                    <a:cubicBezTo>
                      <a:pt x="245" y="118"/>
                      <a:pt x="192" y="48"/>
                      <a:pt x="131" y="3"/>
                    </a:cubicBezTo>
                    <a:cubicBezTo>
                      <a:pt x="124" y="-2"/>
                      <a:pt x="115" y="-2"/>
                      <a:pt x="107" y="3"/>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93" name="Google Shape;293;p28"/>
              <p:cNvSpPr/>
              <p:nvPr/>
            </p:nvSpPr>
            <p:spPr>
              <a:xfrm>
                <a:off x="8217693" y="3776637"/>
                <a:ext cx="92384" cy="92384"/>
              </a:xfrm>
              <a:custGeom>
                <a:avLst/>
                <a:gdLst/>
                <a:ahLst/>
                <a:cxnLst/>
                <a:rect l="l" t="t" r="r" b="b"/>
                <a:pathLst>
                  <a:path w="118" h="118" extrusionOk="0">
                    <a:moveTo>
                      <a:pt x="118" y="59"/>
                    </a:moveTo>
                    <a:cubicBezTo>
                      <a:pt x="118" y="70"/>
                      <a:pt x="115" y="80"/>
                      <a:pt x="110" y="89"/>
                    </a:cubicBezTo>
                    <a:cubicBezTo>
                      <a:pt x="104" y="98"/>
                      <a:pt x="98" y="105"/>
                      <a:pt x="89" y="110"/>
                    </a:cubicBezTo>
                    <a:cubicBezTo>
                      <a:pt x="80" y="116"/>
                      <a:pt x="69" y="118"/>
                      <a:pt x="59" y="118"/>
                    </a:cubicBezTo>
                    <a:cubicBezTo>
                      <a:pt x="48" y="118"/>
                      <a:pt x="39" y="116"/>
                      <a:pt x="30" y="110"/>
                    </a:cubicBezTo>
                    <a:cubicBezTo>
                      <a:pt x="21" y="105"/>
                      <a:pt x="13" y="98"/>
                      <a:pt x="8" y="89"/>
                    </a:cubicBezTo>
                    <a:cubicBezTo>
                      <a:pt x="3" y="80"/>
                      <a:pt x="0" y="70"/>
                      <a:pt x="0" y="59"/>
                    </a:cubicBezTo>
                    <a:cubicBezTo>
                      <a:pt x="0" y="49"/>
                      <a:pt x="3" y="39"/>
                      <a:pt x="8" y="30"/>
                    </a:cubicBezTo>
                    <a:cubicBezTo>
                      <a:pt x="13" y="21"/>
                      <a:pt x="21" y="13"/>
                      <a:pt x="30" y="8"/>
                    </a:cubicBezTo>
                    <a:cubicBezTo>
                      <a:pt x="39" y="3"/>
                      <a:pt x="49" y="0"/>
                      <a:pt x="59" y="0"/>
                    </a:cubicBezTo>
                    <a:cubicBezTo>
                      <a:pt x="70" y="0"/>
                      <a:pt x="80" y="3"/>
                      <a:pt x="89" y="8"/>
                    </a:cubicBezTo>
                    <a:cubicBezTo>
                      <a:pt x="98" y="13"/>
                      <a:pt x="105" y="21"/>
                      <a:pt x="110" y="30"/>
                    </a:cubicBezTo>
                    <a:cubicBezTo>
                      <a:pt x="116" y="39"/>
                      <a:pt x="118" y="49"/>
                      <a:pt x="118" y="59"/>
                    </a:cubicBezTo>
                    <a:close/>
                  </a:path>
                </a:pathLst>
              </a:custGeom>
              <a:solidFill>
                <a:schemeClr val="accent6"/>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94" name="Google Shape;294;p28"/>
              <p:cNvSpPr/>
              <p:nvPr/>
            </p:nvSpPr>
            <p:spPr>
              <a:xfrm>
                <a:off x="8245878" y="3310803"/>
                <a:ext cx="129964" cy="129964"/>
              </a:xfrm>
              <a:custGeom>
                <a:avLst/>
                <a:gdLst/>
                <a:ahLst/>
                <a:cxnLst/>
                <a:rect l="l" t="t" r="r" b="b"/>
                <a:pathLst>
                  <a:path w="166" h="166" extrusionOk="0">
                    <a:moveTo>
                      <a:pt x="110" y="60"/>
                    </a:moveTo>
                    <a:lnTo>
                      <a:pt x="162" y="76"/>
                    </a:lnTo>
                    <a:cubicBezTo>
                      <a:pt x="168" y="78"/>
                      <a:pt x="168" y="85"/>
                      <a:pt x="162" y="87"/>
                    </a:cubicBezTo>
                    <a:lnTo>
                      <a:pt x="110" y="102"/>
                    </a:lnTo>
                    <a:cubicBezTo>
                      <a:pt x="108" y="102"/>
                      <a:pt x="107" y="104"/>
                      <a:pt x="106" y="106"/>
                    </a:cubicBezTo>
                    <a:lnTo>
                      <a:pt x="89" y="161"/>
                    </a:lnTo>
                    <a:cubicBezTo>
                      <a:pt x="88" y="167"/>
                      <a:pt x="80" y="167"/>
                      <a:pt x="78" y="161"/>
                    </a:cubicBezTo>
                    <a:lnTo>
                      <a:pt x="61" y="111"/>
                    </a:lnTo>
                    <a:cubicBezTo>
                      <a:pt x="61" y="109"/>
                      <a:pt x="59" y="108"/>
                      <a:pt x="58" y="107"/>
                    </a:cubicBezTo>
                    <a:lnTo>
                      <a:pt x="4" y="88"/>
                    </a:lnTo>
                    <a:cubicBezTo>
                      <a:pt x="-1" y="86"/>
                      <a:pt x="-1" y="78"/>
                      <a:pt x="4" y="77"/>
                    </a:cubicBezTo>
                    <a:lnTo>
                      <a:pt x="59" y="61"/>
                    </a:lnTo>
                    <a:cubicBezTo>
                      <a:pt x="61" y="61"/>
                      <a:pt x="62" y="59"/>
                      <a:pt x="63" y="57"/>
                    </a:cubicBezTo>
                    <a:lnTo>
                      <a:pt x="79" y="3"/>
                    </a:lnTo>
                    <a:cubicBezTo>
                      <a:pt x="80" y="-2"/>
                      <a:pt x="88" y="-2"/>
                      <a:pt x="90" y="3"/>
                    </a:cubicBezTo>
                    <a:lnTo>
                      <a:pt x="106" y="56"/>
                    </a:lnTo>
                    <a:cubicBezTo>
                      <a:pt x="107" y="58"/>
                      <a:pt x="108" y="60"/>
                      <a:pt x="110" y="60"/>
                    </a:cubicBezTo>
                    <a:close/>
                  </a:path>
                </a:pathLst>
              </a:custGeom>
              <a:solidFill>
                <a:schemeClr val="accent6"/>
              </a:solidFill>
              <a:ln>
                <a:noFill/>
              </a:ln>
            </p:spPr>
            <p:txBody>
              <a:bodyPr spcFirstLastPara="1" wrap="square" lIns="90000" tIns="14750" rIns="90000" bIns="147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95" name="Google Shape;295;p28"/>
              <p:cNvSpPr/>
              <p:nvPr/>
            </p:nvSpPr>
            <p:spPr>
              <a:xfrm>
                <a:off x="8374276" y="4110158"/>
                <a:ext cx="129964" cy="129964"/>
              </a:xfrm>
              <a:custGeom>
                <a:avLst/>
                <a:gdLst/>
                <a:ahLst/>
                <a:cxnLst/>
                <a:rect l="l" t="t" r="r" b="b"/>
                <a:pathLst>
                  <a:path w="166" h="166" extrusionOk="0">
                    <a:moveTo>
                      <a:pt x="110" y="61"/>
                    </a:moveTo>
                    <a:lnTo>
                      <a:pt x="162" y="77"/>
                    </a:lnTo>
                    <a:cubicBezTo>
                      <a:pt x="168" y="78"/>
                      <a:pt x="167" y="86"/>
                      <a:pt x="162" y="88"/>
                    </a:cubicBezTo>
                    <a:lnTo>
                      <a:pt x="110" y="103"/>
                    </a:lnTo>
                    <a:cubicBezTo>
                      <a:pt x="108" y="103"/>
                      <a:pt x="107" y="105"/>
                      <a:pt x="106" y="106"/>
                    </a:cubicBezTo>
                    <a:lnTo>
                      <a:pt x="89" y="162"/>
                    </a:lnTo>
                    <a:cubicBezTo>
                      <a:pt x="88" y="167"/>
                      <a:pt x="80" y="167"/>
                      <a:pt x="78" y="162"/>
                    </a:cubicBezTo>
                    <a:lnTo>
                      <a:pt x="61" y="111"/>
                    </a:lnTo>
                    <a:cubicBezTo>
                      <a:pt x="61" y="110"/>
                      <a:pt x="59" y="108"/>
                      <a:pt x="58" y="108"/>
                    </a:cubicBezTo>
                    <a:lnTo>
                      <a:pt x="4" y="88"/>
                    </a:lnTo>
                    <a:cubicBezTo>
                      <a:pt x="-1" y="86"/>
                      <a:pt x="-1" y="79"/>
                      <a:pt x="4" y="77"/>
                    </a:cubicBezTo>
                    <a:lnTo>
                      <a:pt x="59" y="62"/>
                    </a:lnTo>
                    <a:cubicBezTo>
                      <a:pt x="61" y="61"/>
                      <a:pt x="62" y="60"/>
                      <a:pt x="63" y="58"/>
                    </a:cubicBezTo>
                    <a:lnTo>
                      <a:pt x="79" y="4"/>
                    </a:lnTo>
                    <a:cubicBezTo>
                      <a:pt x="80" y="-2"/>
                      <a:pt x="88" y="-2"/>
                      <a:pt x="90" y="4"/>
                    </a:cubicBezTo>
                    <a:lnTo>
                      <a:pt x="106" y="57"/>
                    </a:lnTo>
                    <a:cubicBezTo>
                      <a:pt x="107" y="59"/>
                      <a:pt x="108" y="60"/>
                      <a:pt x="110" y="61"/>
                    </a:cubicBezTo>
                    <a:close/>
                  </a:path>
                </a:pathLst>
              </a:custGeom>
              <a:solidFill>
                <a:schemeClr val="accent6"/>
              </a:solidFill>
              <a:ln>
                <a:noFill/>
              </a:ln>
            </p:spPr>
            <p:txBody>
              <a:bodyPr spcFirstLastPara="1" wrap="square" lIns="90000" tIns="14750" rIns="90000" bIns="147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96" name="Google Shape;296;p28"/>
              <p:cNvSpPr/>
              <p:nvPr/>
            </p:nvSpPr>
            <p:spPr>
              <a:xfrm>
                <a:off x="7269585" y="3822046"/>
                <a:ext cx="129964" cy="129181"/>
              </a:xfrm>
              <a:custGeom>
                <a:avLst/>
                <a:gdLst/>
                <a:ahLst/>
                <a:cxnLst/>
                <a:rect l="l" t="t" r="r" b="b"/>
                <a:pathLst>
                  <a:path w="166" h="165" extrusionOk="0">
                    <a:moveTo>
                      <a:pt x="110" y="60"/>
                    </a:moveTo>
                    <a:lnTo>
                      <a:pt x="162" y="76"/>
                    </a:lnTo>
                    <a:cubicBezTo>
                      <a:pt x="168" y="77"/>
                      <a:pt x="167" y="85"/>
                      <a:pt x="162" y="87"/>
                    </a:cubicBezTo>
                    <a:lnTo>
                      <a:pt x="110" y="102"/>
                    </a:lnTo>
                    <a:cubicBezTo>
                      <a:pt x="108" y="102"/>
                      <a:pt x="107" y="104"/>
                      <a:pt x="106" y="106"/>
                    </a:cubicBezTo>
                    <a:lnTo>
                      <a:pt x="89" y="161"/>
                    </a:lnTo>
                    <a:cubicBezTo>
                      <a:pt x="88" y="166"/>
                      <a:pt x="80" y="167"/>
                      <a:pt x="78" y="161"/>
                    </a:cubicBezTo>
                    <a:lnTo>
                      <a:pt x="61" y="111"/>
                    </a:lnTo>
                    <a:cubicBezTo>
                      <a:pt x="61" y="109"/>
                      <a:pt x="59" y="108"/>
                      <a:pt x="57" y="107"/>
                    </a:cubicBezTo>
                    <a:lnTo>
                      <a:pt x="4" y="88"/>
                    </a:lnTo>
                    <a:cubicBezTo>
                      <a:pt x="-1" y="86"/>
                      <a:pt x="-1" y="78"/>
                      <a:pt x="4" y="77"/>
                    </a:cubicBezTo>
                    <a:lnTo>
                      <a:pt x="59" y="61"/>
                    </a:lnTo>
                    <a:cubicBezTo>
                      <a:pt x="61" y="60"/>
                      <a:pt x="62" y="59"/>
                      <a:pt x="63" y="57"/>
                    </a:cubicBezTo>
                    <a:lnTo>
                      <a:pt x="78" y="3"/>
                    </a:lnTo>
                    <a:cubicBezTo>
                      <a:pt x="80" y="-2"/>
                      <a:pt x="88" y="-2"/>
                      <a:pt x="90" y="3"/>
                    </a:cubicBezTo>
                    <a:lnTo>
                      <a:pt x="106" y="56"/>
                    </a:lnTo>
                    <a:cubicBezTo>
                      <a:pt x="107" y="58"/>
                      <a:pt x="108" y="59"/>
                      <a:pt x="110" y="60"/>
                    </a:cubicBezTo>
                    <a:close/>
                  </a:path>
                </a:pathLst>
              </a:custGeom>
              <a:solidFill>
                <a:schemeClr val="accent6"/>
              </a:solidFill>
              <a:ln>
                <a:noFill/>
              </a:ln>
            </p:spPr>
            <p:txBody>
              <a:bodyPr spcFirstLastPara="1" wrap="square" lIns="90000" tIns="14400" rIns="90000" bIns="144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297" name="Google Shape;297;p28"/>
            <p:cNvGrpSpPr/>
            <p:nvPr/>
          </p:nvGrpSpPr>
          <p:grpSpPr>
            <a:xfrm>
              <a:off x="7340830" y="3427457"/>
              <a:ext cx="1241702" cy="915227"/>
              <a:chOff x="7340830" y="3427457"/>
              <a:chExt cx="1241702" cy="915227"/>
            </a:xfrm>
          </p:grpSpPr>
          <p:sp>
            <p:nvSpPr>
              <p:cNvPr id="298" name="Google Shape;298;p28"/>
              <p:cNvSpPr/>
              <p:nvPr/>
            </p:nvSpPr>
            <p:spPr>
              <a:xfrm>
                <a:off x="8438475" y="3509663"/>
                <a:ext cx="144056" cy="143273"/>
              </a:xfrm>
              <a:custGeom>
                <a:avLst/>
                <a:gdLst/>
                <a:ahLst/>
                <a:cxnLst/>
                <a:rect l="l" t="t" r="r" b="b"/>
                <a:pathLst>
                  <a:path w="184" h="183" extrusionOk="0">
                    <a:moveTo>
                      <a:pt x="92" y="183"/>
                    </a:moveTo>
                    <a:cubicBezTo>
                      <a:pt x="41" y="183"/>
                      <a:pt x="0" y="143"/>
                      <a:pt x="0" y="92"/>
                    </a:cubicBezTo>
                    <a:cubicBezTo>
                      <a:pt x="0" y="42"/>
                      <a:pt x="41" y="0"/>
                      <a:pt x="92" y="0"/>
                    </a:cubicBezTo>
                    <a:cubicBezTo>
                      <a:pt x="142" y="0"/>
                      <a:pt x="184" y="42"/>
                      <a:pt x="184" y="92"/>
                    </a:cubicBezTo>
                    <a:cubicBezTo>
                      <a:pt x="184" y="143"/>
                      <a:pt x="142" y="183"/>
                      <a:pt x="92" y="183"/>
                    </a:cubicBezTo>
                    <a:moveTo>
                      <a:pt x="92" y="12"/>
                    </a:moveTo>
                    <a:cubicBezTo>
                      <a:pt x="48" y="12"/>
                      <a:pt x="12" y="48"/>
                      <a:pt x="12" y="92"/>
                    </a:cubicBezTo>
                    <a:cubicBezTo>
                      <a:pt x="12" y="136"/>
                      <a:pt x="48" y="172"/>
                      <a:pt x="92" y="172"/>
                    </a:cubicBezTo>
                    <a:cubicBezTo>
                      <a:pt x="136" y="172"/>
                      <a:pt x="172" y="136"/>
                      <a:pt x="172" y="92"/>
                    </a:cubicBezTo>
                    <a:cubicBezTo>
                      <a:pt x="172" y="48"/>
                      <a:pt x="136" y="12"/>
                      <a:pt x="92" y="12"/>
                    </a:cubicBezTo>
                    <a:close/>
                  </a:path>
                </a:pathLst>
              </a:custGeom>
              <a:solidFill>
                <a:schemeClr val="dk1"/>
              </a:solidFill>
              <a:ln>
                <a:noFill/>
              </a:ln>
            </p:spPr>
            <p:txBody>
              <a:bodyPr spcFirstLastPara="1" wrap="square" lIns="90000" tIns="20875" rIns="90000" bIns="2087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99" name="Google Shape;299;p28"/>
              <p:cNvSpPr/>
              <p:nvPr/>
            </p:nvSpPr>
            <p:spPr>
              <a:xfrm>
                <a:off x="7441826" y="4199410"/>
                <a:ext cx="143273" cy="143273"/>
              </a:xfrm>
              <a:custGeom>
                <a:avLst/>
                <a:gdLst/>
                <a:ahLst/>
                <a:cxnLst/>
                <a:rect l="l" t="t" r="r" b="b"/>
                <a:pathLst>
                  <a:path w="183" h="183" extrusionOk="0">
                    <a:moveTo>
                      <a:pt x="91" y="183"/>
                    </a:moveTo>
                    <a:cubicBezTo>
                      <a:pt x="41" y="183"/>
                      <a:pt x="0" y="143"/>
                      <a:pt x="0" y="92"/>
                    </a:cubicBezTo>
                    <a:cubicBezTo>
                      <a:pt x="0" y="42"/>
                      <a:pt x="40" y="0"/>
                      <a:pt x="91" y="0"/>
                    </a:cubicBezTo>
                    <a:cubicBezTo>
                      <a:pt x="141" y="0"/>
                      <a:pt x="183" y="42"/>
                      <a:pt x="183" y="92"/>
                    </a:cubicBezTo>
                    <a:cubicBezTo>
                      <a:pt x="183" y="143"/>
                      <a:pt x="142" y="183"/>
                      <a:pt x="91" y="183"/>
                    </a:cubicBezTo>
                    <a:moveTo>
                      <a:pt x="91" y="12"/>
                    </a:moveTo>
                    <a:cubicBezTo>
                      <a:pt x="47" y="12"/>
                      <a:pt x="11" y="48"/>
                      <a:pt x="11" y="92"/>
                    </a:cubicBezTo>
                    <a:cubicBezTo>
                      <a:pt x="11" y="136"/>
                      <a:pt x="46" y="172"/>
                      <a:pt x="91" y="172"/>
                    </a:cubicBezTo>
                    <a:cubicBezTo>
                      <a:pt x="135" y="172"/>
                      <a:pt x="172" y="136"/>
                      <a:pt x="172" y="92"/>
                    </a:cubicBezTo>
                    <a:cubicBezTo>
                      <a:pt x="172" y="48"/>
                      <a:pt x="136" y="12"/>
                      <a:pt x="91" y="12"/>
                    </a:cubicBezTo>
                    <a:close/>
                  </a:path>
                </a:pathLst>
              </a:custGeom>
              <a:solidFill>
                <a:schemeClr val="dk1"/>
              </a:solidFill>
              <a:ln>
                <a:noFill/>
              </a:ln>
            </p:spPr>
            <p:txBody>
              <a:bodyPr spcFirstLastPara="1" wrap="square" lIns="90000" tIns="20875" rIns="90000" bIns="2087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00" name="Google Shape;300;p28"/>
              <p:cNvSpPr/>
              <p:nvPr/>
            </p:nvSpPr>
            <p:spPr>
              <a:xfrm>
                <a:off x="7340830" y="3427457"/>
                <a:ext cx="143273" cy="143273"/>
              </a:xfrm>
              <a:custGeom>
                <a:avLst/>
                <a:gdLst/>
                <a:ahLst/>
                <a:cxnLst/>
                <a:rect l="l" t="t" r="r" b="b"/>
                <a:pathLst>
                  <a:path w="183" h="183" extrusionOk="0">
                    <a:moveTo>
                      <a:pt x="92" y="183"/>
                    </a:moveTo>
                    <a:cubicBezTo>
                      <a:pt x="41" y="183"/>
                      <a:pt x="0" y="142"/>
                      <a:pt x="0" y="91"/>
                    </a:cubicBezTo>
                    <a:cubicBezTo>
                      <a:pt x="0" y="41"/>
                      <a:pt x="41" y="0"/>
                      <a:pt x="92" y="0"/>
                    </a:cubicBezTo>
                    <a:cubicBezTo>
                      <a:pt x="142" y="0"/>
                      <a:pt x="183" y="41"/>
                      <a:pt x="183" y="91"/>
                    </a:cubicBezTo>
                    <a:cubicBezTo>
                      <a:pt x="183" y="142"/>
                      <a:pt x="142" y="183"/>
                      <a:pt x="92" y="183"/>
                    </a:cubicBezTo>
                    <a:moveTo>
                      <a:pt x="92" y="11"/>
                    </a:moveTo>
                    <a:cubicBezTo>
                      <a:pt x="47" y="11"/>
                      <a:pt x="11" y="47"/>
                      <a:pt x="11" y="91"/>
                    </a:cubicBezTo>
                    <a:cubicBezTo>
                      <a:pt x="11" y="136"/>
                      <a:pt x="47" y="172"/>
                      <a:pt x="92" y="172"/>
                    </a:cubicBezTo>
                    <a:cubicBezTo>
                      <a:pt x="136" y="172"/>
                      <a:pt x="172" y="136"/>
                      <a:pt x="172" y="91"/>
                    </a:cubicBezTo>
                    <a:cubicBezTo>
                      <a:pt x="172" y="47"/>
                      <a:pt x="136" y="11"/>
                      <a:pt x="92" y="11"/>
                    </a:cubicBezTo>
                    <a:close/>
                  </a:path>
                </a:pathLst>
              </a:custGeom>
              <a:solidFill>
                <a:schemeClr val="dk1"/>
              </a:solidFill>
              <a:ln>
                <a:noFill/>
              </a:ln>
            </p:spPr>
            <p:txBody>
              <a:bodyPr spcFirstLastPara="1" wrap="square" lIns="90000" tIns="20875" rIns="90000" bIns="2087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grpSp>
        <p:nvGrpSpPr>
          <p:cNvPr id="301" name="Google Shape;301;p28"/>
          <p:cNvGrpSpPr/>
          <p:nvPr/>
        </p:nvGrpSpPr>
        <p:grpSpPr>
          <a:xfrm rot="-1634096">
            <a:off x="-541789" y="3456483"/>
            <a:ext cx="1212816" cy="1211527"/>
            <a:chOff x="-3939259" y="873775"/>
            <a:chExt cx="1742100" cy="1740250"/>
          </a:xfrm>
        </p:grpSpPr>
        <p:sp>
          <p:nvSpPr>
            <p:cNvPr id="302" name="Google Shape;302;p28"/>
            <p:cNvSpPr/>
            <p:nvPr/>
          </p:nvSpPr>
          <p:spPr>
            <a:xfrm>
              <a:off x="-3939259" y="873775"/>
              <a:ext cx="1742100" cy="1740250"/>
            </a:xfrm>
            <a:custGeom>
              <a:avLst/>
              <a:gdLst/>
              <a:ahLst/>
              <a:cxnLst/>
              <a:rect l="l" t="t" r="r" b="b"/>
              <a:pathLst>
                <a:path w="1897" h="1895" extrusionOk="0">
                  <a:moveTo>
                    <a:pt x="948" y="1895"/>
                  </a:moveTo>
                  <a:cubicBezTo>
                    <a:pt x="899" y="1895"/>
                    <a:pt x="850" y="1891"/>
                    <a:pt x="802" y="1883"/>
                  </a:cubicBezTo>
                  <a:cubicBezTo>
                    <a:pt x="702" y="1868"/>
                    <a:pt x="606" y="1837"/>
                    <a:pt x="517" y="1791"/>
                  </a:cubicBezTo>
                  <a:cubicBezTo>
                    <a:pt x="364" y="1713"/>
                    <a:pt x="235" y="1595"/>
                    <a:pt x="143" y="1449"/>
                  </a:cubicBezTo>
                  <a:cubicBezTo>
                    <a:pt x="50" y="1299"/>
                    <a:pt x="0" y="1126"/>
                    <a:pt x="0" y="948"/>
                  </a:cubicBezTo>
                  <a:cubicBezTo>
                    <a:pt x="0" y="826"/>
                    <a:pt x="23" y="708"/>
                    <a:pt x="68" y="596"/>
                  </a:cubicBezTo>
                  <a:cubicBezTo>
                    <a:pt x="153" y="381"/>
                    <a:pt x="315" y="205"/>
                    <a:pt x="522" y="101"/>
                  </a:cubicBezTo>
                  <a:cubicBezTo>
                    <a:pt x="655" y="34"/>
                    <a:pt x="798" y="0"/>
                    <a:pt x="949" y="0"/>
                  </a:cubicBezTo>
                  <a:cubicBezTo>
                    <a:pt x="1112" y="0"/>
                    <a:pt x="1273" y="42"/>
                    <a:pt x="1415" y="122"/>
                  </a:cubicBezTo>
                  <a:cubicBezTo>
                    <a:pt x="1552" y="199"/>
                    <a:pt x="1668" y="311"/>
                    <a:pt x="1752" y="444"/>
                  </a:cubicBezTo>
                  <a:cubicBezTo>
                    <a:pt x="1810" y="537"/>
                    <a:pt x="1852" y="638"/>
                    <a:pt x="1875" y="744"/>
                  </a:cubicBezTo>
                  <a:cubicBezTo>
                    <a:pt x="1875" y="746"/>
                    <a:pt x="1876" y="748"/>
                    <a:pt x="1876" y="749"/>
                  </a:cubicBezTo>
                  <a:cubicBezTo>
                    <a:pt x="1882" y="775"/>
                    <a:pt x="1886" y="802"/>
                    <a:pt x="1890" y="829"/>
                  </a:cubicBezTo>
                  <a:cubicBezTo>
                    <a:pt x="1891" y="843"/>
                    <a:pt x="1893" y="857"/>
                    <a:pt x="1894" y="871"/>
                  </a:cubicBezTo>
                  <a:cubicBezTo>
                    <a:pt x="1896" y="896"/>
                    <a:pt x="1897" y="922"/>
                    <a:pt x="1897" y="948"/>
                  </a:cubicBezTo>
                  <a:cubicBezTo>
                    <a:pt x="1897" y="1123"/>
                    <a:pt x="1849" y="1294"/>
                    <a:pt x="1758" y="1443"/>
                  </a:cubicBezTo>
                  <a:lnTo>
                    <a:pt x="1756" y="1446"/>
                  </a:lnTo>
                  <a:cubicBezTo>
                    <a:pt x="1740" y="1471"/>
                    <a:pt x="1723" y="1497"/>
                    <a:pt x="1705" y="1521"/>
                  </a:cubicBezTo>
                  <a:cubicBezTo>
                    <a:pt x="1618" y="1635"/>
                    <a:pt x="1505" y="1729"/>
                    <a:pt x="1378" y="1793"/>
                  </a:cubicBezTo>
                  <a:cubicBezTo>
                    <a:pt x="1243" y="1860"/>
                    <a:pt x="1099" y="1895"/>
                    <a:pt x="948" y="1895"/>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3" name="Google Shape;303;p28"/>
            <p:cNvSpPr/>
            <p:nvPr/>
          </p:nvSpPr>
          <p:spPr>
            <a:xfrm>
              <a:off x="-3821711" y="906835"/>
              <a:ext cx="1561187" cy="1673211"/>
            </a:xfrm>
            <a:custGeom>
              <a:avLst/>
              <a:gdLst/>
              <a:ahLst/>
              <a:cxnLst/>
              <a:rect l="l" t="t" r="r" b="b"/>
              <a:pathLst>
                <a:path w="1700" h="1822" extrusionOk="0">
                  <a:moveTo>
                    <a:pt x="1392" y="857"/>
                  </a:moveTo>
                  <a:cubicBezTo>
                    <a:pt x="1392" y="943"/>
                    <a:pt x="1720" y="1079"/>
                    <a:pt x="1699" y="1157"/>
                  </a:cubicBezTo>
                  <a:cubicBezTo>
                    <a:pt x="1691" y="1183"/>
                    <a:pt x="1683" y="1209"/>
                    <a:pt x="1673" y="1234"/>
                  </a:cubicBezTo>
                  <a:cubicBezTo>
                    <a:pt x="1543" y="1578"/>
                    <a:pt x="1210" y="1822"/>
                    <a:pt x="820" y="1822"/>
                  </a:cubicBezTo>
                  <a:cubicBezTo>
                    <a:pt x="674" y="1822"/>
                    <a:pt x="536" y="1788"/>
                    <a:pt x="414" y="1728"/>
                  </a:cubicBezTo>
                  <a:cubicBezTo>
                    <a:pt x="114" y="1578"/>
                    <a:pt x="154" y="1184"/>
                    <a:pt x="154" y="827"/>
                  </a:cubicBezTo>
                  <a:cubicBezTo>
                    <a:pt x="154" y="673"/>
                    <a:pt x="-53" y="613"/>
                    <a:pt x="14" y="486"/>
                  </a:cubicBezTo>
                  <a:cubicBezTo>
                    <a:pt x="167" y="197"/>
                    <a:pt x="471" y="0"/>
                    <a:pt x="820" y="0"/>
                  </a:cubicBezTo>
                  <a:cubicBezTo>
                    <a:pt x="967" y="0"/>
                    <a:pt x="1105" y="34"/>
                    <a:pt x="1228" y="96"/>
                  </a:cubicBezTo>
                  <a:cubicBezTo>
                    <a:pt x="1245" y="104"/>
                    <a:pt x="1261" y="113"/>
                    <a:pt x="1278" y="123"/>
                  </a:cubicBezTo>
                  <a:cubicBezTo>
                    <a:pt x="1550" y="281"/>
                    <a:pt x="1392" y="521"/>
                    <a:pt x="1392" y="857"/>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4" name="Google Shape;304;p28"/>
            <p:cNvSpPr/>
            <p:nvPr/>
          </p:nvSpPr>
          <p:spPr>
            <a:xfrm>
              <a:off x="-3905281" y="1353147"/>
              <a:ext cx="727329" cy="1140575"/>
            </a:xfrm>
            <a:custGeom>
              <a:avLst/>
              <a:gdLst/>
              <a:ahLst/>
              <a:cxnLst/>
              <a:rect l="l" t="t" r="r" b="b"/>
              <a:pathLst>
                <a:path w="792" h="1242" extrusionOk="0">
                  <a:moveTo>
                    <a:pt x="710" y="1095"/>
                  </a:moveTo>
                  <a:cubicBezTo>
                    <a:pt x="658" y="1163"/>
                    <a:pt x="586" y="1214"/>
                    <a:pt x="505" y="1242"/>
                  </a:cubicBezTo>
                  <a:cubicBezTo>
                    <a:pt x="205" y="1093"/>
                    <a:pt x="0" y="783"/>
                    <a:pt x="0" y="426"/>
                  </a:cubicBezTo>
                  <a:cubicBezTo>
                    <a:pt x="0" y="272"/>
                    <a:pt x="38" y="127"/>
                    <a:pt x="105" y="0"/>
                  </a:cubicBezTo>
                  <a:cubicBezTo>
                    <a:pt x="170" y="4"/>
                    <a:pt x="233" y="21"/>
                    <a:pt x="284" y="61"/>
                  </a:cubicBezTo>
                  <a:cubicBezTo>
                    <a:pt x="342" y="108"/>
                    <a:pt x="376" y="182"/>
                    <a:pt x="387" y="257"/>
                  </a:cubicBezTo>
                  <a:cubicBezTo>
                    <a:pt x="399" y="331"/>
                    <a:pt x="391" y="407"/>
                    <a:pt x="381" y="482"/>
                  </a:cubicBezTo>
                  <a:cubicBezTo>
                    <a:pt x="474" y="472"/>
                    <a:pt x="571" y="499"/>
                    <a:pt x="646" y="556"/>
                  </a:cubicBezTo>
                  <a:cubicBezTo>
                    <a:pt x="721" y="614"/>
                    <a:pt x="773" y="700"/>
                    <a:pt x="788" y="793"/>
                  </a:cubicBezTo>
                  <a:cubicBezTo>
                    <a:pt x="805" y="898"/>
                    <a:pt x="775" y="1010"/>
                    <a:pt x="710" y="1095"/>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5" name="Google Shape;305;p28"/>
            <p:cNvSpPr/>
            <p:nvPr/>
          </p:nvSpPr>
          <p:spPr>
            <a:xfrm>
              <a:off x="-2783982" y="994996"/>
              <a:ext cx="552844" cy="1006498"/>
            </a:xfrm>
            <a:custGeom>
              <a:avLst/>
              <a:gdLst/>
              <a:ahLst/>
              <a:cxnLst/>
              <a:rect l="l" t="t" r="r" b="b"/>
              <a:pathLst>
                <a:path w="602" h="1096" extrusionOk="0">
                  <a:moveTo>
                    <a:pt x="602" y="816"/>
                  </a:moveTo>
                  <a:cubicBezTo>
                    <a:pt x="602" y="901"/>
                    <a:pt x="590" y="983"/>
                    <a:pt x="569" y="1061"/>
                  </a:cubicBezTo>
                  <a:cubicBezTo>
                    <a:pt x="559" y="1067"/>
                    <a:pt x="549" y="1071"/>
                    <a:pt x="538" y="1075"/>
                  </a:cubicBezTo>
                  <a:cubicBezTo>
                    <a:pt x="483" y="1097"/>
                    <a:pt x="422" y="1100"/>
                    <a:pt x="363" y="1093"/>
                  </a:cubicBezTo>
                  <a:cubicBezTo>
                    <a:pt x="266" y="1082"/>
                    <a:pt x="170" y="1041"/>
                    <a:pt x="101" y="972"/>
                  </a:cubicBezTo>
                  <a:cubicBezTo>
                    <a:pt x="31" y="902"/>
                    <a:pt x="-9" y="802"/>
                    <a:pt x="2" y="704"/>
                  </a:cubicBezTo>
                  <a:cubicBezTo>
                    <a:pt x="12" y="607"/>
                    <a:pt x="78" y="515"/>
                    <a:pt x="171" y="482"/>
                  </a:cubicBezTo>
                  <a:cubicBezTo>
                    <a:pt x="118" y="413"/>
                    <a:pt x="93" y="327"/>
                    <a:pt x="79" y="242"/>
                  </a:cubicBezTo>
                  <a:cubicBezTo>
                    <a:pt x="68" y="168"/>
                    <a:pt x="63" y="89"/>
                    <a:pt x="90" y="18"/>
                  </a:cubicBezTo>
                  <a:cubicBezTo>
                    <a:pt x="92" y="12"/>
                    <a:pt x="95" y="6"/>
                    <a:pt x="98" y="0"/>
                  </a:cubicBezTo>
                  <a:cubicBezTo>
                    <a:pt x="115" y="8"/>
                    <a:pt x="131" y="17"/>
                    <a:pt x="148" y="27"/>
                  </a:cubicBezTo>
                  <a:cubicBezTo>
                    <a:pt x="420" y="185"/>
                    <a:pt x="602" y="479"/>
                    <a:pt x="602" y="816"/>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306" name="Google Shape;306;p28"/>
            <p:cNvGrpSpPr/>
            <p:nvPr/>
          </p:nvGrpSpPr>
          <p:grpSpPr>
            <a:xfrm>
              <a:off x="-3825385" y="1275089"/>
              <a:ext cx="1535473" cy="738343"/>
              <a:chOff x="-3825385" y="1275089"/>
              <a:chExt cx="1535473" cy="738343"/>
            </a:xfrm>
          </p:grpSpPr>
          <p:sp>
            <p:nvSpPr>
              <p:cNvPr id="307" name="Google Shape;307;p28"/>
              <p:cNvSpPr/>
              <p:nvPr/>
            </p:nvSpPr>
            <p:spPr>
              <a:xfrm>
                <a:off x="-3683960" y="1275089"/>
                <a:ext cx="359073" cy="358152"/>
              </a:xfrm>
              <a:custGeom>
                <a:avLst/>
                <a:gdLst/>
                <a:ahLst/>
                <a:cxnLst/>
                <a:rect l="l" t="t" r="r" b="b"/>
                <a:pathLst>
                  <a:path w="391" h="390" extrusionOk="0">
                    <a:moveTo>
                      <a:pt x="391" y="195"/>
                    </a:moveTo>
                    <a:cubicBezTo>
                      <a:pt x="391" y="229"/>
                      <a:pt x="381" y="262"/>
                      <a:pt x="364" y="292"/>
                    </a:cubicBezTo>
                    <a:cubicBezTo>
                      <a:pt x="347" y="321"/>
                      <a:pt x="323" y="347"/>
                      <a:pt x="293" y="364"/>
                    </a:cubicBezTo>
                    <a:cubicBezTo>
                      <a:pt x="263" y="381"/>
                      <a:pt x="229" y="390"/>
                      <a:pt x="195" y="390"/>
                    </a:cubicBezTo>
                    <a:cubicBezTo>
                      <a:pt x="160" y="390"/>
                      <a:pt x="128" y="381"/>
                      <a:pt x="98" y="364"/>
                    </a:cubicBezTo>
                    <a:cubicBezTo>
                      <a:pt x="68" y="347"/>
                      <a:pt x="43" y="321"/>
                      <a:pt x="26" y="292"/>
                    </a:cubicBezTo>
                    <a:cubicBezTo>
                      <a:pt x="8" y="262"/>
                      <a:pt x="0" y="229"/>
                      <a:pt x="0" y="195"/>
                    </a:cubicBezTo>
                    <a:cubicBezTo>
                      <a:pt x="0" y="161"/>
                      <a:pt x="9" y="127"/>
                      <a:pt x="26" y="97"/>
                    </a:cubicBezTo>
                    <a:cubicBezTo>
                      <a:pt x="44" y="68"/>
                      <a:pt x="68" y="43"/>
                      <a:pt x="98" y="26"/>
                    </a:cubicBezTo>
                    <a:cubicBezTo>
                      <a:pt x="128" y="9"/>
                      <a:pt x="161" y="0"/>
                      <a:pt x="195" y="0"/>
                    </a:cubicBezTo>
                    <a:cubicBezTo>
                      <a:pt x="230" y="0"/>
                      <a:pt x="263" y="9"/>
                      <a:pt x="293" y="26"/>
                    </a:cubicBezTo>
                    <a:cubicBezTo>
                      <a:pt x="323" y="43"/>
                      <a:pt x="347" y="68"/>
                      <a:pt x="364" y="97"/>
                    </a:cubicBezTo>
                    <a:cubicBezTo>
                      <a:pt x="381" y="127"/>
                      <a:pt x="391" y="161"/>
                      <a:pt x="391" y="195"/>
                    </a:cubicBezTo>
                    <a:close/>
                  </a:path>
                </a:pathLst>
              </a:custGeom>
              <a:solidFill>
                <a:schemeClr val="accent3"/>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8" name="Google Shape;308;p28"/>
              <p:cNvSpPr/>
              <p:nvPr/>
            </p:nvSpPr>
            <p:spPr>
              <a:xfrm>
                <a:off x="-3825385" y="1679157"/>
                <a:ext cx="656617" cy="324173"/>
              </a:xfrm>
              <a:custGeom>
                <a:avLst/>
                <a:gdLst/>
                <a:ahLst/>
                <a:cxnLst/>
                <a:rect l="l" t="t" r="r" b="b"/>
                <a:pathLst>
                  <a:path w="715" h="353" extrusionOk="0">
                    <a:moveTo>
                      <a:pt x="715" y="353"/>
                    </a:moveTo>
                    <a:lnTo>
                      <a:pt x="0" y="353"/>
                    </a:lnTo>
                    <a:cubicBezTo>
                      <a:pt x="35" y="226"/>
                      <a:pt x="130" y="-6"/>
                      <a:pt x="364" y="1"/>
                    </a:cubicBezTo>
                    <a:cubicBezTo>
                      <a:pt x="601" y="8"/>
                      <a:pt x="687" y="235"/>
                      <a:pt x="715" y="353"/>
                    </a:cubicBezTo>
                    <a:close/>
                  </a:path>
                </a:pathLst>
              </a:custGeom>
              <a:solidFill>
                <a:schemeClr val="accent3"/>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9" name="Google Shape;309;p28"/>
              <p:cNvSpPr/>
              <p:nvPr/>
            </p:nvSpPr>
            <p:spPr>
              <a:xfrm>
                <a:off x="-2851939" y="1282435"/>
                <a:ext cx="358155" cy="358152"/>
              </a:xfrm>
              <a:custGeom>
                <a:avLst/>
                <a:gdLst/>
                <a:ahLst/>
                <a:cxnLst/>
                <a:rect l="l" t="t" r="r" b="b"/>
                <a:pathLst>
                  <a:path w="390" h="390" extrusionOk="0">
                    <a:moveTo>
                      <a:pt x="390" y="195"/>
                    </a:moveTo>
                    <a:cubicBezTo>
                      <a:pt x="390" y="229"/>
                      <a:pt x="381" y="262"/>
                      <a:pt x="364" y="292"/>
                    </a:cubicBezTo>
                    <a:cubicBezTo>
                      <a:pt x="347" y="321"/>
                      <a:pt x="323" y="346"/>
                      <a:pt x="293" y="364"/>
                    </a:cubicBezTo>
                    <a:cubicBezTo>
                      <a:pt x="263" y="381"/>
                      <a:pt x="229" y="390"/>
                      <a:pt x="195" y="390"/>
                    </a:cubicBezTo>
                    <a:cubicBezTo>
                      <a:pt x="160" y="390"/>
                      <a:pt x="128" y="381"/>
                      <a:pt x="98" y="364"/>
                    </a:cubicBezTo>
                    <a:cubicBezTo>
                      <a:pt x="68" y="346"/>
                      <a:pt x="43" y="321"/>
                      <a:pt x="26" y="292"/>
                    </a:cubicBezTo>
                    <a:cubicBezTo>
                      <a:pt x="8" y="262"/>
                      <a:pt x="0" y="229"/>
                      <a:pt x="0" y="195"/>
                    </a:cubicBezTo>
                    <a:cubicBezTo>
                      <a:pt x="0" y="160"/>
                      <a:pt x="9" y="127"/>
                      <a:pt x="26" y="97"/>
                    </a:cubicBezTo>
                    <a:cubicBezTo>
                      <a:pt x="44" y="67"/>
                      <a:pt x="68" y="43"/>
                      <a:pt x="98" y="26"/>
                    </a:cubicBezTo>
                    <a:cubicBezTo>
                      <a:pt x="128" y="9"/>
                      <a:pt x="161" y="0"/>
                      <a:pt x="195" y="0"/>
                    </a:cubicBezTo>
                    <a:cubicBezTo>
                      <a:pt x="230" y="0"/>
                      <a:pt x="263" y="9"/>
                      <a:pt x="293" y="26"/>
                    </a:cubicBezTo>
                    <a:cubicBezTo>
                      <a:pt x="323" y="43"/>
                      <a:pt x="347" y="67"/>
                      <a:pt x="364" y="97"/>
                    </a:cubicBezTo>
                    <a:cubicBezTo>
                      <a:pt x="381" y="127"/>
                      <a:pt x="390" y="160"/>
                      <a:pt x="390" y="195"/>
                    </a:cubicBezTo>
                    <a:close/>
                  </a:path>
                </a:pathLst>
              </a:custGeom>
              <a:solidFill>
                <a:schemeClr val="accent3"/>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10" name="Google Shape;310;p28"/>
              <p:cNvSpPr/>
              <p:nvPr/>
            </p:nvSpPr>
            <p:spPr>
              <a:xfrm>
                <a:off x="-2946529" y="1689259"/>
                <a:ext cx="656617" cy="324173"/>
              </a:xfrm>
              <a:custGeom>
                <a:avLst/>
                <a:gdLst/>
                <a:ahLst/>
                <a:cxnLst/>
                <a:rect l="l" t="t" r="r" b="b"/>
                <a:pathLst>
                  <a:path w="715" h="353" extrusionOk="0">
                    <a:moveTo>
                      <a:pt x="715" y="353"/>
                    </a:moveTo>
                    <a:lnTo>
                      <a:pt x="0" y="353"/>
                    </a:lnTo>
                    <a:cubicBezTo>
                      <a:pt x="35" y="227"/>
                      <a:pt x="130" y="-6"/>
                      <a:pt x="364" y="1"/>
                    </a:cubicBezTo>
                    <a:cubicBezTo>
                      <a:pt x="601" y="8"/>
                      <a:pt x="687" y="235"/>
                      <a:pt x="715" y="353"/>
                    </a:cubicBezTo>
                    <a:close/>
                  </a:path>
                </a:pathLst>
              </a:custGeom>
              <a:solidFill>
                <a:schemeClr val="accent3"/>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311" name="Google Shape;311;p28"/>
            <p:cNvGrpSpPr/>
            <p:nvPr/>
          </p:nvGrpSpPr>
          <p:grpSpPr>
            <a:xfrm>
              <a:off x="-3392844" y="1499163"/>
              <a:ext cx="656617" cy="728242"/>
              <a:chOff x="-3392844" y="1499163"/>
              <a:chExt cx="656617" cy="728242"/>
            </a:xfrm>
          </p:grpSpPr>
          <p:sp>
            <p:nvSpPr>
              <p:cNvPr id="312" name="Google Shape;312;p28"/>
              <p:cNvSpPr/>
              <p:nvPr/>
            </p:nvSpPr>
            <p:spPr>
              <a:xfrm>
                <a:off x="-3251419" y="1499163"/>
                <a:ext cx="359073" cy="358152"/>
              </a:xfrm>
              <a:custGeom>
                <a:avLst/>
                <a:gdLst/>
                <a:ahLst/>
                <a:cxnLst/>
                <a:rect l="l" t="t" r="r" b="b"/>
                <a:pathLst>
                  <a:path w="391" h="390" extrusionOk="0">
                    <a:moveTo>
                      <a:pt x="391" y="195"/>
                    </a:moveTo>
                    <a:cubicBezTo>
                      <a:pt x="391" y="229"/>
                      <a:pt x="381" y="262"/>
                      <a:pt x="364" y="292"/>
                    </a:cubicBezTo>
                    <a:cubicBezTo>
                      <a:pt x="346" y="321"/>
                      <a:pt x="323" y="347"/>
                      <a:pt x="293" y="364"/>
                    </a:cubicBezTo>
                    <a:cubicBezTo>
                      <a:pt x="263" y="381"/>
                      <a:pt x="230" y="390"/>
                      <a:pt x="196" y="390"/>
                    </a:cubicBezTo>
                    <a:cubicBezTo>
                      <a:pt x="161" y="390"/>
                      <a:pt x="128" y="381"/>
                      <a:pt x="98" y="364"/>
                    </a:cubicBezTo>
                    <a:cubicBezTo>
                      <a:pt x="68" y="347"/>
                      <a:pt x="44" y="321"/>
                      <a:pt x="27" y="292"/>
                    </a:cubicBezTo>
                    <a:cubicBezTo>
                      <a:pt x="9" y="262"/>
                      <a:pt x="0" y="229"/>
                      <a:pt x="0" y="195"/>
                    </a:cubicBezTo>
                    <a:cubicBezTo>
                      <a:pt x="0" y="160"/>
                      <a:pt x="9" y="127"/>
                      <a:pt x="27" y="97"/>
                    </a:cubicBezTo>
                    <a:cubicBezTo>
                      <a:pt x="44" y="68"/>
                      <a:pt x="68" y="43"/>
                      <a:pt x="98" y="26"/>
                    </a:cubicBezTo>
                    <a:cubicBezTo>
                      <a:pt x="128" y="9"/>
                      <a:pt x="161" y="0"/>
                      <a:pt x="196" y="0"/>
                    </a:cubicBezTo>
                    <a:cubicBezTo>
                      <a:pt x="230" y="0"/>
                      <a:pt x="263" y="9"/>
                      <a:pt x="293" y="26"/>
                    </a:cubicBezTo>
                    <a:cubicBezTo>
                      <a:pt x="323" y="43"/>
                      <a:pt x="347" y="68"/>
                      <a:pt x="364" y="97"/>
                    </a:cubicBezTo>
                    <a:cubicBezTo>
                      <a:pt x="382" y="127"/>
                      <a:pt x="391" y="160"/>
                      <a:pt x="391" y="195"/>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13" name="Google Shape;313;p28"/>
              <p:cNvSpPr/>
              <p:nvPr/>
            </p:nvSpPr>
            <p:spPr>
              <a:xfrm>
                <a:off x="-3392844" y="1903232"/>
                <a:ext cx="656617" cy="324173"/>
              </a:xfrm>
              <a:custGeom>
                <a:avLst/>
                <a:gdLst/>
                <a:ahLst/>
                <a:cxnLst/>
                <a:rect l="l" t="t" r="r" b="b"/>
                <a:pathLst>
                  <a:path w="715" h="353" extrusionOk="0">
                    <a:moveTo>
                      <a:pt x="715" y="353"/>
                    </a:moveTo>
                    <a:lnTo>
                      <a:pt x="0" y="353"/>
                    </a:lnTo>
                    <a:cubicBezTo>
                      <a:pt x="35" y="226"/>
                      <a:pt x="130" y="-6"/>
                      <a:pt x="364" y="1"/>
                    </a:cubicBezTo>
                    <a:cubicBezTo>
                      <a:pt x="601" y="8"/>
                      <a:pt x="687" y="235"/>
                      <a:pt x="715" y="353"/>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sp>
          <p:nvSpPr>
            <p:cNvPr id="314" name="Google Shape;314;p28"/>
            <p:cNvSpPr/>
            <p:nvPr/>
          </p:nvSpPr>
          <p:spPr>
            <a:xfrm>
              <a:off x="-3353356" y="1963842"/>
              <a:ext cx="594169" cy="541819"/>
            </a:xfrm>
            <a:custGeom>
              <a:avLst/>
              <a:gdLst/>
              <a:ahLst/>
              <a:cxnLst/>
              <a:rect l="l" t="t" r="r" b="b"/>
              <a:pathLst>
                <a:path w="647" h="590" extrusionOk="0">
                  <a:moveTo>
                    <a:pt x="324" y="590"/>
                  </a:moveTo>
                  <a:cubicBezTo>
                    <a:pt x="334" y="580"/>
                    <a:pt x="752" y="159"/>
                    <a:pt x="623" y="36"/>
                  </a:cubicBezTo>
                  <a:cubicBezTo>
                    <a:pt x="509" y="-73"/>
                    <a:pt x="360" y="99"/>
                    <a:pt x="324" y="145"/>
                  </a:cubicBezTo>
                  <a:cubicBezTo>
                    <a:pt x="288" y="99"/>
                    <a:pt x="139" y="-73"/>
                    <a:pt x="25" y="36"/>
                  </a:cubicBezTo>
                  <a:cubicBezTo>
                    <a:pt x="-104" y="159"/>
                    <a:pt x="314" y="580"/>
                    <a:pt x="324" y="590"/>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315" name="Google Shape;315;p28"/>
            <p:cNvGrpSpPr/>
            <p:nvPr/>
          </p:nvGrpSpPr>
          <p:grpSpPr>
            <a:xfrm>
              <a:off x="-2878571" y="2007922"/>
              <a:ext cx="101018" cy="232339"/>
              <a:chOff x="-2878571" y="2007922"/>
              <a:chExt cx="101018" cy="232339"/>
            </a:xfrm>
          </p:grpSpPr>
          <p:sp>
            <p:nvSpPr>
              <p:cNvPr id="316" name="Google Shape;316;p28"/>
              <p:cNvSpPr/>
              <p:nvPr/>
            </p:nvSpPr>
            <p:spPr>
              <a:xfrm>
                <a:off x="-2817042" y="2007922"/>
                <a:ext cx="39489" cy="86324"/>
              </a:xfrm>
              <a:custGeom>
                <a:avLst/>
                <a:gdLst/>
                <a:ahLst/>
                <a:cxnLst/>
                <a:rect l="l" t="t" r="r" b="b"/>
                <a:pathLst>
                  <a:path w="43" h="94" extrusionOk="0">
                    <a:moveTo>
                      <a:pt x="3" y="27"/>
                    </a:moveTo>
                    <a:cubicBezTo>
                      <a:pt x="4" y="28"/>
                      <a:pt x="4" y="29"/>
                      <a:pt x="4" y="30"/>
                    </a:cubicBezTo>
                    <a:cubicBezTo>
                      <a:pt x="4" y="29"/>
                      <a:pt x="3" y="27"/>
                      <a:pt x="3" y="26"/>
                    </a:cubicBezTo>
                    <a:cubicBezTo>
                      <a:pt x="5" y="32"/>
                      <a:pt x="7" y="39"/>
                      <a:pt x="8" y="46"/>
                    </a:cubicBezTo>
                    <a:cubicBezTo>
                      <a:pt x="8" y="44"/>
                      <a:pt x="8" y="43"/>
                      <a:pt x="7" y="41"/>
                    </a:cubicBezTo>
                    <a:cubicBezTo>
                      <a:pt x="8" y="49"/>
                      <a:pt x="8" y="56"/>
                      <a:pt x="7" y="63"/>
                    </a:cubicBezTo>
                    <a:cubicBezTo>
                      <a:pt x="8" y="62"/>
                      <a:pt x="8" y="60"/>
                      <a:pt x="8" y="58"/>
                    </a:cubicBezTo>
                    <a:cubicBezTo>
                      <a:pt x="7" y="63"/>
                      <a:pt x="6" y="68"/>
                      <a:pt x="5" y="72"/>
                    </a:cubicBezTo>
                    <a:cubicBezTo>
                      <a:pt x="2" y="81"/>
                      <a:pt x="8" y="92"/>
                      <a:pt x="17" y="94"/>
                    </a:cubicBezTo>
                    <a:cubicBezTo>
                      <a:pt x="27" y="96"/>
                      <a:pt x="36" y="91"/>
                      <a:pt x="39" y="81"/>
                    </a:cubicBezTo>
                    <a:cubicBezTo>
                      <a:pt x="47" y="58"/>
                      <a:pt x="44" y="32"/>
                      <a:pt x="34" y="10"/>
                    </a:cubicBezTo>
                    <a:cubicBezTo>
                      <a:pt x="32" y="6"/>
                      <a:pt x="27" y="3"/>
                      <a:pt x="23" y="1"/>
                    </a:cubicBezTo>
                    <a:cubicBezTo>
                      <a:pt x="19" y="0"/>
                      <a:pt x="12" y="0"/>
                      <a:pt x="9" y="3"/>
                    </a:cubicBezTo>
                    <a:cubicBezTo>
                      <a:pt x="5" y="5"/>
                      <a:pt x="2" y="9"/>
                      <a:pt x="1" y="14"/>
                    </a:cubicBezTo>
                    <a:cubicBezTo>
                      <a:pt x="0" y="19"/>
                      <a:pt x="1" y="23"/>
                      <a:pt x="3" y="27"/>
                    </a:cubicBezTo>
                    <a:close/>
                  </a:path>
                </a:pathLst>
              </a:custGeom>
              <a:solidFill>
                <a:schemeClr val="accent6"/>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17" name="Google Shape;317;p28"/>
              <p:cNvSpPr/>
              <p:nvPr/>
            </p:nvSpPr>
            <p:spPr>
              <a:xfrm>
                <a:off x="-2878571" y="2111694"/>
                <a:ext cx="83569" cy="128567"/>
              </a:xfrm>
              <a:custGeom>
                <a:avLst/>
                <a:gdLst/>
                <a:ahLst/>
                <a:cxnLst/>
                <a:rect l="l" t="t" r="r" b="b"/>
                <a:pathLst>
                  <a:path w="91" h="140" extrusionOk="0">
                    <a:moveTo>
                      <a:pt x="57" y="14"/>
                    </a:moveTo>
                    <a:cubicBezTo>
                      <a:pt x="55" y="18"/>
                      <a:pt x="53" y="23"/>
                      <a:pt x="51" y="27"/>
                    </a:cubicBezTo>
                    <a:cubicBezTo>
                      <a:pt x="52" y="24"/>
                      <a:pt x="51" y="27"/>
                      <a:pt x="51" y="28"/>
                    </a:cubicBezTo>
                    <a:cubicBezTo>
                      <a:pt x="50" y="29"/>
                      <a:pt x="50" y="30"/>
                      <a:pt x="49" y="31"/>
                    </a:cubicBezTo>
                    <a:cubicBezTo>
                      <a:pt x="49" y="33"/>
                      <a:pt x="47" y="35"/>
                      <a:pt x="47" y="37"/>
                    </a:cubicBezTo>
                    <a:cubicBezTo>
                      <a:pt x="42" y="46"/>
                      <a:pt x="38" y="55"/>
                      <a:pt x="34" y="64"/>
                    </a:cubicBezTo>
                    <a:cubicBezTo>
                      <a:pt x="24" y="81"/>
                      <a:pt x="14" y="98"/>
                      <a:pt x="3" y="114"/>
                    </a:cubicBezTo>
                    <a:cubicBezTo>
                      <a:pt x="-2" y="121"/>
                      <a:pt x="1" y="134"/>
                      <a:pt x="9" y="138"/>
                    </a:cubicBezTo>
                    <a:cubicBezTo>
                      <a:pt x="18" y="143"/>
                      <a:pt x="28" y="140"/>
                      <a:pt x="34" y="132"/>
                    </a:cubicBezTo>
                    <a:cubicBezTo>
                      <a:pt x="57" y="98"/>
                      <a:pt x="76" y="61"/>
                      <a:pt x="91" y="23"/>
                    </a:cubicBezTo>
                    <a:cubicBezTo>
                      <a:pt x="94" y="14"/>
                      <a:pt x="87" y="3"/>
                      <a:pt x="78" y="1"/>
                    </a:cubicBezTo>
                    <a:cubicBezTo>
                      <a:pt x="68" y="-1"/>
                      <a:pt x="60" y="4"/>
                      <a:pt x="57" y="14"/>
                    </a:cubicBezTo>
                    <a:close/>
                  </a:path>
                </a:pathLst>
              </a:custGeom>
              <a:solidFill>
                <a:schemeClr val="accent6"/>
              </a:solidFill>
              <a:ln>
                <a:noFill/>
              </a:ln>
            </p:spPr>
            <p:txBody>
              <a:bodyPr spcFirstLastPara="1" wrap="square" lIns="90000" tIns="5400" rIns="90000" bIns="54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318" name="Google Shape;318;p28"/>
            <p:cNvGrpSpPr/>
            <p:nvPr/>
          </p:nvGrpSpPr>
          <p:grpSpPr>
            <a:xfrm>
              <a:off x="-3513148" y="992241"/>
              <a:ext cx="973445" cy="345295"/>
              <a:chOff x="-3513148" y="992241"/>
              <a:chExt cx="973445" cy="345295"/>
            </a:xfrm>
          </p:grpSpPr>
          <p:sp>
            <p:nvSpPr>
              <p:cNvPr id="319" name="Google Shape;319;p28"/>
              <p:cNvSpPr/>
              <p:nvPr/>
            </p:nvSpPr>
            <p:spPr>
              <a:xfrm>
                <a:off x="-3513148" y="1078564"/>
                <a:ext cx="135915" cy="169892"/>
              </a:xfrm>
              <a:custGeom>
                <a:avLst/>
                <a:gdLst/>
                <a:ahLst/>
                <a:cxnLst/>
                <a:rect l="l" t="t" r="r" b="b"/>
                <a:pathLst>
                  <a:path w="148" h="185" extrusionOk="0">
                    <a:moveTo>
                      <a:pt x="85" y="185"/>
                    </a:moveTo>
                    <a:lnTo>
                      <a:pt x="0" y="36"/>
                    </a:lnTo>
                    <a:lnTo>
                      <a:pt x="63" y="0"/>
                    </a:lnTo>
                    <a:lnTo>
                      <a:pt x="76" y="21"/>
                    </a:lnTo>
                    <a:lnTo>
                      <a:pt x="35" y="44"/>
                    </a:lnTo>
                    <a:lnTo>
                      <a:pt x="58" y="83"/>
                    </a:lnTo>
                    <a:lnTo>
                      <a:pt x="90" y="65"/>
                    </a:lnTo>
                    <a:lnTo>
                      <a:pt x="102" y="86"/>
                    </a:lnTo>
                    <a:lnTo>
                      <a:pt x="70" y="104"/>
                    </a:lnTo>
                    <a:lnTo>
                      <a:pt x="96" y="150"/>
                    </a:lnTo>
                    <a:lnTo>
                      <a:pt x="136" y="127"/>
                    </a:lnTo>
                    <a:lnTo>
                      <a:pt x="148" y="148"/>
                    </a:lnTo>
                    <a:lnTo>
                      <a:pt x="85" y="185"/>
                    </a:lnTo>
                    <a:close/>
                  </a:path>
                </a:pathLst>
              </a:custGeom>
              <a:solidFill>
                <a:schemeClr val="dk1"/>
              </a:solidFill>
              <a:ln>
                <a:noFill/>
              </a:ln>
            </p:spPr>
            <p:txBody>
              <a:bodyPr spcFirstLastPara="1" wrap="square" lIns="90000" tIns="21600" rIns="90000" bIns="216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20" name="Google Shape;320;p28"/>
              <p:cNvSpPr/>
              <p:nvPr/>
            </p:nvSpPr>
            <p:spPr>
              <a:xfrm>
                <a:off x="-3402946" y="1018872"/>
                <a:ext cx="148772" cy="182749"/>
              </a:xfrm>
              <a:custGeom>
                <a:avLst/>
                <a:gdLst/>
                <a:ahLst/>
                <a:cxnLst/>
                <a:rect l="l" t="t" r="r" b="b"/>
                <a:pathLst>
                  <a:path w="162" h="199" extrusionOk="0">
                    <a:moveTo>
                      <a:pt x="56" y="199"/>
                    </a:moveTo>
                    <a:lnTo>
                      <a:pt x="0" y="37"/>
                    </a:lnTo>
                    <a:lnTo>
                      <a:pt x="36" y="25"/>
                    </a:lnTo>
                    <a:lnTo>
                      <a:pt x="94" y="136"/>
                    </a:lnTo>
                    <a:lnTo>
                      <a:pt x="70" y="13"/>
                    </a:lnTo>
                    <a:lnTo>
                      <a:pt x="105" y="0"/>
                    </a:lnTo>
                    <a:lnTo>
                      <a:pt x="162" y="162"/>
                    </a:lnTo>
                    <a:lnTo>
                      <a:pt x="138" y="171"/>
                    </a:lnTo>
                    <a:lnTo>
                      <a:pt x="95" y="48"/>
                    </a:lnTo>
                    <a:lnTo>
                      <a:pt x="119" y="177"/>
                    </a:lnTo>
                    <a:lnTo>
                      <a:pt x="98" y="184"/>
                    </a:lnTo>
                    <a:lnTo>
                      <a:pt x="36" y="69"/>
                    </a:lnTo>
                    <a:lnTo>
                      <a:pt x="79" y="191"/>
                    </a:lnTo>
                    <a:lnTo>
                      <a:pt x="56" y="199"/>
                    </a:lnTo>
                    <a:close/>
                  </a:path>
                </a:pathLst>
              </a:custGeom>
              <a:solidFill>
                <a:schemeClr val="dk1"/>
              </a:solidFill>
              <a:ln>
                <a:noFill/>
              </a:ln>
            </p:spPr>
            <p:txBody>
              <a:bodyPr spcFirstLastPara="1" wrap="square" lIns="90000" tIns="26625" rIns="90000" bIns="2662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21" name="Google Shape;321;p28"/>
              <p:cNvSpPr/>
              <p:nvPr/>
            </p:nvSpPr>
            <p:spPr>
              <a:xfrm>
                <a:off x="-3244073" y="999587"/>
                <a:ext cx="80814" cy="161627"/>
              </a:xfrm>
              <a:custGeom>
                <a:avLst/>
                <a:gdLst/>
                <a:ahLst/>
                <a:cxnLst/>
                <a:rect l="l" t="t" r="r" b="b"/>
                <a:pathLst>
                  <a:path w="88" h="176" extrusionOk="0">
                    <a:moveTo>
                      <a:pt x="25" y="176"/>
                    </a:moveTo>
                    <a:lnTo>
                      <a:pt x="0" y="7"/>
                    </a:lnTo>
                    <a:lnTo>
                      <a:pt x="39" y="1"/>
                    </a:lnTo>
                    <a:cubicBezTo>
                      <a:pt x="66" y="-3"/>
                      <a:pt x="81" y="9"/>
                      <a:pt x="85" y="37"/>
                    </a:cubicBezTo>
                    <a:lnTo>
                      <a:pt x="88" y="54"/>
                    </a:lnTo>
                    <a:cubicBezTo>
                      <a:pt x="92" y="82"/>
                      <a:pt x="80" y="98"/>
                      <a:pt x="54" y="102"/>
                    </a:cubicBezTo>
                    <a:lnTo>
                      <a:pt x="41" y="103"/>
                    </a:lnTo>
                    <a:lnTo>
                      <a:pt x="51" y="172"/>
                    </a:lnTo>
                    <a:lnTo>
                      <a:pt x="25" y="176"/>
                    </a:lnTo>
                    <a:moveTo>
                      <a:pt x="38" y="79"/>
                    </a:moveTo>
                    <a:lnTo>
                      <a:pt x="51" y="77"/>
                    </a:lnTo>
                    <a:cubicBezTo>
                      <a:pt x="59" y="76"/>
                      <a:pt x="63" y="71"/>
                      <a:pt x="61" y="59"/>
                    </a:cubicBezTo>
                    <a:lnTo>
                      <a:pt x="58" y="39"/>
                    </a:lnTo>
                    <a:cubicBezTo>
                      <a:pt x="57" y="28"/>
                      <a:pt x="52" y="24"/>
                      <a:pt x="43" y="25"/>
                    </a:cubicBezTo>
                    <a:lnTo>
                      <a:pt x="30" y="27"/>
                    </a:lnTo>
                    <a:lnTo>
                      <a:pt x="38" y="79"/>
                    </a:lnTo>
                    <a:close/>
                  </a:path>
                </a:pathLst>
              </a:custGeom>
              <a:solidFill>
                <a:schemeClr val="dk1"/>
              </a:solidFill>
              <a:ln>
                <a:noFill/>
              </a:ln>
            </p:spPr>
            <p:txBody>
              <a:bodyPr spcFirstLastPara="1" wrap="square" lIns="90000" tIns="18350" rIns="90000" bIns="183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22" name="Google Shape;322;p28"/>
              <p:cNvSpPr/>
              <p:nvPr/>
            </p:nvSpPr>
            <p:spPr>
              <a:xfrm>
                <a:off x="-3132953" y="992241"/>
                <a:ext cx="84488" cy="157954"/>
              </a:xfrm>
              <a:custGeom>
                <a:avLst/>
                <a:gdLst/>
                <a:ahLst/>
                <a:cxnLst/>
                <a:rect l="l" t="t" r="r" b="b"/>
                <a:pathLst>
                  <a:path w="92" h="172" extrusionOk="0">
                    <a:moveTo>
                      <a:pt x="65" y="172"/>
                    </a:moveTo>
                    <a:lnTo>
                      <a:pt x="61" y="138"/>
                    </a:lnTo>
                    <a:lnTo>
                      <a:pt x="30" y="138"/>
                    </a:lnTo>
                    <a:lnTo>
                      <a:pt x="25" y="172"/>
                    </a:lnTo>
                    <a:lnTo>
                      <a:pt x="0" y="171"/>
                    </a:lnTo>
                    <a:lnTo>
                      <a:pt x="29" y="0"/>
                    </a:lnTo>
                    <a:lnTo>
                      <a:pt x="66" y="1"/>
                    </a:lnTo>
                    <a:lnTo>
                      <a:pt x="92" y="172"/>
                    </a:lnTo>
                    <a:lnTo>
                      <a:pt x="65" y="172"/>
                    </a:lnTo>
                    <a:moveTo>
                      <a:pt x="33" y="115"/>
                    </a:moveTo>
                    <a:lnTo>
                      <a:pt x="58" y="115"/>
                    </a:lnTo>
                    <a:lnTo>
                      <a:pt x="46" y="29"/>
                    </a:lnTo>
                    <a:lnTo>
                      <a:pt x="33" y="115"/>
                    </a:lnTo>
                    <a:close/>
                  </a:path>
                </a:pathLst>
              </a:custGeom>
              <a:solidFill>
                <a:schemeClr val="dk1"/>
              </a:solidFill>
              <a:ln>
                <a:noFill/>
              </a:ln>
            </p:spPr>
            <p:txBody>
              <a:bodyPr spcFirstLastPara="1" wrap="square" lIns="90000" tIns="16900" rIns="90000" bIns="169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23" name="Google Shape;323;p28"/>
              <p:cNvSpPr/>
              <p:nvPr/>
            </p:nvSpPr>
            <p:spPr>
              <a:xfrm>
                <a:off x="-3015405" y="995914"/>
                <a:ext cx="78978" cy="163464"/>
              </a:xfrm>
              <a:custGeom>
                <a:avLst/>
                <a:gdLst/>
                <a:ahLst/>
                <a:cxnLst/>
                <a:rect l="l" t="t" r="r" b="b"/>
                <a:pathLst>
                  <a:path w="86" h="178" extrusionOk="0">
                    <a:moveTo>
                      <a:pt x="5" y="174"/>
                    </a:moveTo>
                    <a:lnTo>
                      <a:pt x="28" y="29"/>
                    </a:lnTo>
                    <a:lnTo>
                      <a:pt x="0" y="25"/>
                    </a:lnTo>
                    <a:lnTo>
                      <a:pt x="3" y="0"/>
                    </a:lnTo>
                    <a:lnTo>
                      <a:pt x="86" y="13"/>
                    </a:lnTo>
                    <a:lnTo>
                      <a:pt x="82" y="37"/>
                    </a:lnTo>
                    <a:lnTo>
                      <a:pt x="54" y="33"/>
                    </a:lnTo>
                    <a:lnTo>
                      <a:pt x="31" y="178"/>
                    </a:lnTo>
                    <a:lnTo>
                      <a:pt x="5" y="174"/>
                    </a:lnTo>
                    <a:close/>
                  </a:path>
                </a:pathLst>
              </a:custGeom>
              <a:solidFill>
                <a:schemeClr val="dk1"/>
              </a:solidFill>
              <a:ln>
                <a:noFill/>
              </a:ln>
            </p:spPr>
            <p:txBody>
              <a:bodyPr spcFirstLastPara="1" wrap="square" lIns="90000" tIns="19075" rIns="90000" bIns="1907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24" name="Google Shape;324;p28"/>
              <p:cNvSpPr/>
              <p:nvPr/>
            </p:nvSpPr>
            <p:spPr>
              <a:xfrm>
                <a:off x="-2933672" y="1020709"/>
                <a:ext cx="121222" cy="173566"/>
              </a:xfrm>
              <a:custGeom>
                <a:avLst/>
                <a:gdLst/>
                <a:ahLst/>
                <a:cxnLst/>
                <a:rect l="l" t="t" r="r" b="b"/>
                <a:pathLst>
                  <a:path w="132" h="189" extrusionOk="0">
                    <a:moveTo>
                      <a:pt x="0" y="163"/>
                    </a:moveTo>
                    <a:lnTo>
                      <a:pt x="54" y="0"/>
                    </a:lnTo>
                    <a:lnTo>
                      <a:pt x="79" y="8"/>
                    </a:lnTo>
                    <a:lnTo>
                      <a:pt x="58" y="75"/>
                    </a:lnTo>
                    <a:lnTo>
                      <a:pt x="85" y="84"/>
                    </a:lnTo>
                    <a:lnTo>
                      <a:pt x="107" y="17"/>
                    </a:lnTo>
                    <a:lnTo>
                      <a:pt x="132" y="26"/>
                    </a:lnTo>
                    <a:lnTo>
                      <a:pt x="79" y="189"/>
                    </a:lnTo>
                    <a:lnTo>
                      <a:pt x="53" y="180"/>
                    </a:lnTo>
                    <a:lnTo>
                      <a:pt x="77" y="107"/>
                    </a:lnTo>
                    <a:lnTo>
                      <a:pt x="50" y="98"/>
                    </a:lnTo>
                    <a:lnTo>
                      <a:pt x="26" y="171"/>
                    </a:lnTo>
                    <a:lnTo>
                      <a:pt x="0" y="163"/>
                    </a:lnTo>
                    <a:close/>
                  </a:path>
                </a:pathLst>
              </a:custGeom>
              <a:solidFill>
                <a:schemeClr val="dk1"/>
              </a:solidFill>
              <a:ln>
                <a:noFill/>
              </a:ln>
            </p:spPr>
            <p:txBody>
              <a:bodyPr spcFirstLastPara="1" wrap="square" lIns="90000" tIns="23025" rIns="90000" bIns="2302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25" name="Google Shape;325;p28"/>
              <p:cNvSpPr/>
              <p:nvPr/>
            </p:nvSpPr>
            <p:spPr>
              <a:xfrm>
                <a:off x="-2828981" y="1067544"/>
                <a:ext cx="90916" cy="152444"/>
              </a:xfrm>
              <a:custGeom>
                <a:avLst/>
                <a:gdLst/>
                <a:ahLst/>
                <a:cxnLst/>
                <a:rect l="l" t="t" r="r" b="b"/>
                <a:pathLst>
                  <a:path w="99" h="166" extrusionOk="0">
                    <a:moveTo>
                      <a:pt x="0" y="154"/>
                    </a:moveTo>
                    <a:lnTo>
                      <a:pt x="75" y="0"/>
                    </a:lnTo>
                    <a:lnTo>
                      <a:pt x="99" y="12"/>
                    </a:lnTo>
                    <a:lnTo>
                      <a:pt x="24" y="166"/>
                    </a:lnTo>
                    <a:lnTo>
                      <a:pt x="0" y="154"/>
                    </a:lnTo>
                    <a:close/>
                  </a:path>
                </a:pathLst>
              </a:custGeom>
              <a:solidFill>
                <a:schemeClr val="dk1"/>
              </a:solidFill>
              <a:ln>
                <a:noFill/>
              </a:ln>
            </p:spPr>
            <p:txBody>
              <a:bodyPr spcFirstLastPara="1" wrap="square" lIns="90000" tIns="14750" rIns="90000" bIns="147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26" name="Google Shape;326;p28"/>
              <p:cNvSpPr/>
              <p:nvPr/>
            </p:nvSpPr>
            <p:spPr>
              <a:xfrm>
                <a:off x="-2779390" y="1103359"/>
                <a:ext cx="146935" cy="169892"/>
              </a:xfrm>
              <a:custGeom>
                <a:avLst/>
                <a:gdLst/>
                <a:ahLst/>
                <a:cxnLst/>
                <a:rect l="l" t="t" r="r" b="b"/>
                <a:pathLst>
                  <a:path w="160" h="185" extrusionOk="0">
                    <a:moveTo>
                      <a:pt x="0" y="142"/>
                    </a:moveTo>
                    <a:lnTo>
                      <a:pt x="13" y="122"/>
                    </a:lnTo>
                    <a:lnTo>
                      <a:pt x="122" y="47"/>
                    </a:lnTo>
                    <a:lnTo>
                      <a:pt x="83" y="21"/>
                    </a:lnTo>
                    <a:lnTo>
                      <a:pt x="96" y="0"/>
                    </a:lnTo>
                    <a:lnTo>
                      <a:pt x="160" y="42"/>
                    </a:lnTo>
                    <a:lnTo>
                      <a:pt x="147" y="62"/>
                    </a:lnTo>
                    <a:lnTo>
                      <a:pt x="37" y="138"/>
                    </a:lnTo>
                    <a:lnTo>
                      <a:pt x="79" y="165"/>
                    </a:lnTo>
                    <a:lnTo>
                      <a:pt x="66" y="185"/>
                    </a:lnTo>
                    <a:lnTo>
                      <a:pt x="0" y="142"/>
                    </a:lnTo>
                    <a:close/>
                  </a:path>
                </a:pathLst>
              </a:custGeom>
              <a:solidFill>
                <a:schemeClr val="dk1"/>
              </a:solidFill>
              <a:ln>
                <a:noFill/>
              </a:ln>
            </p:spPr>
            <p:txBody>
              <a:bodyPr spcFirstLastPara="1" wrap="square" lIns="90000" tIns="21600" rIns="90000" bIns="216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27" name="Google Shape;327;p28"/>
              <p:cNvSpPr/>
              <p:nvPr/>
            </p:nvSpPr>
            <p:spPr>
              <a:xfrm>
                <a:off x="-2695821" y="1175908"/>
                <a:ext cx="156119" cy="161627"/>
              </a:xfrm>
              <a:custGeom>
                <a:avLst/>
                <a:gdLst/>
                <a:ahLst/>
                <a:cxnLst/>
                <a:rect l="l" t="t" r="r" b="b"/>
                <a:pathLst>
                  <a:path w="170" h="176" extrusionOk="0">
                    <a:moveTo>
                      <a:pt x="0" y="127"/>
                    </a:moveTo>
                    <a:lnTo>
                      <a:pt x="116" y="0"/>
                    </a:lnTo>
                    <a:lnTo>
                      <a:pt x="170" y="49"/>
                    </a:lnTo>
                    <a:lnTo>
                      <a:pt x="153" y="67"/>
                    </a:lnTo>
                    <a:lnTo>
                      <a:pt x="119" y="36"/>
                    </a:lnTo>
                    <a:lnTo>
                      <a:pt x="89" y="70"/>
                    </a:lnTo>
                    <a:lnTo>
                      <a:pt x="116" y="94"/>
                    </a:lnTo>
                    <a:lnTo>
                      <a:pt x="99" y="112"/>
                    </a:lnTo>
                    <a:lnTo>
                      <a:pt x="72" y="88"/>
                    </a:lnTo>
                    <a:lnTo>
                      <a:pt x="37" y="127"/>
                    </a:lnTo>
                    <a:lnTo>
                      <a:pt x="71" y="158"/>
                    </a:lnTo>
                    <a:lnTo>
                      <a:pt x="55" y="176"/>
                    </a:lnTo>
                    <a:lnTo>
                      <a:pt x="0" y="127"/>
                    </a:lnTo>
                    <a:close/>
                  </a:path>
                </a:pathLst>
              </a:custGeom>
              <a:solidFill>
                <a:schemeClr val="dk1"/>
              </a:solidFill>
              <a:ln>
                <a:noFill/>
              </a:ln>
            </p:spPr>
            <p:txBody>
              <a:bodyPr spcFirstLastPara="1" wrap="square" lIns="90000" tIns="18350" rIns="90000" bIns="183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328" name="Google Shape;328;p28"/>
            <p:cNvGrpSpPr/>
            <p:nvPr/>
          </p:nvGrpSpPr>
          <p:grpSpPr>
            <a:xfrm>
              <a:off x="-3852017" y="1248457"/>
              <a:ext cx="1551084" cy="996396"/>
              <a:chOff x="-3852017" y="1248457"/>
              <a:chExt cx="1551084" cy="996396"/>
            </a:xfrm>
          </p:grpSpPr>
          <p:sp>
            <p:nvSpPr>
              <p:cNvPr id="329" name="Google Shape;329;p28"/>
              <p:cNvSpPr/>
              <p:nvPr/>
            </p:nvSpPr>
            <p:spPr>
              <a:xfrm>
                <a:off x="-3148565" y="1248457"/>
                <a:ext cx="145099" cy="145097"/>
              </a:xfrm>
              <a:custGeom>
                <a:avLst/>
                <a:gdLst/>
                <a:ahLst/>
                <a:cxnLst/>
                <a:rect l="l" t="t" r="r" b="b"/>
                <a:pathLst>
                  <a:path w="158" h="158" extrusionOk="0">
                    <a:moveTo>
                      <a:pt x="105" y="58"/>
                    </a:moveTo>
                    <a:lnTo>
                      <a:pt x="155" y="73"/>
                    </a:lnTo>
                    <a:cubicBezTo>
                      <a:pt x="160" y="75"/>
                      <a:pt x="160" y="82"/>
                      <a:pt x="155" y="84"/>
                    </a:cubicBezTo>
                    <a:lnTo>
                      <a:pt x="105" y="98"/>
                    </a:lnTo>
                    <a:cubicBezTo>
                      <a:pt x="103" y="98"/>
                      <a:pt x="102" y="100"/>
                      <a:pt x="101" y="102"/>
                    </a:cubicBezTo>
                    <a:lnTo>
                      <a:pt x="85" y="155"/>
                    </a:lnTo>
                    <a:cubicBezTo>
                      <a:pt x="84" y="160"/>
                      <a:pt x="76" y="160"/>
                      <a:pt x="75" y="155"/>
                    </a:cubicBezTo>
                    <a:lnTo>
                      <a:pt x="58" y="106"/>
                    </a:lnTo>
                    <a:cubicBezTo>
                      <a:pt x="58" y="105"/>
                      <a:pt x="57" y="104"/>
                      <a:pt x="55" y="103"/>
                    </a:cubicBezTo>
                    <a:lnTo>
                      <a:pt x="4" y="85"/>
                    </a:lnTo>
                    <a:cubicBezTo>
                      <a:pt x="-1" y="83"/>
                      <a:pt x="-1" y="76"/>
                      <a:pt x="4" y="74"/>
                    </a:cubicBezTo>
                    <a:lnTo>
                      <a:pt x="56" y="59"/>
                    </a:lnTo>
                    <a:cubicBezTo>
                      <a:pt x="58" y="59"/>
                      <a:pt x="60" y="57"/>
                      <a:pt x="60" y="55"/>
                    </a:cubicBezTo>
                    <a:lnTo>
                      <a:pt x="75" y="4"/>
                    </a:lnTo>
                    <a:cubicBezTo>
                      <a:pt x="77" y="-1"/>
                      <a:pt x="84" y="-1"/>
                      <a:pt x="86" y="4"/>
                    </a:cubicBezTo>
                    <a:lnTo>
                      <a:pt x="102" y="54"/>
                    </a:lnTo>
                    <a:cubicBezTo>
                      <a:pt x="102" y="56"/>
                      <a:pt x="103" y="57"/>
                      <a:pt x="105" y="58"/>
                    </a:cubicBezTo>
                    <a:close/>
                  </a:path>
                </a:pathLst>
              </a:custGeom>
              <a:solidFill>
                <a:schemeClr val="accent6"/>
              </a:solidFill>
              <a:ln>
                <a:noFill/>
              </a:ln>
            </p:spPr>
            <p:txBody>
              <a:bodyPr spcFirstLastPara="1" wrap="square" lIns="90000" tIns="11875" rIns="90000" bIns="1187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30" name="Google Shape;330;p28"/>
              <p:cNvSpPr/>
              <p:nvPr/>
            </p:nvSpPr>
            <p:spPr>
              <a:xfrm>
                <a:off x="-2446031" y="1512020"/>
                <a:ext cx="145099" cy="145097"/>
              </a:xfrm>
              <a:custGeom>
                <a:avLst/>
                <a:gdLst/>
                <a:ahLst/>
                <a:cxnLst/>
                <a:rect l="l" t="t" r="r" b="b"/>
                <a:pathLst>
                  <a:path w="158" h="158" extrusionOk="0">
                    <a:moveTo>
                      <a:pt x="105" y="59"/>
                    </a:moveTo>
                    <a:lnTo>
                      <a:pt x="155" y="74"/>
                    </a:lnTo>
                    <a:cubicBezTo>
                      <a:pt x="160" y="75"/>
                      <a:pt x="160" y="83"/>
                      <a:pt x="155" y="84"/>
                    </a:cubicBezTo>
                    <a:lnTo>
                      <a:pt x="106" y="98"/>
                    </a:lnTo>
                    <a:cubicBezTo>
                      <a:pt x="104" y="99"/>
                      <a:pt x="102" y="100"/>
                      <a:pt x="102" y="102"/>
                    </a:cubicBezTo>
                    <a:lnTo>
                      <a:pt x="86" y="155"/>
                    </a:lnTo>
                    <a:cubicBezTo>
                      <a:pt x="84" y="160"/>
                      <a:pt x="77" y="160"/>
                      <a:pt x="75" y="155"/>
                    </a:cubicBezTo>
                    <a:lnTo>
                      <a:pt x="59" y="107"/>
                    </a:lnTo>
                    <a:cubicBezTo>
                      <a:pt x="58" y="105"/>
                      <a:pt x="57" y="104"/>
                      <a:pt x="55" y="104"/>
                    </a:cubicBezTo>
                    <a:lnTo>
                      <a:pt x="4" y="85"/>
                    </a:lnTo>
                    <a:cubicBezTo>
                      <a:pt x="-1" y="83"/>
                      <a:pt x="-1" y="76"/>
                      <a:pt x="5" y="75"/>
                    </a:cubicBezTo>
                    <a:lnTo>
                      <a:pt x="57" y="60"/>
                    </a:lnTo>
                    <a:cubicBezTo>
                      <a:pt x="58" y="59"/>
                      <a:pt x="60" y="58"/>
                      <a:pt x="60" y="56"/>
                    </a:cubicBezTo>
                    <a:lnTo>
                      <a:pt x="75" y="5"/>
                    </a:lnTo>
                    <a:cubicBezTo>
                      <a:pt x="77" y="-1"/>
                      <a:pt x="84" y="-1"/>
                      <a:pt x="86" y="4"/>
                    </a:cubicBezTo>
                    <a:lnTo>
                      <a:pt x="102" y="55"/>
                    </a:lnTo>
                    <a:cubicBezTo>
                      <a:pt x="102" y="57"/>
                      <a:pt x="104" y="58"/>
                      <a:pt x="105" y="59"/>
                    </a:cubicBezTo>
                    <a:close/>
                  </a:path>
                </a:pathLst>
              </a:custGeom>
              <a:solidFill>
                <a:schemeClr val="accent6"/>
              </a:solidFill>
              <a:ln>
                <a:noFill/>
              </a:ln>
            </p:spPr>
            <p:txBody>
              <a:bodyPr spcFirstLastPara="1" wrap="square" lIns="90000" tIns="11875" rIns="90000" bIns="1187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31" name="Google Shape;331;p28"/>
              <p:cNvSpPr/>
              <p:nvPr/>
            </p:nvSpPr>
            <p:spPr>
              <a:xfrm>
                <a:off x="-3852017" y="1512020"/>
                <a:ext cx="146017" cy="145097"/>
              </a:xfrm>
              <a:custGeom>
                <a:avLst/>
                <a:gdLst/>
                <a:ahLst/>
                <a:cxnLst/>
                <a:rect l="l" t="t" r="r" b="b"/>
                <a:pathLst>
                  <a:path w="159" h="158" extrusionOk="0">
                    <a:moveTo>
                      <a:pt x="106" y="59"/>
                    </a:moveTo>
                    <a:lnTo>
                      <a:pt x="155" y="74"/>
                    </a:lnTo>
                    <a:cubicBezTo>
                      <a:pt x="161" y="75"/>
                      <a:pt x="161" y="83"/>
                      <a:pt x="155" y="84"/>
                    </a:cubicBezTo>
                    <a:lnTo>
                      <a:pt x="106" y="98"/>
                    </a:lnTo>
                    <a:cubicBezTo>
                      <a:pt x="104" y="99"/>
                      <a:pt x="103" y="100"/>
                      <a:pt x="102" y="102"/>
                    </a:cubicBezTo>
                    <a:lnTo>
                      <a:pt x="86" y="155"/>
                    </a:lnTo>
                    <a:cubicBezTo>
                      <a:pt x="84" y="160"/>
                      <a:pt x="77" y="160"/>
                      <a:pt x="75" y="155"/>
                    </a:cubicBezTo>
                    <a:lnTo>
                      <a:pt x="59" y="107"/>
                    </a:lnTo>
                    <a:cubicBezTo>
                      <a:pt x="58" y="105"/>
                      <a:pt x="57" y="104"/>
                      <a:pt x="55" y="104"/>
                    </a:cubicBezTo>
                    <a:lnTo>
                      <a:pt x="4" y="85"/>
                    </a:lnTo>
                    <a:cubicBezTo>
                      <a:pt x="-1" y="83"/>
                      <a:pt x="0" y="76"/>
                      <a:pt x="5" y="75"/>
                    </a:cubicBezTo>
                    <a:lnTo>
                      <a:pt x="57" y="60"/>
                    </a:lnTo>
                    <a:cubicBezTo>
                      <a:pt x="59" y="59"/>
                      <a:pt x="60" y="58"/>
                      <a:pt x="61" y="56"/>
                    </a:cubicBezTo>
                    <a:lnTo>
                      <a:pt x="76" y="5"/>
                    </a:lnTo>
                    <a:cubicBezTo>
                      <a:pt x="77" y="-1"/>
                      <a:pt x="85" y="-1"/>
                      <a:pt x="86" y="4"/>
                    </a:cubicBezTo>
                    <a:lnTo>
                      <a:pt x="102" y="55"/>
                    </a:lnTo>
                    <a:cubicBezTo>
                      <a:pt x="103" y="57"/>
                      <a:pt x="104" y="58"/>
                      <a:pt x="106" y="59"/>
                    </a:cubicBezTo>
                    <a:close/>
                  </a:path>
                </a:pathLst>
              </a:custGeom>
              <a:solidFill>
                <a:schemeClr val="accent6"/>
              </a:solidFill>
              <a:ln>
                <a:noFill/>
              </a:ln>
            </p:spPr>
            <p:txBody>
              <a:bodyPr spcFirstLastPara="1" wrap="square" lIns="90000" tIns="11875" rIns="90000" bIns="1187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32" name="Google Shape;332;p28"/>
              <p:cNvSpPr/>
              <p:nvPr/>
            </p:nvSpPr>
            <p:spPr>
              <a:xfrm>
                <a:off x="-2619598" y="2098838"/>
                <a:ext cx="145099" cy="146016"/>
              </a:xfrm>
              <a:custGeom>
                <a:avLst/>
                <a:gdLst/>
                <a:ahLst/>
                <a:cxnLst/>
                <a:rect l="l" t="t" r="r" b="b"/>
                <a:pathLst>
                  <a:path w="158" h="159" extrusionOk="0">
                    <a:moveTo>
                      <a:pt x="105" y="59"/>
                    </a:moveTo>
                    <a:lnTo>
                      <a:pt x="155" y="74"/>
                    </a:lnTo>
                    <a:cubicBezTo>
                      <a:pt x="160" y="75"/>
                      <a:pt x="160" y="83"/>
                      <a:pt x="155" y="84"/>
                    </a:cubicBezTo>
                    <a:lnTo>
                      <a:pt x="105" y="99"/>
                    </a:lnTo>
                    <a:cubicBezTo>
                      <a:pt x="103" y="99"/>
                      <a:pt x="102" y="100"/>
                      <a:pt x="101" y="102"/>
                    </a:cubicBezTo>
                    <a:lnTo>
                      <a:pt x="85" y="155"/>
                    </a:lnTo>
                    <a:cubicBezTo>
                      <a:pt x="84" y="160"/>
                      <a:pt x="76" y="161"/>
                      <a:pt x="75" y="155"/>
                    </a:cubicBezTo>
                    <a:lnTo>
                      <a:pt x="58" y="107"/>
                    </a:lnTo>
                    <a:cubicBezTo>
                      <a:pt x="58" y="106"/>
                      <a:pt x="57" y="104"/>
                      <a:pt x="55" y="104"/>
                    </a:cubicBezTo>
                    <a:lnTo>
                      <a:pt x="4" y="85"/>
                    </a:lnTo>
                    <a:cubicBezTo>
                      <a:pt x="-1" y="83"/>
                      <a:pt x="-1" y="76"/>
                      <a:pt x="4" y="75"/>
                    </a:cubicBezTo>
                    <a:lnTo>
                      <a:pt x="56" y="60"/>
                    </a:lnTo>
                    <a:cubicBezTo>
                      <a:pt x="58" y="59"/>
                      <a:pt x="60" y="58"/>
                      <a:pt x="60" y="56"/>
                    </a:cubicBezTo>
                    <a:lnTo>
                      <a:pt x="75" y="5"/>
                    </a:lnTo>
                    <a:cubicBezTo>
                      <a:pt x="77" y="-1"/>
                      <a:pt x="84" y="-1"/>
                      <a:pt x="86" y="4"/>
                    </a:cubicBezTo>
                    <a:lnTo>
                      <a:pt x="102" y="55"/>
                    </a:lnTo>
                    <a:cubicBezTo>
                      <a:pt x="102" y="57"/>
                      <a:pt x="103" y="58"/>
                      <a:pt x="105" y="59"/>
                    </a:cubicBezTo>
                    <a:close/>
                  </a:path>
                </a:pathLst>
              </a:custGeom>
              <a:solidFill>
                <a:schemeClr val="accent6"/>
              </a:solidFill>
              <a:ln>
                <a:noFill/>
              </a:ln>
            </p:spPr>
            <p:txBody>
              <a:bodyPr spcFirstLastPara="1" wrap="square" lIns="90000" tIns="12225" rIns="90000" bIns="1222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33" name="Google Shape;333;p28"/>
              <p:cNvSpPr/>
              <p:nvPr/>
            </p:nvSpPr>
            <p:spPr>
              <a:xfrm>
                <a:off x="-3643552" y="2098838"/>
                <a:ext cx="145099" cy="146016"/>
              </a:xfrm>
              <a:custGeom>
                <a:avLst/>
                <a:gdLst/>
                <a:ahLst/>
                <a:cxnLst/>
                <a:rect l="l" t="t" r="r" b="b"/>
                <a:pathLst>
                  <a:path w="158" h="159" extrusionOk="0">
                    <a:moveTo>
                      <a:pt x="106" y="59"/>
                    </a:moveTo>
                    <a:lnTo>
                      <a:pt x="155" y="74"/>
                    </a:lnTo>
                    <a:cubicBezTo>
                      <a:pt x="160" y="75"/>
                      <a:pt x="160" y="83"/>
                      <a:pt x="155" y="84"/>
                    </a:cubicBezTo>
                    <a:lnTo>
                      <a:pt x="106" y="99"/>
                    </a:lnTo>
                    <a:cubicBezTo>
                      <a:pt x="104" y="99"/>
                      <a:pt x="103" y="100"/>
                      <a:pt x="102" y="102"/>
                    </a:cubicBezTo>
                    <a:lnTo>
                      <a:pt x="86" y="155"/>
                    </a:lnTo>
                    <a:cubicBezTo>
                      <a:pt x="84" y="160"/>
                      <a:pt x="77" y="161"/>
                      <a:pt x="75" y="155"/>
                    </a:cubicBezTo>
                    <a:lnTo>
                      <a:pt x="59" y="107"/>
                    </a:lnTo>
                    <a:cubicBezTo>
                      <a:pt x="58" y="106"/>
                      <a:pt x="57" y="104"/>
                      <a:pt x="55" y="104"/>
                    </a:cubicBezTo>
                    <a:lnTo>
                      <a:pt x="4" y="85"/>
                    </a:lnTo>
                    <a:cubicBezTo>
                      <a:pt x="-1" y="83"/>
                      <a:pt x="-1" y="76"/>
                      <a:pt x="5" y="75"/>
                    </a:cubicBezTo>
                    <a:lnTo>
                      <a:pt x="57" y="60"/>
                    </a:lnTo>
                    <a:cubicBezTo>
                      <a:pt x="58" y="59"/>
                      <a:pt x="60" y="58"/>
                      <a:pt x="60" y="56"/>
                    </a:cubicBezTo>
                    <a:lnTo>
                      <a:pt x="75" y="5"/>
                    </a:lnTo>
                    <a:cubicBezTo>
                      <a:pt x="77" y="-1"/>
                      <a:pt x="84" y="-1"/>
                      <a:pt x="86" y="4"/>
                    </a:cubicBezTo>
                    <a:lnTo>
                      <a:pt x="102" y="55"/>
                    </a:lnTo>
                    <a:cubicBezTo>
                      <a:pt x="103" y="57"/>
                      <a:pt x="104" y="58"/>
                      <a:pt x="106" y="59"/>
                    </a:cubicBezTo>
                    <a:close/>
                  </a:path>
                </a:pathLst>
              </a:custGeom>
              <a:solidFill>
                <a:schemeClr val="accent6"/>
              </a:solidFill>
              <a:ln>
                <a:noFill/>
              </a:ln>
            </p:spPr>
            <p:txBody>
              <a:bodyPr spcFirstLastPara="1" wrap="square" lIns="90000" tIns="12225" rIns="90000" bIns="1222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sp>
        <p:nvSpPr>
          <p:cNvPr id="334" name="Google Shape;334;p28"/>
          <p:cNvSpPr/>
          <p:nvPr/>
        </p:nvSpPr>
        <p:spPr>
          <a:xfrm rot="10351975">
            <a:off x="1116640" y="71502"/>
            <a:ext cx="373971" cy="373971"/>
          </a:xfrm>
          <a:prstGeom prst="star4">
            <a:avLst>
              <a:gd name="adj" fmla="val 10083"/>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olengo"/>
              <a:ea typeface="Molengo"/>
              <a:cs typeface="Molengo"/>
              <a:sym typeface="Molengo"/>
            </a:endParaRPr>
          </a:p>
        </p:txBody>
      </p:sp>
      <p:sp>
        <p:nvSpPr>
          <p:cNvPr id="335" name="Google Shape;335;p28"/>
          <p:cNvSpPr/>
          <p:nvPr/>
        </p:nvSpPr>
        <p:spPr>
          <a:xfrm rot="207445">
            <a:off x="7018416" y="4668269"/>
            <a:ext cx="288525" cy="288525"/>
          </a:xfrm>
          <a:prstGeom prst="star4">
            <a:avLst>
              <a:gd name="adj" fmla="val 10083"/>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olengo"/>
              <a:ea typeface="Molengo"/>
              <a:cs typeface="Molengo"/>
              <a:sym typeface="Molengo"/>
            </a:endParaRPr>
          </a:p>
        </p:txBody>
      </p:sp>
    </p:spTree>
    <p:extLst>
      <p:ext uri="{BB962C8B-B14F-4D97-AF65-F5344CB8AC3E}">
        <p14:creationId xmlns:p14="http://schemas.microsoft.com/office/powerpoint/2010/main" val="37246556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636"/>
        <p:cNvGrpSpPr/>
        <p:nvPr/>
      </p:nvGrpSpPr>
      <p:grpSpPr>
        <a:xfrm>
          <a:off x="0" y="0"/>
          <a:ext cx="0" cy="0"/>
          <a:chOff x="0" y="0"/>
          <a:chExt cx="0" cy="0"/>
        </a:xfrm>
      </p:grpSpPr>
      <p:sp>
        <p:nvSpPr>
          <p:cNvPr id="637" name="Google Shape;637;p14"/>
          <p:cNvSpPr txBox="1">
            <a:spLocks noGrp="1"/>
          </p:cNvSpPr>
          <p:nvPr>
            <p:ph type="title"/>
          </p:nvPr>
        </p:nvSpPr>
        <p:spPr>
          <a:xfrm>
            <a:off x="4090600" y="3221750"/>
            <a:ext cx="4338300" cy="60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638" name="Google Shape;638;p14"/>
          <p:cNvSpPr txBox="1">
            <a:spLocks noGrp="1"/>
          </p:cNvSpPr>
          <p:nvPr>
            <p:ph type="subTitle" idx="1"/>
          </p:nvPr>
        </p:nvSpPr>
        <p:spPr>
          <a:xfrm>
            <a:off x="4090600" y="1569250"/>
            <a:ext cx="4338300" cy="17457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2500"/>
              <a:buNone/>
              <a:defRPr sz="25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
        <p:nvSpPr>
          <p:cNvPr id="639" name="Google Shape;639;p14"/>
          <p:cNvSpPr/>
          <p:nvPr/>
        </p:nvSpPr>
        <p:spPr>
          <a:xfrm>
            <a:off x="100" y="4966175"/>
            <a:ext cx="9144000" cy="197400"/>
          </a:xfrm>
          <a:prstGeom prst="rect">
            <a:avLst/>
          </a:prstGeom>
          <a:solidFill>
            <a:srgbClr val="87A3AF">
              <a:alpha val="3924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40" name="Google Shape;640;p14"/>
          <p:cNvGrpSpPr/>
          <p:nvPr/>
        </p:nvGrpSpPr>
        <p:grpSpPr>
          <a:xfrm flipH="1">
            <a:off x="-308753" y="-343710"/>
            <a:ext cx="9640177" cy="2840384"/>
            <a:chOff x="-308753" y="-284460"/>
            <a:chExt cx="9640177" cy="2840384"/>
          </a:xfrm>
        </p:grpSpPr>
        <p:grpSp>
          <p:nvGrpSpPr>
            <p:cNvPr id="641" name="Google Shape;641;p14"/>
            <p:cNvGrpSpPr/>
            <p:nvPr/>
          </p:nvGrpSpPr>
          <p:grpSpPr>
            <a:xfrm rot="10800000">
              <a:off x="3556012" y="-195467"/>
              <a:ext cx="3623114" cy="1003391"/>
              <a:chOff x="-1419284" y="3942922"/>
              <a:chExt cx="3623114" cy="1003391"/>
            </a:xfrm>
          </p:grpSpPr>
          <p:sp>
            <p:nvSpPr>
              <p:cNvPr id="642" name="Google Shape;642;p14"/>
              <p:cNvSpPr/>
              <p:nvPr/>
            </p:nvSpPr>
            <p:spPr>
              <a:xfrm rot="5400000">
                <a:off x="-325306" y="3899807"/>
                <a:ext cx="316291" cy="553418"/>
              </a:xfrm>
              <a:custGeom>
                <a:avLst/>
                <a:gdLst/>
                <a:ahLst/>
                <a:cxnLst/>
                <a:rect l="l" t="t" r="r" b="b"/>
                <a:pathLst>
                  <a:path w="3446" h="6030" extrusionOk="0">
                    <a:moveTo>
                      <a:pt x="2438" y="1"/>
                    </a:moveTo>
                    <a:lnTo>
                      <a:pt x="0" y="4014"/>
                    </a:lnTo>
                    <a:lnTo>
                      <a:pt x="68" y="4059"/>
                    </a:lnTo>
                    <a:lnTo>
                      <a:pt x="2393" y="282"/>
                    </a:lnTo>
                    <a:lnTo>
                      <a:pt x="3378" y="6029"/>
                    </a:lnTo>
                    <a:lnTo>
                      <a:pt x="3445" y="6029"/>
                    </a:lnTo>
                    <a:lnTo>
                      <a:pt x="24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3" name="Google Shape;643;p14"/>
              <p:cNvSpPr/>
              <p:nvPr/>
            </p:nvSpPr>
            <p:spPr>
              <a:xfrm rot="5400000">
                <a:off x="-394286" y="4276721"/>
                <a:ext cx="533822" cy="456226"/>
              </a:xfrm>
              <a:custGeom>
                <a:avLst/>
                <a:gdLst/>
                <a:ahLst/>
                <a:cxnLst/>
                <a:rect l="l" t="t" r="r" b="b"/>
                <a:pathLst>
                  <a:path w="5816" h="4971" extrusionOk="0">
                    <a:moveTo>
                      <a:pt x="46" y="0"/>
                    </a:moveTo>
                    <a:lnTo>
                      <a:pt x="1" y="68"/>
                    </a:lnTo>
                    <a:lnTo>
                      <a:pt x="5748" y="4971"/>
                    </a:lnTo>
                    <a:lnTo>
                      <a:pt x="5815" y="4903"/>
                    </a:lnTo>
                    <a:lnTo>
                      <a:pt x="4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4" name="Google Shape;644;p14"/>
              <p:cNvSpPr/>
              <p:nvPr/>
            </p:nvSpPr>
            <p:spPr>
              <a:xfrm rot="5400000">
                <a:off x="-37030" y="4106405"/>
                <a:ext cx="266727" cy="267256"/>
              </a:xfrm>
              <a:custGeom>
                <a:avLst/>
                <a:gdLst/>
                <a:ahLst/>
                <a:cxnLst/>
                <a:rect l="l" t="t" r="r" b="b"/>
                <a:pathLst>
                  <a:path w="2906" h="2912" extrusionOk="0">
                    <a:moveTo>
                      <a:pt x="1453" y="1"/>
                    </a:moveTo>
                    <a:cubicBezTo>
                      <a:pt x="654" y="1"/>
                      <a:pt x="1" y="660"/>
                      <a:pt x="1" y="1453"/>
                    </a:cubicBezTo>
                    <a:cubicBezTo>
                      <a:pt x="1" y="2253"/>
                      <a:pt x="654" y="2911"/>
                      <a:pt x="1453" y="2911"/>
                    </a:cubicBezTo>
                    <a:cubicBezTo>
                      <a:pt x="2252" y="2911"/>
                      <a:pt x="2905" y="2253"/>
                      <a:pt x="2905" y="1453"/>
                    </a:cubicBezTo>
                    <a:cubicBezTo>
                      <a:pt x="2905" y="660"/>
                      <a:pt x="2252" y="1"/>
                      <a:pt x="14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5" name="Google Shape;645;p14"/>
              <p:cNvSpPr/>
              <p:nvPr/>
            </p:nvSpPr>
            <p:spPr>
              <a:xfrm rot="5400000">
                <a:off x="-430984" y="4690023"/>
                <a:ext cx="157228" cy="157123"/>
              </a:xfrm>
              <a:custGeom>
                <a:avLst/>
                <a:gdLst/>
                <a:ahLst/>
                <a:cxnLst/>
                <a:rect l="l" t="t" r="r" b="b"/>
                <a:pathLst>
                  <a:path w="1713" h="1712" extrusionOk="0">
                    <a:moveTo>
                      <a:pt x="868" y="0"/>
                    </a:moveTo>
                    <a:cubicBezTo>
                      <a:pt x="378" y="0"/>
                      <a:pt x="1" y="400"/>
                      <a:pt x="1" y="867"/>
                    </a:cubicBezTo>
                    <a:cubicBezTo>
                      <a:pt x="1" y="1334"/>
                      <a:pt x="378" y="1711"/>
                      <a:pt x="868" y="1711"/>
                    </a:cubicBezTo>
                    <a:cubicBezTo>
                      <a:pt x="1335" y="1711"/>
                      <a:pt x="1712" y="1334"/>
                      <a:pt x="1712" y="867"/>
                    </a:cubicBezTo>
                    <a:cubicBezTo>
                      <a:pt x="1712" y="400"/>
                      <a:pt x="1335" y="0"/>
                      <a:pt x="86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6" name="Google Shape;646;p14"/>
              <p:cNvSpPr/>
              <p:nvPr/>
            </p:nvSpPr>
            <p:spPr>
              <a:xfrm rot="5400000">
                <a:off x="-505323" y="4271017"/>
                <a:ext cx="123084" cy="120963"/>
              </a:xfrm>
              <a:custGeom>
                <a:avLst/>
                <a:gdLst/>
                <a:ahLst/>
                <a:cxnLst/>
                <a:rect l="l" t="t" r="r" b="b"/>
                <a:pathLst>
                  <a:path w="1341" h="1318" extrusionOk="0">
                    <a:moveTo>
                      <a:pt x="659" y="1"/>
                    </a:moveTo>
                    <a:cubicBezTo>
                      <a:pt x="310" y="1"/>
                      <a:pt x="1" y="310"/>
                      <a:pt x="1" y="659"/>
                    </a:cubicBezTo>
                    <a:cubicBezTo>
                      <a:pt x="1" y="1036"/>
                      <a:pt x="310" y="1318"/>
                      <a:pt x="659" y="1318"/>
                    </a:cubicBezTo>
                    <a:cubicBezTo>
                      <a:pt x="1036" y="1318"/>
                      <a:pt x="1340" y="1036"/>
                      <a:pt x="1340" y="659"/>
                    </a:cubicBezTo>
                    <a:cubicBezTo>
                      <a:pt x="1340" y="310"/>
                      <a:pt x="1036" y="1"/>
                      <a:pt x="65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7" name="Google Shape;647;p14"/>
              <p:cNvSpPr/>
              <p:nvPr/>
            </p:nvSpPr>
            <p:spPr>
              <a:xfrm rot="5400000">
                <a:off x="-340537" y="3942929"/>
                <a:ext cx="157136" cy="157123"/>
              </a:xfrm>
              <a:custGeom>
                <a:avLst/>
                <a:gdLst/>
                <a:ahLst/>
                <a:cxnLst/>
                <a:rect l="l" t="t" r="r" b="b"/>
                <a:pathLst>
                  <a:path w="1712" h="1712" extrusionOk="0">
                    <a:moveTo>
                      <a:pt x="867" y="0"/>
                    </a:moveTo>
                    <a:cubicBezTo>
                      <a:pt x="378" y="0"/>
                      <a:pt x="0" y="377"/>
                      <a:pt x="0" y="845"/>
                    </a:cubicBezTo>
                    <a:cubicBezTo>
                      <a:pt x="0" y="1334"/>
                      <a:pt x="378" y="1711"/>
                      <a:pt x="867" y="1711"/>
                    </a:cubicBezTo>
                    <a:cubicBezTo>
                      <a:pt x="1340" y="1711"/>
                      <a:pt x="1712" y="1334"/>
                      <a:pt x="1712" y="845"/>
                    </a:cubicBezTo>
                    <a:cubicBezTo>
                      <a:pt x="1712" y="377"/>
                      <a:pt x="1340" y="0"/>
                      <a:pt x="86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8" name="Google Shape;648;p14"/>
              <p:cNvSpPr/>
              <p:nvPr/>
            </p:nvSpPr>
            <p:spPr>
              <a:xfrm rot="5400000">
                <a:off x="1644803" y="3849412"/>
                <a:ext cx="222211" cy="727520"/>
              </a:xfrm>
              <a:custGeom>
                <a:avLst/>
                <a:gdLst/>
                <a:ahLst/>
                <a:cxnLst/>
                <a:rect l="l" t="t" r="r" b="b"/>
                <a:pathLst>
                  <a:path w="2421" h="7927" extrusionOk="0">
                    <a:moveTo>
                      <a:pt x="822" y="1"/>
                    </a:moveTo>
                    <a:lnTo>
                      <a:pt x="732" y="23"/>
                    </a:lnTo>
                    <a:lnTo>
                      <a:pt x="2302" y="5157"/>
                    </a:lnTo>
                    <a:lnTo>
                      <a:pt x="0" y="7853"/>
                    </a:lnTo>
                    <a:lnTo>
                      <a:pt x="73" y="7926"/>
                    </a:lnTo>
                    <a:lnTo>
                      <a:pt x="2421" y="5179"/>
                    </a:lnTo>
                    <a:lnTo>
                      <a:pt x="82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9" name="Google Shape;649;p14"/>
              <p:cNvSpPr/>
              <p:nvPr/>
            </p:nvSpPr>
            <p:spPr>
              <a:xfrm rot="5400000">
                <a:off x="1541679" y="4413279"/>
                <a:ext cx="490958" cy="295156"/>
              </a:xfrm>
              <a:custGeom>
                <a:avLst/>
                <a:gdLst/>
                <a:ahLst/>
                <a:cxnLst/>
                <a:rect l="l" t="t" r="r" b="b"/>
                <a:pathLst>
                  <a:path w="5349" h="3216" extrusionOk="0">
                    <a:moveTo>
                      <a:pt x="5303" y="1"/>
                    </a:moveTo>
                    <a:lnTo>
                      <a:pt x="1" y="3119"/>
                    </a:lnTo>
                    <a:lnTo>
                      <a:pt x="68" y="3215"/>
                    </a:lnTo>
                    <a:lnTo>
                      <a:pt x="5348" y="97"/>
                    </a:lnTo>
                    <a:lnTo>
                      <a:pt x="530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0" name="Google Shape;650;p14"/>
              <p:cNvSpPr/>
              <p:nvPr/>
            </p:nvSpPr>
            <p:spPr>
              <a:xfrm rot="5400000">
                <a:off x="1365251" y="4075176"/>
                <a:ext cx="60578" cy="62592"/>
              </a:xfrm>
              <a:custGeom>
                <a:avLst/>
                <a:gdLst/>
                <a:ahLst/>
                <a:cxnLst/>
                <a:rect l="l" t="t" r="r" b="b"/>
                <a:pathLst>
                  <a:path w="660" h="682" extrusionOk="0">
                    <a:moveTo>
                      <a:pt x="333" y="0"/>
                    </a:moveTo>
                    <a:cubicBezTo>
                      <a:pt x="141" y="0"/>
                      <a:pt x="1" y="163"/>
                      <a:pt x="1" y="355"/>
                    </a:cubicBezTo>
                    <a:cubicBezTo>
                      <a:pt x="1" y="518"/>
                      <a:pt x="141" y="681"/>
                      <a:pt x="333" y="681"/>
                    </a:cubicBezTo>
                    <a:cubicBezTo>
                      <a:pt x="518" y="681"/>
                      <a:pt x="659" y="518"/>
                      <a:pt x="659" y="355"/>
                    </a:cubicBezTo>
                    <a:cubicBezTo>
                      <a:pt x="659" y="163"/>
                      <a:pt x="518" y="0"/>
                      <a:pt x="33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1" name="Google Shape;651;p14"/>
              <p:cNvSpPr/>
              <p:nvPr/>
            </p:nvSpPr>
            <p:spPr>
              <a:xfrm rot="5400000">
                <a:off x="2033759" y="4087020"/>
                <a:ext cx="170078" cy="170064"/>
              </a:xfrm>
              <a:custGeom>
                <a:avLst/>
                <a:gdLst/>
                <a:ahLst/>
                <a:cxnLst/>
                <a:rect l="l" t="t" r="r" b="b"/>
                <a:pathLst>
                  <a:path w="1853" h="1853" extrusionOk="0">
                    <a:moveTo>
                      <a:pt x="941" y="0"/>
                    </a:moveTo>
                    <a:cubicBezTo>
                      <a:pt x="423" y="0"/>
                      <a:pt x="1" y="422"/>
                      <a:pt x="1" y="940"/>
                    </a:cubicBezTo>
                    <a:cubicBezTo>
                      <a:pt x="1" y="1430"/>
                      <a:pt x="423" y="1852"/>
                      <a:pt x="941" y="1852"/>
                    </a:cubicBezTo>
                    <a:cubicBezTo>
                      <a:pt x="1459" y="1852"/>
                      <a:pt x="1853" y="1430"/>
                      <a:pt x="1853" y="940"/>
                    </a:cubicBezTo>
                    <a:cubicBezTo>
                      <a:pt x="1853" y="422"/>
                      <a:pt x="1459" y="0"/>
                      <a:pt x="94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2" name="Google Shape;652;p14"/>
              <p:cNvSpPr/>
              <p:nvPr/>
            </p:nvSpPr>
            <p:spPr>
              <a:xfrm rot="5400000">
                <a:off x="1832305" y="4708048"/>
                <a:ext cx="195869" cy="193834"/>
              </a:xfrm>
              <a:custGeom>
                <a:avLst/>
                <a:gdLst/>
                <a:ahLst/>
                <a:cxnLst/>
                <a:rect l="l" t="t" r="r" b="b"/>
                <a:pathLst>
                  <a:path w="2134" h="2112" extrusionOk="0">
                    <a:moveTo>
                      <a:pt x="1059" y="0"/>
                    </a:moveTo>
                    <a:cubicBezTo>
                      <a:pt x="473" y="0"/>
                      <a:pt x="1" y="468"/>
                      <a:pt x="1" y="1053"/>
                    </a:cubicBezTo>
                    <a:cubicBezTo>
                      <a:pt x="1" y="1638"/>
                      <a:pt x="473" y="2111"/>
                      <a:pt x="1059" y="2111"/>
                    </a:cubicBezTo>
                    <a:cubicBezTo>
                      <a:pt x="1644" y="2111"/>
                      <a:pt x="2134" y="1638"/>
                      <a:pt x="2134" y="1053"/>
                    </a:cubicBezTo>
                    <a:cubicBezTo>
                      <a:pt x="2134" y="468"/>
                      <a:pt x="1644" y="0"/>
                      <a:pt x="105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3" name="Google Shape;653;p14"/>
              <p:cNvSpPr/>
              <p:nvPr/>
            </p:nvSpPr>
            <p:spPr>
              <a:xfrm rot="5400000">
                <a:off x="1560092" y="4233787"/>
                <a:ext cx="170078" cy="170064"/>
              </a:xfrm>
              <a:custGeom>
                <a:avLst/>
                <a:gdLst/>
                <a:ahLst/>
                <a:cxnLst/>
                <a:rect l="l" t="t" r="r" b="b"/>
                <a:pathLst>
                  <a:path w="1853" h="1853" extrusionOk="0">
                    <a:moveTo>
                      <a:pt x="935" y="1"/>
                    </a:moveTo>
                    <a:cubicBezTo>
                      <a:pt x="423" y="1"/>
                      <a:pt x="0" y="423"/>
                      <a:pt x="0" y="935"/>
                    </a:cubicBezTo>
                    <a:cubicBezTo>
                      <a:pt x="0" y="1453"/>
                      <a:pt x="423" y="1853"/>
                      <a:pt x="935" y="1853"/>
                    </a:cubicBezTo>
                    <a:cubicBezTo>
                      <a:pt x="1430" y="1853"/>
                      <a:pt x="1852" y="1453"/>
                      <a:pt x="1852" y="935"/>
                    </a:cubicBezTo>
                    <a:cubicBezTo>
                      <a:pt x="1852" y="423"/>
                      <a:pt x="1430" y="1"/>
                      <a:pt x="93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4" name="Google Shape;654;p14"/>
              <p:cNvSpPr/>
              <p:nvPr/>
            </p:nvSpPr>
            <p:spPr>
              <a:xfrm rot="5400000">
                <a:off x="896171" y="4251898"/>
                <a:ext cx="366406" cy="811680"/>
              </a:xfrm>
              <a:custGeom>
                <a:avLst/>
                <a:gdLst/>
                <a:ahLst/>
                <a:cxnLst/>
                <a:rect l="l" t="t" r="r" b="b"/>
                <a:pathLst>
                  <a:path w="3992" h="8844" extrusionOk="0">
                    <a:moveTo>
                      <a:pt x="3800" y="1"/>
                    </a:moveTo>
                    <a:lnTo>
                      <a:pt x="3896" y="8613"/>
                    </a:lnTo>
                    <a:lnTo>
                      <a:pt x="74" y="4740"/>
                    </a:lnTo>
                    <a:lnTo>
                      <a:pt x="1" y="4785"/>
                    </a:lnTo>
                    <a:lnTo>
                      <a:pt x="3991" y="8844"/>
                    </a:lnTo>
                    <a:lnTo>
                      <a:pt x="389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5" name="Google Shape;655;p14"/>
              <p:cNvSpPr/>
              <p:nvPr/>
            </p:nvSpPr>
            <p:spPr>
              <a:xfrm rot="5400000">
                <a:off x="225581" y="4380050"/>
                <a:ext cx="654702" cy="279554"/>
              </a:xfrm>
              <a:custGeom>
                <a:avLst/>
                <a:gdLst/>
                <a:ahLst/>
                <a:cxnLst/>
                <a:rect l="l" t="t" r="r" b="b"/>
                <a:pathLst>
                  <a:path w="7133" h="3046" extrusionOk="0">
                    <a:moveTo>
                      <a:pt x="0" y="1"/>
                    </a:moveTo>
                    <a:lnTo>
                      <a:pt x="0" y="91"/>
                    </a:lnTo>
                    <a:lnTo>
                      <a:pt x="6896" y="141"/>
                    </a:lnTo>
                    <a:lnTo>
                      <a:pt x="3614" y="2978"/>
                    </a:lnTo>
                    <a:lnTo>
                      <a:pt x="3659" y="3046"/>
                    </a:lnTo>
                    <a:lnTo>
                      <a:pt x="7132" y="46"/>
                    </a:lnTo>
                    <a:lnTo>
                      <a:pt x="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6" name="Google Shape;656;p14"/>
              <p:cNvSpPr/>
              <p:nvPr/>
            </p:nvSpPr>
            <p:spPr>
              <a:xfrm rot="5400000">
                <a:off x="1431887" y="4772662"/>
                <a:ext cx="108123" cy="110133"/>
              </a:xfrm>
              <a:custGeom>
                <a:avLst/>
                <a:gdLst/>
                <a:ahLst/>
                <a:cxnLst/>
                <a:rect l="l" t="t" r="r" b="b"/>
                <a:pathLst>
                  <a:path w="1178" h="1200" extrusionOk="0">
                    <a:moveTo>
                      <a:pt x="592" y="1"/>
                    </a:moveTo>
                    <a:cubicBezTo>
                      <a:pt x="260" y="1"/>
                      <a:pt x="1" y="282"/>
                      <a:pt x="1" y="609"/>
                    </a:cubicBezTo>
                    <a:cubicBezTo>
                      <a:pt x="1" y="941"/>
                      <a:pt x="260" y="1200"/>
                      <a:pt x="592" y="1200"/>
                    </a:cubicBezTo>
                    <a:cubicBezTo>
                      <a:pt x="918" y="1200"/>
                      <a:pt x="1177" y="941"/>
                      <a:pt x="1177" y="609"/>
                    </a:cubicBezTo>
                    <a:cubicBezTo>
                      <a:pt x="1177" y="282"/>
                      <a:pt x="918" y="1"/>
                      <a:pt x="59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7" name="Google Shape;657;p14"/>
              <p:cNvSpPr/>
              <p:nvPr/>
            </p:nvSpPr>
            <p:spPr>
              <a:xfrm rot="5400000">
                <a:off x="573299" y="4727691"/>
                <a:ext cx="219642" cy="217604"/>
              </a:xfrm>
              <a:custGeom>
                <a:avLst/>
                <a:gdLst/>
                <a:ahLst/>
                <a:cxnLst/>
                <a:rect l="l" t="t" r="r" b="b"/>
                <a:pathLst>
                  <a:path w="2393" h="2371" extrusionOk="0">
                    <a:moveTo>
                      <a:pt x="1194" y="1"/>
                    </a:moveTo>
                    <a:cubicBezTo>
                      <a:pt x="541" y="1"/>
                      <a:pt x="0" y="519"/>
                      <a:pt x="0" y="1172"/>
                    </a:cubicBezTo>
                    <a:cubicBezTo>
                      <a:pt x="0" y="1830"/>
                      <a:pt x="541" y="2371"/>
                      <a:pt x="1194" y="2371"/>
                    </a:cubicBezTo>
                    <a:cubicBezTo>
                      <a:pt x="1852" y="2371"/>
                      <a:pt x="2393" y="1830"/>
                      <a:pt x="2393" y="1172"/>
                    </a:cubicBezTo>
                    <a:cubicBezTo>
                      <a:pt x="2393" y="519"/>
                      <a:pt x="1852" y="1"/>
                      <a:pt x="119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8" name="Google Shape;658;p14"/>
              <p:cNvSpPr/>
              <p:nvPr/>
            </p:nvSpPr>
            <p:spPr>
              <a:xfrm rot="5400000">
                <a:off x="585184" y="4089087"/>
                <a:ext cx="206700" cy="206775"/>
              </a:xfrm>
              <a:custGeom>
                <a:avLst/>
                <a:gdLst/>
                <a:ahLst/>
                <a:cxnLst/>
                <a:rect l="l" t="t" r="r" b="b"/>
                <a:pathLst>
                  <a:path w="2252" h="2253" extrusionOk="0">
                    <a:moveTo>
                      <a:pt x="1126" y="1"/>
                    </a:moveTo>
                    <a:cubicBezTo>
                      <a:pt x="496" y="1"/>
                      <a:pt x="0" y="496"/>
                      <a:pt x="0" y="1127"/>
                    </a:cubicBezTo>
                    <a:cubicBezTo>
                      <a:pt x="0" y="1735"/>
                      <a:pt x="496" y="2252"/>
                      <a:pt x="1126" y="2252"/>
                    </a:cubicBezTo>
                    <a:cubicBezTo>
                      <a:pt x="1740" y="2252"/>
                      <a:pt x="2252" y="1735"/>
                      <a:pt x="2252" y="1127"/>
                    </a:cubicBezTo>
                    <a:cubicBezTo>
                      <a:pt x="2252" y="496"/>
                      <a:pt x="1740" y="1"/>
                      <a:pt x="11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9" name="Google Shape;659;p14"/>
              <p:cNvSpPr/>
              <p:nvPr/>
            </p:nvSpPr>
            <p:spPr>
              <a:xfrm rot="5400000">
                <a:off x="981118" y="4412264"/>
                <a:ext cx="133914" cy="133444"/>
              </a:xfrm>
              <a:custGeom>
                <a:avLst/>
                <a:gdLst/>
                <a:ahLst/>
                <a:cxnLst/>
                <a:rect l="l" t="t" r="r" b="b"/>
                <a:pathLst>
                  <a:path w="1459" h="1454" extrusionOk="0">
                    <a:moveTo>
                      <a:pt x="732" y="1"/>
                    </a:moveTo>
                    <a:cubicBezTo>
                      <a:pt x="310" y="1"/>
                      <a:pt x="0" y="327"/>
                      <a:pt x="0" y="727"/>
                    </a:cubicBezTo>
                    <a:cubicBezTo>
                      <a:pt x="0" y="1127"/>
                      <a:pt x="310" y="1453"/>
                      <a:pt x="732" y="1453"/>
                    </a:cubicBezTo>
                    <a:cubicBezTo>
                      <a:pt x="1126" y="1453"/>
                      <a:pt x="1458" y="1127"/>
                      <a:pt x="1458" y="727"/>
                    </a:cubicBezTo>
                    <a:cubicBezTo>
                      <a:pt x="1458" y="327"/>
                      <a:pt x="1126" y="1"/>
                      <a:pt x="73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0" name="Google Shape;660;p14"/>
              <p:cNvSpPr/>
              <p:nvPr/>
            </p:nvSpPr>
            <p:spPr>
              <a:xfrm rot="5400000">
                <a:off x="331006" y="4453340"/>
                <a:ext cx="170078" cy="170064"/>
              </a:xfrm>
              <a:custGeom>
                <a:avLst/>
                <a:gdLst/>
                <a:ahLst/>
                <a:cxnLst/>
                <a:rect l="l" t="t" r="r" b="b"/>
                <a:pathLst>
                  <a:path w="1853" h="1853" extrusionOk="0">
                    <a:moveTo>
                      <a:pt x="935" y="1"/>
                    </a:moveTo>
                    <a:cubicBezTo>
                      <a:pt x="423" y="1"/>
                      <a:pt x="1" y="423"/>
                      <a:pt x="1" y="935"/>
                    </a:cubicBezTo>
                    <a:cubicBezTo>
                      <a:pt x="1" y="1431"/>
                      <a:pt x="423" y="1853"/>
                      <a:pt x="935" y="1853"/>
                    </a:cubicBezTo>
                    <a:cubicBezTo>
                      <a:pt x="1453" y="1853"/>
                      <a:pt x="1853" y="1431"/>
                      <a:pt x="1853" y="935"/>
                    </a:cubicBezTo>
                    <a:cubicBezTo>
                      <a:pt x="1853" y="423"/>
                      <a:pt x="1453" y="1"/>
                      <a:pt x="93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1" name="Google Shape;661;p14"/>
              <p:cNvSpPr/>
              <p:nvPr/>
            </p:nvSpPr>
            <p:spPr>
              <a:xfrm>
                <a:off x="-1393400" y="4184196"/>
                <a:ext cx="222211" cy="727520"/>
              </a:xfrm>
              <a:custGeom>
                <a:avLst/>
                <a:gdLst/>
                <a:ahLst/>
                <a:cxnLst/>
                <a:rect l="l" t="t" r="r" b="b"/>
                <a:pathLst>
                  <a:path w="2421" h="7927" extrusionOk="0">
                    <a:moveTo>
                      <a:pt x="822" y="1"/>
                    </a:moveTo>
                    <a:lnTo>
                      <a:pt x="732" y="23"/>
                    </a:lnTo>
                    <a:lnTo>
                      <a:pt x="2302" y="5157"/>
                    </a:lnTo>
                    <a:lnTo>
                      <a:pt x="0" y="7853"/>
                    </a:lnTo>
                    <a:lnTo>
                      <a:pt x="73" y="7926"/>
                    </a:lnTo>
                    <a:lnTo>
                      <a:pt x="2421" y="5179"/>
                    </a:lnTo>
                    <a:lnTo>
                      <a:pt x="82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2" name="Google Shape;662;p14"/>
              <p:cNvSpPr/>
              <p:nvPr/>
            </p:nvSpPr>
            <p:spPr>
              <a:xfrm>
                <a:off x="-1180089" y="4369129"/>
                <a:ext cx="490958" cy="295156"/>
              </a:xfrm>
              <a:custGeom>
                <a:avLst/>
                <a:gdLst/>
                <a:ahLst/>
                <a:cxnLst/>
                <a:rect l="l" t="t" r="r" b="b"/>
                <a:pathLst>
                  <a:path w="5349" h="3216" extrusionOk="0">
                    <a:moveTo>
                      <a:pt x="5303" y="1"/>
                    </a:moveTo>
                    <a:lnTo>
                      <a:pt x="1" y="3119"/>
                    </a:lnTo>
                    <a:lnTo>
                      <a:pt x="68" y="3215"/>
                    </a:lnTo>
                    <a:lnTo>
                      <a:pt x="5348" y="97"/>
                    </a:lnTo>
                    <a:lnTo>
                      <a:pt x="530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3" name="Google Shape;663;p14"/>
              <p:cNvSpPr/>
              <p:nvPr/>
            </p:nvSpPr>
            <p:spPr>
              <a:xfrm>
                <a:off x="-1419284" y="4877029"/>
                <a:ext cx="60578" cy="62592"/>
              </a:xfrm>
              <a:custGeom>
                <a:avLst/>
                <a:gdLst/>
                <a:ahLst/>
                <a:cxnLst/>
                <a:rect l="l" t="t" r="r" b="b"/>
                <a:pathLst>
                  <a:path w="660" h="682" extrusionOk="0">
                    <a:moveTo>
                      <a:pt x="333" y="0"/>
                    </a:moveTo>
                    <a:cubicBezTo>
                      <a:pt x="141" y="0"/>
                      <a:pt x="1" y="163"/>
                      <a:pt x="1" y="355"/>
                    </a:cubicBezTo>
                    <a:cubicBezTo>
                      <a:pt x="1" y="518"/>
                      <a:pt x="141" y="681"/>
                      <a:pt x="333" y="681"/>
                    </a:cubicBezTo>
                    <a:cubicBezTo>
                      <a:pt x="518" y="681"/>
                      <a:pt x="659" y="518"/>
                      <a:pt x="659" y="355"/>
                    </a:cubicBezTo>
                    <a:cubicBezTo>
                      <a:pt x="659" y="163"/>
                      <a:pt x="518" y="0"/>
                      <a:pt x="33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4" name="Google Shape;664;p14"/>
              <p:cNvSpPr/>
              <p:nvPr/>
            </p:nvSpPr>
            <p:spPr>
              <a:xfrm>
                <a:off x="-1408453" y="4100035"/>
                <a:ext cx="170078" cy="170064"/>
              </a:xfrm>
              <a:custGeom>
                <a:avLst/>
                <a:gdLst/>
                <a:ahLst/>
                <a:cxnLst/>
                <a:rect l="l" t="t" r="r" b="b"/>
                <a:pathLst>
                  <a:path w="1853" h="1853" extrusionOk="0">
                    <a:moveTo>
                      <a:pt x="941" y="0"/>
                    </a:moveTo>
                    <a:cubicBezTo>
                      <a:pt x="423" y="0"/>
                      <a:pt x="1" y="422"/>
                      <a:pt x="1" y="940"/>
                    </a:cubicBezTo>
                    <a:cubicBezTo>
                      <a:pt x="1" y="1430"/>
                      <a:pt x="423" y="1852"/>
                      <a:pt x="941" y="1852"/>
                    </a:cubicBezTo>
                    <a:cubicBezTo>
                      <a:pt x="1459" y="1852"/>
                      <a:pt x="1853" y="1430"/>
                      <a:pt x="1853" y="940"/>
                    </a:cubicBezTo>
                    <a:cubicBezTo>
                      <a:pt x="1853" y="422"/>
                      <a:pt x="1459" y="0"/>
                      <a:pt x="94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5" name="Google Shape;665;p14"/>
              <p:cNvSpPr/>
              <p:nvPr/>
            </p:nvSpPr>
            <p:spPr>
              <a:xfrm>
                <a:off x="-788437" y="4276708"/>
                <a:ext cx="195869" cy="193834"/>
              </a:xfrm>
              <a:custGeom>
                <a:avLst/>
                <a:gdLst/>
                <a:ahLst/>
                <a:cxnLst/>
                <a:rect l="l" t="t" r="r" b="b"/>
                <a:pathLst>
                  <a:path w="2134" h="2112" extrusionOk="0">
                    <a:moveTo>
                      <a:pt x="1059" y="0"/>
                    </a:moveTo>
                    <a:cubicBezTo>
                      <a:pt x="473" y="0"/>
                      <a:pt x="1" y="468"/>
                      <a:pt x="1" y="1053"/>
                    </a:cubicBezTo>
                    <a:cubicBezTo>
                      <a:pt x="1" y="1638"/>
                      <a:pt x="473" y="2111"/>
                      <a:pt x="1059" y="2111"/>
                    </a:cubicBezTo>
                    <a:cubicBezTo>
                      <a:pt x="1644" y="2111"/>
                      <a:pt x="2134" y="1638"/>
                      <a:pt x="2134" y="1053"/>
                    </a:cubicBezTo>
                    <a:cubicBezTo>
                      <a:pt x="2134" y="468"/>
                      <a:pt x="1644" y="0"/>
                      <a:pt x="105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6" name="Google Shape;666;p14"/>
              <p:cNvSpPr/>
              <p:nvPr/>
            </p:nvSpPr>
            <p:spPr>
              <a:xfrm>
                <a:off x="-1261687" y="4573702"/>
                <a:ext cx="170078" cy="170064"/>
              </a:xfrm>
              <a:custGeom>
                <a:avLst/>
                <a:gdLst/>
                <a:ahLst/>
                <a:cxnLst/>
                <a:rect l="l" t="t" r="r" b="b"/>
                <a:pathLst>
                  <a:path w="1853" h="1853" extrusionOk="0">
                    <a:moveTo>
                      <a:pt x="935" y="1"/>
                    </a:moveTo>
                    <a:cubicBezTo>
                      <a:pt x="423" y="1"/>
                      <a:pt x="0" y="423"/>
                      <a:pt x="0" y="935"/>
                    </a:cubicBezTo>
                    <a:cubicBezTo>
                      <a:pt x="0" y="1453"/>
                      <a:pt x="423" y="1853"/>
                      <a:pt x="935" y="1853"/>
                    </a:cubicBezTo>
                    <a:cubicBezTo>
                      <a:pt x="1430" y="1853"/>
                      <a:pt x="1852" y="1453"/>
                      <a:pt x="1852" y="935"/>
                    </a:cubicBezTo>
                    <a:cubicBezTo>
                      <a:pt x="1852" y="423"/>
                      <a:pt x="1430" y="1"/>
                      <a:pt x="93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67" name="Google Shape;667;p14"/>
            <p:cNvGrpSpPr/>
            <p:nvPr/>
          </p:nvGrpSpPr>
          <p:grpSpPr>
            <a:xfrm rot="-5400000" flipH="1">
              <a:off x="6981768" y="162964"/>
              <a:ext cx="2708093" cy="1991219"/>
              <a:chOff x="-504263" y="2955095"/>
              <a:chExt cx="2708093" cy="1991219"/>
            </a:xfrm>
          </p:grpSpPr>
          <p:sp>
            <p:nvSpPr>
              <p:cNvPr id="668" name="Google Shape;668;p14"/>
              <p:cNvSpPr/>
              <p:nvPr/>
            </p:nvSpPr>
            <p:spPr>
              <a:xfrm rot="5400000">
                <a:off x="-325306" y="3899807"/>
                <a:ext cx="316291" cy="553418"/>
              </a:xfrm>
              <a:custGeom>
                <a:avLst/>
                <a:gdLst/>
                <a:ahLst/>
                <a:cxnLst/>
                <a:rect l="l" t="t" r="r" b="b"/>
                <a:pathLst>
                  <a:path w="3446" h="6030" extrusionOk="0">
                    <a:moveTo>
                      <a:pt x="2438" y="1"/>
                    </a:moveTo>
                    <a:lnTo>
                      <a:pt x="0" y="4014"/>
                    </a:lnTo>
                    <a:lnTo>
                      <a:pt x="68" y="4059"/>
                    </a:lnTo>
                    <a:lnTo>
                      <a:pt x="2393" y="282"/>
                    </a:lnTo>
                    <a:lnTo>
                      <a:pt x="3378" y="6029"/>
                    </a:lnTo>
                    <a:lnTo>
                      <a:pt x="3445" y="6029"/>
                    </a:lnTo>
                    <a:lnTo>
                      <a:pt x="24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9" name="Google Shape;669;p14"/>
              <p:cNvSpPr/>
              <p:nvPr/>
            </p:nvSpPr>
            <p:spPr>
              <a:xfrm rot="5400000">
                <a:off x="-394286" y="4276721"/>
                <a:ext cx="533822" cy="456226"/>
              </a:xfrm>
              <a:custGeom>
                <a:avLst/>
                <a:gdLst/>
                <a:ahLst/>
                <a:cxnLst/>
                <a:rect l="l" t="t" r="r" b="b"/>
                <a:pathLst>
                  <a:path w="5816" h="4971" extrusionOk="0">
                    <a:moveTo>
                      <a:pt x="46" y="0"/>
                    </a:moveTo>
                    <a:lnTo>
                      <a:pt x="1" y="68"/>
                    </a:lnTo>
                    <a:lnTo>
                      <a:pt x="5748" y="4971"/>
                    </a:lnTo>
                    <a:lnTo>
                      <a:pt x="5815" y="4903"/>
                    </a:lnTo>
                    <a:lnTo>
                      <a:pt x="4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0" name="Google Shape;670;p14"/>
              <p:cNvSpPr/>
              <p:nvPr/>
            </p:nvSpPr>
            <p:spPr>
              <a:xfrm rot="5400000">
                <a:off x="-37030" y="4106405"/>
                <a:ext cx="266727" cy="267256"/>
              </a:xfrm>
              <a:custGeom>
                <a:avLst/>
                <a:gdLst/>
                <a:ahLst/>
                <a:cxnLst/>
                <a:rect l="l" t="t" r="r" b="b"/>
                <a:pathLst>
                  <a:path w="2906" h="2912" extrusionOk="0">
                    <a:moveTo>
                      <a:pt x="1453" y="1"/>
                    </a:moveTo>
                    <a:cubicBezTo>
                      <a:pt x="654" y="1"/>
                      <a:pt x="1" y="660"/>
                      <a:pt x="1" y="1453"/>
                    </a:cubicBezTo>
                    <a:cubicBezTo>
                      <a:pt x="1" y="2253"/>
                      <a:pt x="654" y="2911"/>
                      <a:pt x="1453" y="2911"/>
                    </a:cubicBezTo>
                    <a:cubicBezTo>
                      <a:pt x="2252" y="2911"/>
                      <a:pt x="2905" y="2253"/>
                      <a:pt x="2905" y="1453"/>
                    </a:cubicBezTo>
                    <a:cubicBezTo>
                      <a:pt x="2905" y="660"/>
                      <a:pt x="2252" y="1"/>
                      <a:pt x="14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1" name="Google Shape;671;p14"/>
              <p:cNvSpPr/>
              <p:nvPr/>
            </p:nvSpPr>
            <p:spPr>
              <a:xfrm rot="5400000">
                <a:off x="-430984" y="4690023"/>
                <a:ext cx="157228" cy="157123"/>
              </a:xfrm>
              <a:custGeom>
                <a:avLst/>
                <a:gdLst/>
                <a:ahLst/>
                <a:cxnLst/>
                <a:rect l="l" t="t" r="r" b="b"/>
                <a:pathLst>
                  <a:path w="1713" h="1712" extrusionOk="0">
                    <a:moveTo>
                      <a:pt x="868" y="0"/>
                    </a:moveTo>
                    <a:cubicBezTo>
                      <a:pt x="378" y="0"/>
                      <a:pt x="1" y="400"/>
                      <a:pt x="1" y="867"/>
                    </a:cubicBezTo>
                    <a:cubicBezTo>
                      <a:pt x="1" y="1334"/>
                      <a:pt x="378" y="1711"/>
                      <a:pt x="868" y="1711"/>
                    </a:cubicBezTo>
                    <a:cubicBezTo>
                      <a:pt x="1335" y="1711"/>
                      <a:pt x="1712" y="1334"/>
                      <a:pt x="1712" y="867"/>
                    </a:cubicBezTo>
                    <a:cubicBezTo>
                      <a:pt x="1712" y="400"/>
                      <a:pt x="1335" y="0"/>
                      <a:pt x="86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2" name="Google Shape;672;p14"/>
              <p:cNvSpPr/>
              <p:nvPr/>
            </p:nvSpPr>
            <p:spPr>
              <a:xfrm rot="5400000">
                <a:off x="-505323" y="4271017"/>
                <a:ext cx="123084" cy="120963"/>
              </a:xfrm>
              <a:custGeom>
                <a:avLst/>
                <a:gdLst/>
                <a:ahLst/>
                <a:cxnLst/>
                <a:rect l="l" t="t" r="r" b="b"/>
                <a:pathLst>
                  <a:path w="1341" h="1318" extrusionOk="0">
                    <a:moveTo>
                      <a:pt x="659" y="1"/>
                    </a:moveTo>
                    <a:cubicBezTo>
                      <a:pt x="310" y="1"/>
                      <a:pt x="1" y="310"/>
                      <a:pt x="1" y="659"/>
                    </a:cubicBezTo>
                    <a:cubicBezTo>
                      <a:pt x="1" y="1036"/>
                      <a:pt x="310" y="1318"/>
                      <a:pt x="659" y="1318"/>
                    </a:cubicBezTo>
                    <a:cubicBezTo>
                      <a:pt x="1036" y="1318"/>
                      <a:pt x="1340" y="1036"/>
                      <a:pt x="1340" y="659"/>
                    </a:cubicBezTo>
                    <a:cubicBezTo>
                      <a:pt x="1340" y="310"/>
                      <a:pt x="1036" y="1"/>
                      <a:pt x="65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3" name="Google Shape;673;p14"/>
              <p:cNvSpPr/>
              <p:nvPr/>
            </p:nvSpPr>
            <p:spPr>
              <a:xfrm rot="5400000">
                <a:off x="-340537" y="3942929"/>
                <a:ext cx="157136" cy="157123"/>
              </a:xfrm>
              <a:custGeom>
                <a:avLst/>
                <a:gdLst/>
                <a:ahLst/>
                <a:cxnLst/>
                <a:rect l="l" t="t" r="r" b="b"/>
                <a:pathLst>
                  <a:path w="1712" h="1712" extrusionOk="0">
                    <a:moveTo>
                      <a:pt x="867" y="0"/>
                    </a:moveTo>
                    <a:cubicBezTo>
                      <a:pt x="378" y="0"/>
                      <a:pt x="0" y="377"/>
                      <a:pt x="0" y="845"/>
                    </a:cubicBezTo>
                    <a:cubicBezTo>
                      <a:pt x="0" y="1334"/>
                      <a:pt x="378" y="1711"/>
                      <a:pt x="867" y="1711"/>
                    </a:cubicBezTo>
                    <a:cubicBezTo>
                      <a:pt x="1340" y="1711"/>
                      <a:pt x="1712" y="1334"/>
                      <a:pt x="1712" y="845"/>
                    </a:cubicBezTo>
                    <a:cubicBezTo>
                      <a:pt x="1712" y="377"/>
                      <a:pt x="1340" y="0"/>
                      <a:pt x="86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4" name="Google Shape;674;p14"/>
              <p:cNvSpPr/>
              <p:nvPr/>
            </p:nvSpPr>
            <p:spPr>
              <a:xfrm rot="5400000">
                <a:off x="1644803" y="3849412"/>
                <a:ext cx="222211" cy="727520"/>
              </a:xfrm>
              <a:custGeom>
                <a:avLst/>
                <a:gdLst/>
                <a:ahLst/>
                <a:cxnLst/>
                <a:rect l="l" t="t" r="r" b="b"/>
                <a:pathLst>
                  <a:path w="2421" h="7927" extrusionOk="0">
                    <a:moveTo>
                      <a:pt x="822" y="1"/>
                    </a:moveTo>
                    <a:lnTo>
                      <a:pt x="732" y="23"/>
                    </a:lnTo>
                    <a:lnTo>
                      <a:pt x="2302" y="5157"/>
                    </a:lnTo>
                    <a:lnTo>
                      <a:pt x="0" y="7853"/>
                    </a:lnTo>
                    <a:lnTo>
                      <a:pt x="73" y="7926"/>
                    </a:lnTo>
                    <a:lnTo>
                      <a:pt x="2421" y="5179"/>
                    </a:lnTo>
                    <a:lnTo>
                      <a:pt x="82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5" name="Google Shape;675;p14"/>
              <p:cNvSpPr/>
              <p:nvPr/>
            </p:nvSpPr>
            <p:spPr>
              <a:xfrm rot="5400000">
                <a:off x="1541679" y="4413279"/>
                <a:ext cx="490958" cy="295156"/>
              </a:xfrm>
              <a:custGeom>
                <a:avLst/>
                <a:gdLst/>
                <a:ahLst/>
                <a:cxnLst/>
                <a:rect l="l" t="t" r="r" b="b"/>
                <a:pathLst>
                  <a:path w="5349" h="3216" extrusionOk="0">
                    <a:moveTo>
                      <a:pt x="5303" y="1"/>
                    </a:moveTo>
                    <a:lnTo>
                      <a:pt x="1" y="3119"/>
                    </a:lnTo>
                    <a:lnTo>
                      <a:pt x="68" y="3215"/>
                    </a:lnTo>
                    <a:lnTo>
                      <a:pt x="5348" y="97"/>
                    </a:lnTo>
                    <a:lnTo>
                      <a:pt x="530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6" name="Google Shape;676;p14"/>
              <p:cNvSpPr/>
              <p:nvPr/>
            </p:nvSpPr>
            <p:spPr>
              <a:xfrm rot="5400000">
                <a:off x="1365251" y="4075176"/>
                <a:ext cx="60578" cy="62592"/>
              </a:xfrm>
              <a:custGeom>
                <a:avLst/>
                <a:gdLst/>
                <a:ahLst/>
                <a:cxnLst/>
                <a:rect l="l" t="t" r="r" b="b"/>
                <a:pathLst>
                  <a:path w="660" h="682" extrusionOk="0">
                    <a:moveTo>
                      <a:pt x="333" y="0"/>
                    </a:moveTo>
                    <a:cubicBezTo>
                      <a:pt x="141" y="0"/>
                      <a:pt x="1" y="163"/>
                      <a:pt x="1" y="355"/>
                    </a:cubicBezTo>
                    <a:cubicBezTo>
                      <a:pt x="1" y="518"/>
                      <a:pt x="141" y="681"/>
                      <a:pt x="333" y="681"/>
                    </a:cubicBezTo>
                    <a:cubicBezTo>
                      <a:pt x="518" y="681"/>
                      <a:pt x="659" y="518"/>
                      <a:pt x="659" y="355"/>
                    </a:cubicBezTo>
                    <a:cubicBezTo>
                      <a:pt x="659" y="163"/>
                      <a:pt x="518" y="0"/>
                      <a:pt x="33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7" name="Google Shape;677;p14"/>
              <p:cNvSpPr/>
              <p:nvPr/>
            </p:nvSpPr>
            <p:spPr>
              <a:xfrm rot="5400000">
                <a:off x="2033759" y="4087020"/>
                <a:ext cx="170078" cy="170064"/>
              </a:xfrm>
              <a:custGeom>
                <a:avLst/>
                <a:gdLst/>
                <a:ahLst/>
                <a:cxnLst/>
                <a:rect l="l" t="t" r="r" b="b"/>
                <a:pathLst>
                  <a:path w="1853" h="1853" extrusionOk="0">
                    <a:moveTo>
                      <a:pt x="941" y="0"/>
                    </a:moveTo>
                    <a:cubicBezTo>
                      <a:pt x="423" y="0"/>
                      <a:pt x="1" y="422"/>
                      <a:pt x="1" y="940"/>
                    </a:cubicBezTo>
                    <a:cubicBezTo>
                      <a:pt x="1" y="1430"/>
                      <a:pt x="423" y="1852"/>
                      <a:pt x="941" y="1852"/>
                    </a:cubicBezTo>
                    <a:cubicBezTo>
                      <a:pt x="1459" y="1852"/>
                      <a:pt x="1853" y="1430"/>
                      <a:pt x="1853" y="940"/>
                    </a:cubicBezTo>
                    <a:cubicBezTo>
                      <a:pt x="1853" y="422"/>
                      <a:pt x="1459" y="0"/>
                      <a:pt x="94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8" name="Google Shape;678;p14"/>
              <p:cNvSpPr/>
              <p:nvPr/>
            </p:nvSpPr>
            <p:spPr>
              <a:xfrm rot="5400000">
                <a:off x="1832305" y="4708048"/>
                <a:ext cx="195869" cy="193834"/>
              </a:xfrm>
              <a:custGeom>
                <a:avLst/>
                <a:gdLst/>
                <a:ahLst/>
                <a:cxnLst/>
                <a:rect l="l" t="t" r="r" b="b"/>
                <a:pathLst>
                  <a:path w="2134" h="2112" extrusionOk="0">
                    <a:moveTo>
                      <a:pt x="1059" y="0"/>
                    </a:moveTo>
                    <a:cubicBezTo>
                      <a:pt x="473" y="0"/>
                      <a:pt x="1" y="468"/>
                      <a:pt x="1" y="1053"/>
                    </a:cubicBezTo>
                    <a:cubicBezTo>
                      <a:pt x="1" y="1638"/>
                      <a:pt x="473" y="2111"/>
                      <a:pt x="1059" y="2111"/>
                    </a:cubicBezTo>
                    <a:cubicBezTo>
                      <a:pt x="1644" y="2111"/>
                      <a:pt x="2134" y="1638"/>
                      <a:pt x="2134" y="1053"/>
                    </a:cubicBezTo>
                    <a:cubicBezTo>
                      <a:pt x="2134" y="468"/>
                      <a:pt x="1644" y="0"/>
                      <a:pt x="105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9" name="Google Shape;679;p14"/>
              <p:cNvSpPr/>
              <p:nvPr/>
            </p:nvSpPr>
            <p:spPr>
              <a:xfrm rot="5400000">
                <a:off x="1560092" y="4233787"/>
                <a:ext cx="170078" cy="170064"/>
              </a:xfrm>
              <a:custGeom>
                <a:avLst/>
                <a:gdLst/>
                <a:ahLst/>
                <a:cxnLst/>
                <a:rect l="l" t="t" r="r" b="b"/>
                <a:pathLst>
                  <a:path w="1853" h="1853" extrusionOk="0">
                    <a:moveTo>
                      <a:pt x="935" y="1"/>
                    </a:moveTo>
                    <a:cubicBezTo>
                      <a:pt x="423" y="1"/>
                      <a:pt x="0" y="423"/>
                      <a:pt x="0" y="935"/>
                    </a:cubicBezTo>
                    <a:cubicBezTo>
                      <a:pt x="0" y="1453"/>
                      <a:pt x="423" y="1853"/>
                      <a:pt x="935" y="1853"/>
                    </a:cubicBezTo>
                    <a:cubicBezTo>
                      <a:pt x="1430" y="1853"/>
                      <a:pt x="1852" y="1453"/>
                      <a:pt x="1852" y="935"/>
                    </a:cubicBezTo>
                    <a:cubicBezTo>
                      <a:pt x="1852" y="423"/>
                      <a:pt x="1430" y="1"/>
                      <a:pt x="93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0" name="Google Shape;680;p14"/>
              <p:cNvSpPr/>
              <p:nvPr/>
            </p:nvSpPr>
            <p:spPr>
              <a:xfrm rot="5400000">
                <a:off x="896171" y="4251898"/>
                <a:ext cx="366406" cy="811680"/>
              </a:xfrm>
              <a:custGeom>
                <a:avLst/>
                <a:gdLst/>
                <a:ahLst/>
                <a:cxnLst/>
                <a:rect l="l" t="t" r="r" b="b"/>
                <a:pathLst>
                  <a:path w="3992" h="8844" extrusionOk="0">
                    <a:moveTo>
                      <a:pt x="3800" y="1"/>
                    </a:moveTo>
                    <a:lnTo>
                      <a:pt x="3896" y="8613"/>
                    </a:lnTo>
                    <a:lnTo>
                      <a:pt x="74" y="4740"/>
                    </a:lnTo>
                    <a:lnTo>
                      <a:pt x="1" y="4785"/>
                    </a:lnTo>
                    <a:lnTo>
                      <a:pt x="3991" y="8844"/>
                    </a:lnTo>
                    <a:lnTo>
                      <a:pt x="389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1" name="Google Shape;681;p14"/>
              <p:cNvSpPr/>
              <p:nvPr/>
            </p:nvSpPr>
            <p:spPr>
              <a:xfrm rot="5400000">
                <a:off x="225581" y="4380050"/>
                <a:ext cx="654702" cy="279554"/>
              </a:xfrm>
              <a:custGeom>
                <a:avLst/>
                <a:gdLst/>
                <a:ahLst/>
                <a:cxnLst/>
                <a:rect l="l" t="t" r="r" b="b"/>
                <a:pathLst>
                  <a:path w="7133" h="3046" extrusionOk="0">
                    <a:moveTo>
                      <a:pt x="0" y="1"/>
                    </a:moveTo>
                    <a:lnTo>
                      <a:pt x="0" y="91"/>
                    </a:lnTo>
                    <a:lnTo>
                      <a:pt x="6896" y="141"/>
                    </a:lnTo>
                    <a:lnTo>
                      <a:pt x="3614" y="2978"/>
                    </a:lnTo>
                    <a:lnTo>
                      <a:pt x="3659" y="3046"/>
                    </a:lnTo>
                    <a:lnTo>
                      <a:pt x="7132" y="46"/>
                    </a:lnTo>
                    <a:lnTo>
                      <a:pt x="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2" name="Google Shape;682;p14"/>
              <p:cNvSpPr/>
              <p:nvPr/>
            </p:nvSpPr>
            <p:spPr>
              <a:xfrm rot="5400000">
                <a:off x="1431887" y="4772662"/>
                <a:ext cx="108123" cy="110133"/>
              </a:xfrm>
              <a:custGeom>
                <a:avLst/>
                <a:gdLst/>
                <a:ahLst/>
                <a:cxnLst/>
                <a:rect l="l" t="t" r="r" b="b"/>
                <a:pathLst>
                  <a:path w="1178" h="1200" extrusionOk="0">
                    <a:moveTo>
                      <a:pt x="592" y="1"/>
                    </a:moveTo>
                    <a:cubicBezTo>
                      <a:pt x="260" y="1"/>
                      <a:pt x="1" y="282"/>
                      <a:pt x="1" y="609"/>
                    </a:cubicBezTo>
                    <a:cubicBezTo>
                      <a:pt x="1" y="941"/>
                      <a:pt x="260" y="1200"/>
                      <a:pt x="592" y="1200"/>
                    </a:cubicBezTo>
                    <a:cubicBezTo>
                      <a:pt x="918" y="1200"/>
                      <a:pt x="1177" y="941"/>
                      <a:pt x="1177" y="609"/>
                    </a:cubicBezTo>
                    <a:cubicBezTo>
                      <a:pt x="1177" y="282"/>
                      <a:pt x="918" y="1"/>
                      <a:pt x="59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3" name="Google Shape;683;p14"/>
              <p:cNvSpPr/>
              <p:nvPr/>
            </p:nvSpPr>
            <p:spPr>
              <a:xfrm rot="5400000">
                <a:off x="573299" y="4727691"/>
                <a:ext cx="219642" cy="217604"/>
              </a:xfrm>
              <a:custGeom>
                <a:avLst/>
                <a:gdLst/>
                <a:ahLst/>
                <a:cxnLst/>
                <a:rect l="l" t="t" r="r" b="b"/>
                <a:pathLst>
                  <a:path w="2393" h="2371" extrusionOk="0">
                    <a:moveTo>
                      <a:pt x="1194" y="1"/>
                    </a:moveTo>
                    <a:cubicBezTo>
                      <a:pt x="541" y="1"/>
                      <a:pt x="0" y="519"/>
                      <a:pt x="0" y="1172"/>
                    </a:cubicBezTo>
                    <a:cubicBezTo>
                      <a:pt x="0" y="1830"/>
                      <a:pt x="541" y="2371"/>
                      <a:pt x="1194" y="2371"/>
                    </a:cubicBezTo>
                    <a:cubicBezTo>
                      <a:pt x="1852" y="2371"/>
                      <a:pt x="2393" y="1830"/>
                      <a:pt x="2393" y="1172"/>
                    </a:cubicBezTo>
                    <a:cubicBezTo>
                      <a:pt x="2393" y="519"/>
                      <a:pt x="1852" y="1"/>
                      <a:pt x="119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4" name="Google Shape;684;p14"/>
              <p:cNvSpPr/>
              <p:nvPr/>
            </p:nvSpPr>
            <p:spPr>
              <a:xfrm rot="5400000">
                <a:off x="585184" y="4089087"/>
                <a:ext cx="206700" cy="206775"/>
              </a:xfrm>
              <a:custGeom>
                <a:avLst/>
                <a:gdLst/>
                <a:ahLst/>
                <a:cxnLst/>
                <a:rect l="l" t="t" r="r" b="b"/>
                <a:pathLst>
                  <a:path w="2252" h="2253" extrusionOk="0">
                    <a:moveTo>
                      <a:pt x="1126" y="1"/>
                    </a:moveTo>
                    <a:cubicBezTo>
                      <a:pt x="496" y="1"/>
                      <a:pt x="0" y="496"/>
                      <a:pt x="0" y="1127"/>
                    </a:cubicBezTo>
                    <a:cubicBezTo>
                      <a:pt x="0" y="1735"/>
                      <a:pt x="496" y="2252"/>
                      <a:pt x="1126" y="2252"/>
                    </a:cubicBezTo>
                    <a:cubicBezTo>
                      <a:pt x="1740" y="2252"/>
                      <a:pt x="2252" y="1735"/>
                      <a:pt x="2252" y="1127"/>
                    </a:cubicBezTo>
                    <a:cubicBezTo>
                      <a:pt x="2252" y="496"/>
                      <a:pt x="1740" y="1"/>
                      <a:pt x="11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5" name="Google Shape;685;p14"/>
              <p:cNvSpPr/>
              <p:nvPr/>
            </p:nvSpPr>
            <p:spPr>
              <a:xfrm rot="5400000">
                <a:off x="981118" y="4412264"/>
                <a:ext cx="133914" cy="133444"/>
              </a:xfrm>
              <a:custGeom>
                <a:avLst/>
                <a:gdLst/>
                <a:ahLst/>
                <a:cxnLst/>
                <a:rect l="l" t="t" r="r" b="b"/>
                <a:pathLst>
                  <a:path w="1459" h="1454" extrusionOk="0">
                    <a:moveTo>
                      <a:pt x="732" y="1"/>
                    </a:moveTo>
                    <a:cubicBezTo>
                      <a:pt x="310" y="1"/>
                      <a:pt x="0" y="327"/>
                      <a:pt x="0" y="727"/>
                    </a:cubicBezTo>
                    <a:cubicBezTo>
                      <a:pt x="0" y="1127"/>
                      <a:pt x="310" y="1453"/>
                      <a:pt x="732" y="1453"/>
                    </a:cubicBezTo>
                    <a:cubicBezTo>
                      <a:pt x="1126" y="1453"/>
                      <a:pt x="1458" y="1127"/>
                      <a:pt x="1458" y="727"/>
                    </a:cubicBezTo>
                    <a:cubicBezTo>
                      <a:pt x="1458" y="327"/>
                      <a:pt x="1126" y="1"/>
                      <a:pt x="73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6" name="Google Shape;686;p14"/>
              <p:cNvSpPr/>
              <p:nvPr/>
            </p:nvSpPr>
            <p:spPr>
              <a:xfrm rot="5400000">
                <a:off x="331006" y="4453340"/>
                <a:ext cx="170078" cy="170064"/>
              </a:xfrm>
              <a:custGeom>
                <a:avLst/>
                <a:gdLst/>
                <a:ahLst/>
                <a:cxnLst/>
                <a:rect l="l" t="t" r="r" b="b"/>
                <a:pathLst>
                  <a:path w="1853" h="1853" extrusionOk="0">
                    <a:moveTo>
                      <a:pt x="935" y="1"/>
                    </a:moveTo>
                    <a:cubicBezTo>
                      <a:pt x="423" y="1"/>
                      <a:pt x="1" y="423"/>
                      <a:pt x="1" y="935"/>
                    </a:cubicBezTo>
                    <a:cubicBezTo>
                      <a:pt x="1" y="1431"/>
                      <a:pt x="423" y="1853"/>
                      <a:pt x="935" y="1853"/>
                    </a:cubicBezTo>
                    <a:cubicBezTo>
                      <a:pt x="1453" y="1853"/>
                      <a:pt x="1853" y="1431"/>
                      <a:pt x="1853" y="935"/>
                    </a:cubicBezTo>
                    <a:cubicBezTo>
                      <a:pt x="1853" y="423"/>
                      <a:pt x="1453" y="1"/>
                      <a:pt x="93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7" name="Google Shape;687;p14"/>
              <p:cNvSpPr/>
              <p:nvPr/>
            </p:nvSpPr>
            <p:spPr>
              <a:xfrm rot="5400000">
                <a:off x="-212247" y="2728325"/>
                <a:ext cx="222211" cy="727520"/>
              </a:xfrm>
              <a:custGeom>
                <a:avLst/>
                <a:gdLst/>
                <a:ahLst/>
                <a:cxnLst/>
                <a:rect l="l" t="t" r="r" b="b"/>
                <a:pathLst>
                  <a:path w="2421" h="7927" extrusionOk="0">
                    <a:moveTo>
                      <a:pt x="822" y="1"/>
                    </a:moveTo>
                    <a:lnTo>
                      <a:pt x="732" y="23"/>
                    </a:lnTo>
                    <a:lnTo>
                      <a:pt x="2302" y="5157"/>
                    </a:lnTo>
                    <a:lnTo>
                      <a:pt x="0" y="7853"/>
                    </a:lnTo>
                    <a:lnTo>
                      <a:pt x="73" y="7926"/>
                    </a:lnTo>
                    <a:lnTo>
                      <a:pt x="2421" y="5179"/>
                    </a:lnTo>
                    <a:lnTo>
                      <a:pt x="82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8" name="Google Shape;688;p14"/>
              <p:cNvSpPr/>
              <p:nvPr/>
            </p:nvSpPr>
            <p:spPr>
              <a:xfrm rot="5400000">
                <a:off x="-315371" y="3292191"/>
                <a:ext cx="490958" cy="295156"/>
              </a:xfrm>
              <a:custGeom>
                <a:avLst/>
                <a:gdLst/>
                <a:ahLst/>
                <a:cxnLst/>
                <a:rect l="l" t="t" r="r" b="b"/>
                <a:pathLst>
                  <a:path w="5349" h="3216" extrusionOk="0">
                    <a:moveTo>
                      <a:pt x="5303" y="1"/>
                    </a:moveTo>
                    <a:lnTo>
                      <a:pt x="1" y="3119"/>
                    </a:lnTo>
                    <a:lnTo>
                      <a:pt x="68" y="3215"/>
                    </a:lnTo>
                    <a:lnTo>
                      <a:pt x="5348" y="97"/>
                    </a:lnTo>
                    <a:lnTo>
                      <a:pt x="530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9" name="Google Shape;689;p14"/>
              <p:cNvSpPr/>
              <p:nvPr/>
            </p:nvSpPr>
            <p:spPr>
              <a:xfrm rot="5400000">
                <a:off x="-491799" y="2954088"/>
                <a:ext cx="60578" cy="62592"/>
              </a:xfrm>
              <a:custGeom>
                <a:avLst/>
                <a:gdLst/>
                <a:ahLst/>
                <a:cxnLst/>
                <a:rect l="l" t="t" r="r" b="b"/>
                <a:pathLst>
                  <a:path w="660" h="682" extrusionOk="0">
                    <a:moveTo>
                      <a:pt x="333" y="0"/>
                    </a:moveTo>
                    <a:cubicBezTo>
                      <a:pt x="141" y="0"/>
                      <a:pt x="1" y="163"/>
                      <a:pt x="1" y="355"/>
                    </a:cubicBezTo>
                    <a:cubicBezTo>
                      <a:pt x="1" y="518"/>
                      <a:pt x="141" y="681"/>
                      <a:pt x="333" y="681"/>
                    </a:cubicBezTo>
                    <a:cubicBezTo>
                      <a:pt x="518" y="681"/>
                      <a:pt x="659" y="518"/>
                      <a:pt x="659" y="355"/>
                    </a:cubicBezTo>
                    <a:cubicBezTo>
                      <a:pt x="659" y="163"/>
                      <a:pt x="518" y="0"/>
                      <a:pt x="33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0" name="Google Shape;690;p14"/>
              <p:cNvSpPr/>
              <p:nvPr/>
            </p:nvSpPr>
            <p:spPr>
              <a:xfrm rot="5400000">
                <a:off x="176709" y="2965933"/>
                <a:ext cx="170078" cy="170064"/>
              </a:xfrm>
              <a:custGeom>
                <a:avLst/>
                <a:gdLst/>
                <a:ahLst/>
                <a:cxnLst/>
                <a:rect l="l" t="t" r="r" b="b"/>
                <a:pathLst>
                  <a:path w="1853" h="1853" extrusionOk="0">
                    <a:moveTo>
                      <a:pt x="941" y="0"/>
                    </a:moveTo>
                    <a:cubicBezTo>
                      <a:pt x="423" y="0"/>
                      <a:pt x="1" y="422"/>
                      <a:pt x="1" y="940"/>
                    </a:cubicBezTo>
                    <a:cubicBezTo>
                      <a:pt x="1" y="1430"/>
                      <a:pt x="423" y="1852"/>
                      <a:pt x="941" y="1852"/>
                    </a:cubicBezTo>
                    <a:cubicBezTo>
                      <a:pt x="1459" y="1852"/>
                      <a:pt x="1853" y="1430"/>
                      <a:pt x="1853" y="940"/>
                    </a:cubicBezTo>
                    <a:cubicBezTo>
                      <a:pt x="1853" y="422"/>
                      <a:pt x="1459" y="0"/>
                      <a:pt x="94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1" name="Google Shape;691;p14"/>
              <p:cNvSpPr/>
              <p:nvPr/>
            </p:nvSpPr>
            <p:spPr>
              <a:xfrm rot="5400000">
                <a:off x="-24745" y="3586960"/>
                <a:ext cx="195869" cy="193834"/>
              </a:xfrm>
              <a:custGeom>
                <a:avLst/>
                <a:gdLst/>
                <a:ahLst/>
                <a:cxnLst/>
                <a:rect l="l" t="t" r="r" b="b"/>
                <a:pathLst>
                  <a:path w="2134" h="2112" extrusionOk="0">
                    <a:moveTo>
                      <a:pt x="1059" y="0"/>
                    </a:moveTo>
                    <a:cubicBezTo>
                      <a:pt x="473" y="0"/>
                      <a:pt x="1" y="468"/>
                      <a:pt x="1" y="1053"/>
                    </a:cubicBezTo>
                    <a:cubicBezTo>
                      <a:pt x="1" y="1638"/>
                      <a:pt x="473" y="2111"/>
                      <a:pt x="1059" y="2111"/>
                    </a:cubicBezTo>
                    <a:cubicBezTo>
                      <a:pt x="1644" y="2111"/>
                      <a:pt x="2134" y="1638"/>
                      <a:pt x="2134" y="1053"/>
                    </a:cubicBezTo>
                    <a:cubicBezTo>
                      <a:pt x="2134" y="468"/>
                      <a:pt x="1644" y="0"/>
                      <a:pt x="105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2" name="Google Shape;692;p14"/>
              <p:cNvSpPr/>
              <p:nvPr/>
            </p:nvSpPr>
            <p:spPr>
              <a:xfrm rot="5400000">
                <a:off x="-296958" y="3112699"/>
                <a:ext cx="170078" cy="170064"/>
              </a:xfrm>
              <a:custGeom>
                <a:avLst/>
                <a:gdLst/>
                <a:ahLst/>
                <a:cxnLst/>
                <a:rect l="l" t="t" r="r" b="b"/>
                <a:pathLst>
                  <a:path w="1853" h="1853" extrusionOk="0">
                    <a:moveTo>
                      <a:pt x="935" y="1"/>
                    </a:moveTo>
                    <a:cubicBezTo>
                      <a:pt x="423" y="1"/>
                      <a:pt x="0" y="423"/>
                      <a:pt x="0" y="935"/>
                    </a:cubicBezTo>
                    <a:cubicBezTo>
                      <a:pt x="0" y="1453"/>
                      <a:pt x="423" y="1853"/>
                      <a:pt x="935" y="1853"/>
                    </a:cubicBezTo>
                    <a:cubicBezTo>
                      <a:pt x="1430" y="1853"/>
                      <a:pt x="1852" y="1453"/>
                      <a:pt x="1852" y="935"/>
                    </a:cubicBezTo>
                    <a:cubicBezTo>
                      <a:pt x="1852" y="423"/>
                      <a:pt x="1430" y="1"/>
                      <a:pt x="93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93" name="Google Shape;693;p14"/>
            <p:cNvGrpSpPr/>
            <p:nvPr/>
          </p:nvGrpSpPr>
          <p:grpSpPr>
            <a:xfrm rot="-5400000">
              <a:off x="15895" y="-609108"/>
              <a:ext cx="2840384" cy="3489680"/>
              <a:chOff x="6592975" y="-599578"/>
              <a:chExt cx="2840384" cy="3489680"/>
            </a:xfrm>
          </p:grpSpPr>
          <p:grpSp>
            <p:nvGrpSpPr>
              <p:cNvPr id="694" name="Google Shape;694;p14"/>
              <p:cNvGrpSpPr/>
              <p:nvPr/>
            </p:nvGrpSpPr>
            <p:grpSpPr>
              <a:xfrm>
                <a:off x="8429598" y="1233694"/>
                <a:ext cx="1003761" cy="1656408"/>
                <a:chOff x="8429598" y="1233694"/>
                <a:chExt cx="1003761" cy="1656408"/>
              </a:xfrm>
            </p:grpSpPr>
            <p:sp>
              <p:nvSpPr>
                <p:cNvPr id="695" name="Google Shape;695;p14"/>
                <p:cNvSpPr/>
                <p:nvPr/>
              </p:nvSpPr>
              <p:spPr>
                <a:xfrm rot="4358113" flipH="1">
                  <a:off x="8356472" y="1978654"/>
                  <a:ext cx="1002725" cy="583814"/>
                </a:xfrm>
                <a:custGeom>
                  <a:avLst/>
                  <a:gdLst/>
                  <a:ahLst/>
                  <a:cxnLst/>
                  <a:rect l="l" t="t" r="r" b="b"/>
                  <a:pathLst>
                    <a:path w="11681" h="6801" extrusionOk="0">
                      <a:moveTo>
                        <a:pt x="11636" y="1"/>
                      </a:moveTo>
                      <a:lnTo>
                        <a:pt x="6463" y="2388"/>
                      </a:lnTo>
                      <a:lnTo>
                        <a:pt x="6463" y="2388"/>
                      </a:lnTo>
                      <a:cubicBezTo>
                        <a:pt x="6334" y="2331"/>
                        <a:pt x="5136" y="1798"/>
                        <a:pt x="3919" y="1245"/>
                      </a:cubicBezTo>
                      <a:lnTo>
                        <a:pt x="2112" y="468"/>
                      </a:lnTo>
                      <a:cubicBezTo>
                        <a:pt x="1858" y="355"/>
                        <a:pt x="1644" y="260"/>
                        <a:pt x="1481" y="215"/>
                      </a:cubicBezTo>
                      <a:cubicBezTo>
                        <a:pt x="1408" y="164"/>
                        <a:pt x="1341" y="141"/>
                        <a:pt x="1295" y="119"/>
                      </a:cubicBezTo>
                      <a:lnTo>
                        <a:pt x="1222" y="119"/>
                      </a:lnTo>
                      <a:cubicBezTo>
                        <a:pt x="1200" y="96"/>
                        <a:pt x="1200" y="96"/>
                        <a:pt x="1177" y="96"/>
                      </a:cubicBezTo>
                      <a:lnTo>
                        <a:pt x="1155" y="96"/>
                      </a:lnTo>
                      <a:cubicBezTo>
                        <a:pt x="1155" y="119"/>
                        <a:pt x="1127" y="119"/>
                        <a:pt x="1127" y="119"/>
                      </a:cubicBezTo>
                      <a:lnTo>
                        <a:pt x="1127" y="141"/>
                      </a:lnTo>
                      <a:lnTo>
                        <a:pt x="1127" y="186"/>
                      </a:lnTo>
                      <a:cubicBezTo>
                        <a:pt x="1082" y="423"/>
                        <a:pt x="800" y="2089"/>
                        <a:pt x="541" y="3682"/>
                      </a:cubicBezTo>
                      <a:cubicBezTo>
                        <a:pt x="400" y="4481"/>
                        <a:pt x="260" y="5253"/>
                        <a:pt x="170" y="5844"/>
                      </a:cubicBezTo>
                      <a:cubicBezTo>
                        <a:pt x="119" y="6125"/>
                        <a:pt x="74" y="6356"/>
                        <a:pt x="51" y="6547"/>
                      </a:cubicBezTo>
                      <a:cubicBezTo>
                        <a:pt x="1" y="6710"/>
                        <a:pt x="1" y="6801"/>
                        <a:pt x="1" y="6801"/>
                      </a:cubicBezTo>
                      <a:lnTo>
                        <a:pt x="97" y="6801"/>
                      </a:lnTo>
                      <a:cubicBezTo>
                        <a:pt x="97" y="6801"/>
                        <a:pt x="378" y="5185"/>
                        <a:pt x="659" y="3519"/>
                      </a:cubicBezTo>
                      <a:cubicBezTo>
                        <a:pt x="800" y="2697"/>
                        <a:pt x="941" y="1875"/>
                        <a:pt x="1037" y="1245"/>
                      </a:cubicBezTo>
                      <a:cubicBezTo>
                        <a:pt x="1082" y="918"/>
                        <a:pt x="1127" y="659"/>
                        <a:pt x="1177" y="468"/>
                      </a:cubicBezTo>
                      <a:cubicBezTo>
                        <a:pt x="1177" y="378"/>
                        <a:pt x="1200" y="305"/>
                        <a:pt x="1200" y="260"/>
                      </a:cubicBezTo>
                      <a:cubicBezTo>
                        <a:pt x="1200" y="226"/>
                        <a:pt x="1200" y="218"/>
                        <a:pt x="1209" y="204"/>
                      </a:cubicBezTo>
                      <a:lnTo>
                        <a:pt x="1209" y="204"/>
                      </a:lnTo>
                      <a:lnTo>
                        <a:pt x="1267" y="237"/>
                      </a:lnTo>
                      <a:cubicBezTo>
                        <a:pt x="1459" y="282"/>
                        <a:pt x="1881" y="468"/>
                        <a:pt x="2421" y="682"/>
                      </a:cubicBezTo>
                      <a:cubicBezTo>
                        <a:pt x="3192" y="1031"/>
                        <a:pt x="4200" y="1481"/>
                        <a:pt x="5022" y="1830"/>
                      </a:cubicBezTo>
                      <a:cubicBezTo>
                        <a:pt x="5422" y="2016"/>
                        <a:pt x="5771" y="2185"/>
                        <a:pt x="6029" y="2297"/>
                      </a:cubicBezTo>
                      <a:cubicBezTo>
                        <a:pt x="6288" y="2416"/>
                        <a:pt x="6452" y="2489"/>
                        <a:pt x="6452" y="2489"/>
                      </a:cubicBezTo>
                      <a:lnTo>
                        <a:pt x="6474" y="2489"/>
                      </a:lnTo>
                      <a:lnTo>
                        <a:pt x="11681" y="96"/>
                      </a:lnTo>
                      <a:lnTo>
                        <a:pt x="1163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6" name="Google Shape;696;p14"/>
                <p:cNvSpPr/>
                <p:nvPr/>
              </p:nvSpPr>
              <p:spPr>
                <a:xfrm rot="4358113" flipH="1">
                  <a:off x="9103625" y="2441187"/>
                  <a:ext cx="261991" cy="261991"/>
                </a:xfrm>
                <a:custGeom>
                  <a:avLst/>
                  <a:gdLst/>
                  <a:ahLst/>
                  <a:cxnLst/>
                  <a:rect l="l" t="t" r="r" b="b"/>
                  <a:pathLst>
                    <a:path w="3052" h="3052" extrusionOk="0">
                      <a:moveTo>
                        <a:pt x="1526" y="0"/>
                      </a:moveTo>
                      <a:cubicBezTo>
                        <a:pt x="682" y="0"/>
                        <a:pt x="1" y="681"/>
                        <a:pt x="1" y="1526"/>
                      </a:cubicBezTo>
                      <a:cubicBezTo>
                        <a:pt x="1" y="2370"/>
                        <a:pt x="682" y="3051"/>
                        <a:pt x="1526" y="3051"/>
                      </a:cubicBezTo>
                      <a:cubicBezTo>
                        <a:pt x="2371" y="3051"/>
                        <a:pt x="3052" y="2370"/>
                        <a:pt x="3052" y="1526"/>
                      </a:cubicBezTo>
                      <a:cubicBezTo>
                        <a:pt x="3052" y="681"/>
                        <a:pt x="2371" y="0"/>
                        <a:pt x="152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7" name="Google Shape;697;p14"/>
                <p:cNvSpPr/>
                <p:nvPr/>
              </p:nvSpPr>
              <p:spPr>
                <a:xfrm rot="4358113" flipH="1">
                  <a:off x="8844712" y="2141251"/>
                  <a:ext cx="136833" cy="134858"/>
                </a:xfrm>
                <a:custGeom>
                  <a:avLst/>
                  <a:gdLst/>
                  <a:ahLst/>
                  <a:cxnLst/>
                  <a:rect l="l" t="t" r="r" b="b"/>
                  <a:pathLst>
                    <a:path w="1594" h="1571" extrusionOk="0">
                      <a:moveTo>
                        <a:pt x="794" y="0"/>
                      </a:moveTo>
                      <a:cubicBezTo>
                        <a:pt x="350" y="0"/>
                        <a:pt x="1" y="349"/>
                        <a:pt x="1" y="771"/>
                      </a:cubicBezTo>
                      <a:cubicBezTo>
                        <a:pt x="1" y="1216"/>
                        <a:pt x="350" y="1571"/>
                        <a:pt x="794" y="1571"/>
                      </a:cubicBezTo>
                      <a:cubicBezTo>
                        <a:pt x="1245" y="1571"/>
                        <a:pt x="1594" y="1216"/>
                        <a:pt x="1594" y="771"/>
                      </a:cubicBezTo>
                      <a:cubicBezTo>
                        <a:pt x="1594" y="349"/>
                        <a:pt x="1245" y="0"/>
                        <a:pt x="79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8" name="Google Shape;698;p14"/>
                <p:cNvSpPr/>
                <p:nvPr/>
              </p:nvSpPr>
              <p:spPr>
                <a:xfrm rot="4358113" flipH="1">
                  <a:off x="8872462" y="1606689"/>
                  <a:ext cx="227654" cy="227654"/>
                </a:xfrm>
                <a:custGeom>
                  <a:avLst/>
                  <a:gdLst/>
                  <a:ahLst/>
                  <a:cxnLst/>
                  <a:rect l="l" t="t" r="r" b="b"/>
                  <a:pathLst>
                    <a:path w="2652" h="2652" extrusionOk="0">
                      <a:moveTo>
                        <a:pt x="1312" y="0"/>
                      </a:moveTo>
                      <a:cubicBezTo>
                        <a:pt x="586" y="0"/>
                        <a:pt x="1" y="586"/>
                        <a:pt x="1" y="1312"/>
                      </a:cubicBezTo>
                      <a:cubicBezTo>
                        <a:pt x="1" y="2043"/>
                        <a:pt x="586" y="2651"/>
                        <a:pt x="1312" y="2651"/>
                      </a:cubicBezTo>
                      <a:cubicBezTo>
                        <a:pt x="2038" y="2651"/>
                        <a:pt x="2652" y="2043"/>
                        <a:pt x="2652" y="1312"/>
                      </a:cubicBezTo>
                      <a:cubicBezTo>
                        <a:pt x="2652" y="586"/>
                        <a:pt x="2038" y="0"/>
                        <a:pt x="13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9" name="Google Shape;699;p14"/>
                <p:cNvSpPr/>
                <p:nvPr/>
              </p:nvSpPr>
              <p:spPr>
                <a:xfrm rot="4358113" flipH="1">
                  <a:off x="8681578" y="2788281"/>
                  <a:ext cx="90392" cy="90392"/>
                </a:xfrm>
                <a:custGeom>
                  <a:avLst/>
                  <a:gdLst/>
                  <a:ahLst/>
                  <a:cxnLst/>
                  <a:rect l="l" t="t" r="r" b="b"/>
                  <a:pathLst>
                    <a:path w="1053" h="1053" extrusionOk="0">
                      <a:moveTo>
                        <a:pt x="540" y="0"/>
                      </a:moveTo>
                      <a:cubicBezTo>
                        <a:pt x="237" y="0"/>
                        <a:pt x="0" y="231"/>
                        <a:pt x="0" y="513"/>
                      </a:cubicBezTo>
                      <a:cubicBezTo>
                        <a:pt x="0" y="822"/>
                        <a:pt x="237" y="1053"/>
                        <a:pt x="540" y="1053"/>
                      </a:cubicBezTo>
                      <a:cubicBezTo>
                        <a:pt x="822" y="1053"/>
                        <a:pt x="1053" y="822"/>
                        <a:pt x="1053" y="513"/>
                      </a:cubicBezTo>
                      <a:cubicBezTo>
                        <a:pt x="1053" y="231"/>
                        <a:pt x="822" y="0"/>
                        <a:pt x="54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0" name="Google Shape;700;p14"/>
                <p:cNvSpPr/>
                <p:nvPr/>
              </p:nvSpPr>
              <p:spPr>
                <a:xfrm flipH="1">
                  <a:off x="8698267" y="1286318"/>
                  <a:ext cx="640318" cy="231610"/>
                </a:xfrm>
                <a:custGeom>
                  <a:avLst/>
                  <a:gdLst/>
                  <a:ahLst/>
                  <a:cxnLst/>
                  <a:rect l="l" t="t" r="r" b="b"/>
                  <a:pathLst>
                    <a:path w="7459" h="2698" extrusionOk="0">
                      <a:moveTo>
                        <a:pt x="3636" y="1"/>
                      </a:moveTo>
                      <a:lnTo>
                        <a:pt x="0" y="2607"/>
                      </a:lnTo>
                      <a:lnTo>
                        <a:pt x="51" y="2697"/>
                      </a:lnTo>
                      <a:lnTo>
                        <a:pt x="3659" y="96"/>
                      </a:lnTo>
                      <a:lnTo>
                        <a:pt x="7436" y="845"/>
                      </a:lnTo>
                      <a:lnTo>
                        <a:pt x="7459" y="755"/>
                      </a:lnTo>
                      <a:lnTo>
                        <a:pt x="363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1" name="Google Shape;701;p14"/>
                <p:cNvSpPr/>
                <p:nvPr/>
              </p:nvSpPr>
              <p:spPr>
                <a:xfrm flipH="1">
                  <a:off x="9239950" y="1428566"/>
                  <a:ext cx="193409" cy="171089"/>
                </a:xfrm>
                <a:custGeom>
                  <a:avLst/>
                  <a:gdLst/>
                  <a:ahLst/>
                  <a:cxnLst/>
                  <a:rect l="l" t="t" r="r" b="b"/>
                  <a:pathLst>
                    <a:path w="2253" h="1993" extrusionOk="0">
                      <a:moveTo>
                        <a:pt x="1132" y="1"/>
                      </a:moveTo>
                      <a:cubicBezTo>
                        <a:pt x="756" y="1"/>
                        <a:pt x="390" y="216"/>
                        <a:pt x="215" y="595"/>
                      </a:cubicBezTo>
                      <a:cubicBezTo>
                        <a:pt x="1" y="1091"/>
                        <a:pt x="237" y="1676"/>
                        <a:pt x="733" y="1913"/>
                      </a:cubicBezTo>
                      <a:cubicBezTo>
                        <a:pt x="859" y="1966"/>
                        <a:pt x="992" y="1992"/>
                        <a:pt x="1124" y="1992"/>
                      </a:cubicBezTo>
                      <a:cubicBezTo>
                        <a:pt x="1502" y="1992"/>
                        <a:pt x="1869" y="1779"/>
                        <a:pt x="2044" y="1395"/>
                      </a:cubicBezTo>
                      <a:cubicBezTo>
                        <a:pt x="2252" y="899"/>
                        <a:pt x="2044" y="314"/>
                        <a:pt x="1526" y="83"/>
                      </a:cubicBezTo>
                      <a:cubicBezTo>
                        <a:pt x="1399" y="27"/>
                        <a:pt x="1265" y="1"/>
                        <a:pt x="113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2" name="Google Shape;702;p14"/>
                <p:cNvSpPr/>
                <p:nvPr/>
              </p:nvSpPr>
              <p:spPr>
                <a:xfrm flipH="1">
                  <a:off x="8621426" y="1286232"/>
                  <a:ext cx="155208" cy="136494"/>
                </a:xfrm>
                <a:custGeom>
                  <a:avLst/>
                  <a:gdLst/>
                  <a:ahLst/>
                  <a:cxnLst/>
                  <a:rect l="l" t="t" r="r" b="b"/>
                  <a:pathLst>
                    <a:path w="1808" h="1590" extrusionOk="0">
                      <a:moveTo>
                        <a:pt x="892" y="0"/>
                      </a:moveTo>
                      <a:cubicBezTo>
                        <a:pt x="591" y="0"/>
                        <a:pt x="300" y="181"/>
                        <a:pt x="164" y="475"/>
                      </a:cubicBezTo>
                      <a:cubicBezTo>
                        <a:pt x="1" y="869"/>
                        <a:pt x="164" y="1341"/>
                        <a:pt x="564" y="1527"/>
                      </a:cubicBezTo>
                      <a:cubicBezTo>
                        <a:pt x="673" y="1570"/>
                        <a:pt x="785" y="1590"/>
                        <a:pt x="895" y="1590"/>
                      </a:cubicBezTo>
                      <a:cubicBezTo>
                        <a:pt x="1208" y="1590"/>
                        <a:pt x="1495" y="1424"/>
                        <a:pt x="1616" y="1128"/>
                      </a:cubicBezTo>
                      <a:cubicBezTo>
                        <a:pt x="1808" y="705"/>
                        <a:pt x="1616" y="238"/>
                        <a:pt x="1216" y="75"/>
                      </a:cubicBezTo>
                      <a:cubicBezTo>
                        <a:pt x="1112" y="24"/>
                        <a:pt x="1001" y="0"/>
                        <a:pt x="89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3" name="Google Shape;703;p14"/>
                <p:cNvSpPr/>
                <p:nvPr/>
              </p:nvSpPr>
              <p:spPr>
                <a:xfrm flipH="1">
                  <a:off x="8962064" y="1233694"/>
                  <a:ext cx="128682" cy="113916"/>
                </a:xfrm>
                <a:custGeom>
                  <a:avLst/>
                  <a:gdLst/>
                  <a:ahLst/>
                  <a:cxnLst/>
                  <a:rect l="l" t="t" r="r" b="b"/>
                  <a:pathLst>
                    <a:path w="1499" h="1327" extrusionOk="0">
                      <a:moveTo>
                        <a:pt x="773" y="0"/>
                      </a:moveTo>
                      <a:cubicBezTo>
                        <a:pt x="510" y="0"/>
                        <a:pt x="265" y="155"/>
                        <a:pt x="142" y="405"/>
                      </a:cubicBezTo>
                      <a:cubicBezTo>
                        <a:pt x="1" y="732"/>
                        <a:pt x="164" y="1132"/>
                        <a:pt x="491" y="1272"/>
                      </a:cubicBezTo>
                      <a:cubicBezTo>
                        <a:pt x="577" y="1309"/>
                        <a:pt x="669" y="1327"/>
                        <a:pt x="758" y="1327"/>
                      </a:cubicBezTo>
                      <a:cubicBezTo>
                        <a:pt x="1011" y="1327"/>
                        <a:pt x="1253" y="1187"/>
                        <a:pt x="1357" y="946"/>
                      </a:cubicBezTo>
                      <a:cubicBezTo>
                        <a:pt x="1498" y="591"/>
                        <a:pt x="1357" y="214"/>
                        <a:pt x="1031" y="51"/>
                      </a:cubicBezTo>
                      <a:cubicBezTo>
                        <a:pt x="945" y="16"/>
                        <a:pt x="858" y="0"/>
                        <a:pt x="77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04" name="Google Shape;704;p14"/>
              <p:cNvGrpSpPr/>
              <p:nvPr/>
            </p:nvGrpSpPr>
            <p:grpSpPr>
              <a:xfrm>
                <a:off x="6592975" y="-465604"/>
                <a:ext cx="1284518" cy="623243"/>
                <a:chOff x="6592975" y="-465604"/>
                <a:chExt cx="1284518" cy="623243"/>
              </a:xfrm>
            </p:grpSpPr>
            <p:sp>
              <p:nvSpPr>
                <p:cNvPr id="705" name="Google Shape;705;p14"/>
                <p:cNvSpPr/>
                <p:nvPr/>
              </p:nvSpPr>
              <p:spPr>
                <a:xfrm flipH="1">
                  <a:off x="6671282" y="-344303"/>
                  <a:ext cx="1049198" cy="424847"/>
                </a:xfrm>
                <a:custGeom>
                  <a:avLst/>
                  <a:gdLst/>
                  <a:ahLst/>
                  <a:cxnLst/>
                  <a:rect l="l" t="t" r="r" b="b"/>
                  <a:pathLst>
                    <a:path w="12222" h="4949" extrusionOk="0">
                      <a:moveTo>
                        <a:pt x="4763" y="0"/>
                      </a:moveTo>
                      <a:lnTo>
                        <a:pt x="1" y="4881"/>
                      </a:lnTo>
                      <a:lnTo>
                        <a:pt x="46" y="4948"/>
                      </a:lnTo>
                      <a:lnTo>
                        <a:pt x="4808" y="96"/>
                      </a:lnTo>
                      <a:lnTo>
                        <a:pt x="12221" y="96"/>
                      </a:lnTo>
                      <a:lnTo>
                        <a:pt x="1222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6" name="Google Shape;706;p14"/>
                <p:cNvSpPr/>
                <p:nvPr/>
              </p:nvSpPr>
              <p:spPr>
                <a:xfrm flipH="1">
                  <a:off x="7309627" y="-344303"/>
                  <a:ext cx="491548" cy="78806"/>
                </a:xfrm>
                <a:custGeom>
                  <a:avLst/>
                  <a:gdLst/>
                  <a:ahLst/>
                  <a:cxnLst/>
                  <a:rect l="l" t="t" r="r" b="b"/>
                  <a:pathLst>
                    <a:path w="5726" h="918" extrusionOk="0">
                      <a:moveTo>
                        <a:pt x="5725" y="0"/>
                      </a:moveTo>
                      <a:lnTo>
                        <a:pt x="1" y="822"/>
                      </a:lnTo>
                      <a:lnTo>
                        <a:pt x="23" y="918"/>
                      </a:lnTo>
                      <a:lnTo>
                        <a:pt x="5725" y="96"/>
                      </a:lnTo>
                      <a:lnTo>
                        <a:pt x="572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7" name="Google Shape;707;p14"/>
                <p:cNvSpPr/>
                <p:nvPr/>
              </p:nvSpPr>
              <p:spPr>
                <a:xfrm flipH="1">
                  <a:off x="7722285" y="-342758"/>
                  <a:ext cx="155208" cy="147739"/>
                </a:xfrm>
                <a:custGeom>
                  <a:avLst/>
                  <a:gdLst/>
                  <a:ahLst/>
                  <a:cxnLst/>
                  <a:rect l="l" t="t" r="r" b="b"/>
                  <a:pathLst>
                    <a:path w="1808" h="1721" extrusionOk="0">
                      <a:moveTo>
                        <a:pt x="903" y="1"/>
                      </a:moveTo>
                      <a:cubicBezTo>
                        <a:pt x="876" y="1"/>
                        <a:pt x="849" y="2"/>
                        <a:pt x="822" y="5"/>
                      </a:cubicBezTo>
                      <a:cubicBezTo>
                        <a:pt x="349" y="56"/>
                        <a:pt x="0" y="450"/>
                        <a:pt x="45" y="945"/>
                      </a:cubicBezTo>
                      <a:cubicBezTo>
                        <a:pt x="93" y="1382"/>
                        <a:pt x="441" y="1721"/>
                        <a:pt x="892" y="1721"/>
                      </a:cubicBezTo>
                      <a:cubicBezTo>
                        <a:pt x="922" y="1721"/>
                        <a:pt x="954" y="1719"/>
                        <a:pt x="985" y="1716"/>
                      </a:cubicBezTo>
                      <a:cubicBezTo>
                        <a:pt x="1453" y="1671"/>
                        <a:pt x="1807" y="1249"/>
                        <a:pt x="1756" y="782"/>
                      </a:cubicBezTo>
                      <a:cubicBezTo>
                        <a:pt x="1714" y="336"/>
                        <a:pt x="1337" y="1"/>
                        <a:pt x="90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8" name="Google Shape;708;p14"/>
                <p:cNvSpPr/>
                <p:nvPr/>
              </p:nvSpPr>
              <p:spPr>
                <a:xfrm flipH="1">
                  <a:off x="7178707" y="-465604"/>
                  <a:ext cx="261999" cy="250839"/>
                </a:xfrm>
                <a:custGeom>
                  <a:avLst/>
                  <a:gdLst/>
                  <a:ahLst/>
                  <a:cxnLst/>
                  <a:rect l="l" t="t" r="r" b="b"/>
                  <a:pathLst>
                    <a:path w="3052" h="2922" extrusionOk="0">
                      <a:moveTo>
                        <a:pt x="1514" y="1"/>
                      </a:moveTo>
                      <a:cubicBezTo>
                        <a:pt x="1472" y="1"/>
                        <a:pt x="1429" y="3"/>
                        <a:pt x="1386" y="6"/>
                      </a:cubicBezTo>
                      <a:cubicBezTo>
                        <a:pt x="586" y="79"/>
                        <a:pt x="1" y="783"/>
                        <a:pt x="74" y="1577"/>
                      </a:cubicBezTo>
                      <a:cubicBezTo>
                        <a:pt x="138" y="2355"/>
                        <a:pt x="773" y="2922"/>
                        <a:pt x="1519" y="2922"/>
                      </a:cubicBezTo>
                      <a:cubicBezTo>
                        <a:pt x="1561" y="2922"/>
                        <a:pt x="1602" y="2920"/>
                        <a:pt x="1645" y="2916"/>
                      </a:cubicBezTo>
                      <a:cubicBezTo>
                        <a:pt x="2438" y="2843"/>
                        <a:pt x="3052" y="2139"/>
                        <a:pt x="2979" y="1346"/>
                      </a:cubicBezTo>
                      <a:cubicBezTo>
                        <a:pt x="2915" y="567"/>
                        <a:pt x="2280" y="1"/>
                        <a:pt x="151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9" name="Google Shape;709;p14"/>
                <p:cNvSpPr/>
                <p:nvPr/>
              </p:nvSpPr>
              <p:spPr>
                <a:xfrm flipH="1">
                  <a:off x="6592975" y="-413238"/>
                  <a:ext cx="155208" cy="148083"/>
                </a:xfrm>
                <a:custGeom>
                  <a:avLst/>
                  <a:gdLst/>
                  <a:ahLst/>
                  <a:cxnLst/>
                  <a:rect l="l" t="t" r="r" b="b"/>
                  <a:pathLst>
                    <a:path w="1808" h="1725" extrusionOk="0">
                      <a:moveTo>
                        <a:pt x="903" y="0"/>
                      </a:moveTo>
                      <a:cubicBezTo>
                        <a:pt x="876" y="0"/>
                        <a:pt x="849" y="1"/>
                        <a:pt x="822" y="4"/>
                      </a:cubicBezTo>
                      <a:cubicBezTo>
                        <a:pt x="355" y="55"/>
                        <a:pt x="0" y="454"/>
                        <a:pt x="51" y="944"/>
                      </a:cubicBezTo>
                      <a:cubicBezTo>
                        <a:pt x="72" y="1384"/>
                        <a:pt x="448" y="1725"/>
                        <a:pt x="883" y="1725"/>
                      </a:cubicBezTo>
                      <a:cubicBezTo>
                        <a:pt x="909" y="1725"/>
                        <a:pt x="936" y="1723"/>
                        <a:pt x="963" y="1721"/>
                      </a:cubicBezTo>
                      <a:cubicBezTo>
                        <a:pt x="1458" y="1670"/>
                        <a:pt x="1807" y="1248"/>
                        <a:pt x="1762" y="781"/>
                      </a:cubicBezTo>
                      <a:cubicBezTo>
                        <a:pt x="1720" y="341"/>
                        <a:pt x="1342" y="0"/>
                        <a:pt x="90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0" name="Google Shape;710;p14"/>
                <p:cNvSpPr/>
                <p:nvPr/>
              </p:nvSpPr>
              <p:spPr>
                <a:xfrm flipH="1">
                  <a:off x="7635838" y="-2462"/>
                  <a:ext cx="165337" cy="160101"/>
                </a:xfrm>
                <a:custGeom>
                  <a:avLst/>
                  <a:gdLst/>
                  <a:ahLst/>
                  <a:cxnLst/>
                  <a:rect l="l" t="t" r="r" b="b"/>
                  <a:pathLst>
                    <a:path w="1926" h="1865" extrusionOk="0">
                      <a:moveTo>
                        <a:pt x="975" y="0"/>
                      </a:moveTo>
                      <a:cubicBezTo>
                        <a:pt x="949" y="0"/>
                        <a:pt x="922" y="1"/>
                        <a:pt x="896" y="4"/>
                      </a:cubicBezTo>
                      <a:cubicBezTo>
                        <a:pt x="378" y="54"/>
                        <a:pt x="1" y="499"/>
                        <a:pt x="51" y="1017"/>
                      </a:cubicBezTo>
                      <a:cubicBezTo>
                        <a:pt x="94" y="1501"/>
                        <a:pt x="494" y="1865"/>
                        <a:pt x="956" y="1865"/>
                      </a:cubicBezTo>
                      <a:cubicBezTo>
                        <a:pt x="983" y="1865"/>
                        <a:pt x="1009" y="1864"/>
                        <a:pt x="1036" y="1861"/>
                      </a:cubicBezTo>
                      <a:cubicBezTo>
                        <a:pt x="1549" y="1811"/>
                        <a:pt x="1926" y="1366"/>
                        <a:pt x="1881" y="848"/>
                      </a:cubicBezTo>
                      <a:cubicBezTo>
                        <a:pt x="1833" y="364"/>
                        <a:pt x="1433" y="0"/>
                        <a:pt x="97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11" name="Google Shape;711;p14"/>
              <p:cNvGrpSpPr/>
              <p:nvPr/>
            </p:nvGrpSpPr>
            <p:grpSpPr>
              <a:xfrm>
                <a:off x="8025482" y="-599578"/>
                <a:ext cx="1296965" cy="1632529"/>
                <a:chOff x="8025482" y="-599578"/>
                <a:chExt cx="1296965" cy="1632529"/>
              </a:xfrm>
            </p:grpSpPr>
            <p:sp>
              <p:nvSpPr>
                <p:cNvPr id="712" name="Google Shape;712;p14"/>
                <p:cNvSpPr/>
                <p:nvPr/>
              </p:nvSpPr>
              <p:spPr>
                <a:xfrm flipH="1">
                  <a:off x="8939662" y="38508"/>
                  <a:ext cx="300200" cy="938458"/>
                </a:xfrm>
                <a:custGeom>
                  <a:avLst/>
                  <a:gdLst/>
                  <a:ahLst/>
                  <a:cxnLst/>
                  <a:rect l="l" t="t" r="r" b="b"/>
                  <a:pathLst>
                    <a:path w="3497" h="10932" extrusionOk="0">
                      <a:moveTo>
                        <a:pt x="91" y="0"/>
                      </a:moveTo>
                      <a:lnTo>
                        <a:pt x="1" y="23"/>
                      </a:lnTo>
                      <a:lnTo>
                        <a:pt x="2320" y="6429"/>
                      </a:lnTo>
                      <a:lnTo>
                        <a:pt x="3401" y="10932"/>
                      </a:lnTo>
                      <a:lnTo>
                        <a:pt x="3496" y="10904"/>
                      </a:lnTo>
                      <a:lnTo>
                        <a:pt x="2416" y="6400"/>
                      </a:lnTo>
                      <a:lnTo>
                        <a:pt x="9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3" name="Google Shape;713;p14"/>
                <p:cNvSpPr/>
                <p:nvPr/>
              </p:nvSpPr>
              <p:spPr>
                <a:xfrm flipH="1">
                  <a:off x="8935798" y="498816"/>
                  <a:ext cx="201564" cy="181991"/>
                </a:xfrm>
                <a:custGeom>
                  <a:avLst/>
                  <a:gdLst/>
                  <a:ahLst/>
                  <a:cxnLst/>
                  <a:rect l="l" t="t" r="r" b="b"/>
                  <a:pathLst>
                    <a:path w="2348" h="2120" extrusionOk="0">
                      <a:moveTo>
                        <a:pt x="1190" y="0"/>
                      </a:moveTo>
                      <a:cubicBezTo>
                        <a:pt x="1107" y="0"/>
                        <a:pt x="1023" y="10"/>
                        <a:pt x="940" y="31"/>
                      </a:cubicBezTo>
                      <a:cubicBezTo>
                        <a:pt x="377" y="149"/>
                        <a:pt x="0" y="712"/>
                        <a:pt x="141" y="1297"/>
                      </a:cubicBezTo>
                      <a:cubicBezTo>
                        <a:pt x="244" y="1787"/>
                        <a:pt x="700" y="2119"/>
                        <a:pt x="1188" y="2119"/>
                      </a:cubicBezTo>
                      <a:cubicBezTo>
                        <a:pt x="1261" y="2119"/>
                        <a:pt x="1334" y="2112"/>
                        <a:pt x="1407" y="2097"/>
                      </a:cubicBezTo>
                      <a:cubicBezTo>
                        <a:pt x="1970" y="1956"/>
                        <a:pt x="2347" y="1393"/>
                        <a:pt x="2207" y="830"/>
                      </a:cubicBezTo>
                      <a:cubicBezTo>
                        <a:pt x="2106" y="331"/>
                        <a:pt x="1666" y="0"/>
                        <a:pt x="119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4" name="Google Shape;714;p14"/>
                <p:cNvSpPr/>
                <p:nvPr/>
              </p:nvSpPr>
              <p:spPr>
                <a:xfrm flipH="1">
                  <a:off x="8881713" y="919121"/>
                  <a:ext cx="124733" cy="113830"/>
                </a:xfrm>
                <a:custGeom>
                  <a:avLst/>
                  <a:gdLst/>
                  <a:ahLst/>
                  <a:cxnLst/>
                  <a:rect l="l" t="t" r="r" b="b"/>
                  <a:pathLst>
                    <a:path w="1453" h="1326" extrusionOk="0">
                      <a:moveTo>
                        <a:pt x="725" y="1"/>
                      </a:moveTo>
                      <a:cubicBezTo>
                        <a:pt x="679" y="1"/>
                        <a:pt x="632" y="6"/>
                        <a:pt x="586" y="15"/>
                      </a:cubicBezTo>
                      <a:cubicBezTo>
                        <a:pt x="237" y="111"/>
                        <a:pt x="1" y="460"/>
                        <a:pt x="96" y="814"/>
                      </a:cubicBezTo>
                      <a:cubicBezTo>
                        <a:pt x="154" y="1111"/>
                        <a:pt x="417" y="1326"/>
                        <a:pt x="709" y="1326"/>
                      </a:cubicBezTo>
                      <a:cubicBezTo>
                        <a:pt x="761" y="1326"/>
                        <a:pt x="814" y="1319"/>
                        <a:pt x="867" y="1304"/>
                      </a:cubicBezTo>
                      <a:cubicBezTo>
                        <a:pt x="1222" y="1237"/>
                        <a:pt x="1453" y="882"/>
                        <a:pt x="1385" y="533"/>
                      </a:cubicBezTo>
                      <a:cubicBezTo>
                        <a:pt x="1302" y="205"/>
                        <a:pt x="1028" y="1"/>
                        <a:pt x="7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5" name="Google Shape;715;p14"/>
                <p:cNvSpPr/>
                <p:nvPr/>
              </p:nvSpPr>
              <p:spPr>
                <a:xfrm flipH="1">
                  <a:off x="9149383" y="-39956"/>
                  <a:ext cx="173064" cy="158985"/>
                </a:xfrm>
                <a:custGeom>
                  <a:avLst/>
                  <a:gdLst/>
                  <a:ahLst/>
                  <a:cxnLst/>
                  <a:rect l="l" t="t" r="r" b="b"/>
                  <a:pathLst>
                    <a:path w="2016" h="1852" extrusionOk="0">
                      <a:moveTo>
                        <a:pt x="1011" y="1"/>
                      </a:moveTo>
                      <a:cubicBezTo>
                        <a:pt x="941" y="1"/>
                        <a:pt x="871" y="8"/>
                        <a:pt x="799" y="25"/>
                      </a:cubicBezTo>
                      <a:cubicBezTo>
                        <a:pt x="304" y="137"/>
                        <a:pt x="0" y="633"/>
                        <a:pt x="118" y="1123"/>
                      </a:cubicBezTo>
                      <a:cubicBezTo>
                        <a:pt x="195" y="1565"/>
                        <a:pt x="585" y="1852"/>
                        <a:pt x="1006" y="1852"/>
                      </a:cubicBezTo>
                      <a:cubicBezTo>
                        <a:pt x="1077" y="1852"/>
                        <a:pt x="1150" y="1843"/>
                        <a:pt x="1222" y="1826"/>
                      </a:cubicBezTo>
                      <a:cubicBezTo>
                        <a:pt x="1711" y="1736"/>
                        <a:pt x="2015" y="1218"/>
                        <a:pt x="1925" y="729"/>
                      </a:cubicBezTo>
                      <a:cubicBezTo>
                        <a:pt x="1823" y="302"/>
                        <a:pt x="1442" y="1"/>
                        <a:pt x="101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6" name="Google Shape;716;p14"/>
                <p:cNvSpPr/>
                <p:nvPr/>
              </p:nvSpPr>
              <p:spPr>
                <a:xfrm rot="-1525532" flipH="1">
                  <a:off x="8329471" y="-530926"/>
                  <a:ext cx="171094" cy="775201"/>
                </a:xfrm>
                <a:custGeom>
                  <a:avLst/>
                  <a:gdLst/>
                  <a:ahLst/>
                  <a:cxnLst/>
                  <a:rect l="l" t="t" r="r" b="b"/>
                  <a:pathLst>
                    <a:path w="1993" h="9030" extrusionOk="0">
                      <a:moveTo>
                        <a:pt x="1925" y="0"/>
                      </a:moveTo>
                      <a:lnTo>
                        <a:pt x="0" y="4807"/>
                      </a:lnTo>
                      <a:lnTo>
                        <a:pt x="777" y="9029"/>
                      </a:lnTo>
                      <a:lnTo>
                        <a:pt x="867" y="9007"/>
                      </a:lnTo>
                      <a:lnTo>
                        <a:pt x="96" y="4830"/>
                      </a:lnTo>
                      <a:lnTo>
                        <a:pt x="1993" y="23"/>
                      </a:lnTo>
                      <a:lnTo>
                        <a:pt x="192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7" name="Google Shape;717;p14"/>
                <p:cNvSpPr/>
                <p:nvPr/>
              </p:nvSpPr>
              <p:spPr>
                <a:xfrm rot="-1525532" flipH="1">
                  <a:off x="8531840" y="-232608"/>
                  <a:ext cx="304071" cy="241746"/>
                </a:xfrm>
                <a:custGeom>
                  <a:avLst/>
                  <a:gdLst/>
                  <a:ahLst/>
                  <a:cxnLst/>
                  <a:rect l="l" t="t" r="r" b="b"/>
                  <a:pathLst>
                    <a:path w="3542" h="2816" extrusionOk="0">
                      <a:moveTo>
                        <a:pt x="3468" y="1"/>
                      </a:moveTo>
                      <a:lnTo>
                        <a:pt x="0" y="2748"/>
                      </a:lnTo>
                      <a:lnTo>
                        <a:pt x="45" y="2815"/>
                      </a:lnTo>
                      <a:lnTo>
                        <a:pt x="3541" y="74"/>
                      </a:lnTo>
                      <a:lnTo>
                        <a:pt x="34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8" name="Google Shape;718;p14"/>
                <p:cNvSpPr/>
                <p:nvPr/>
              </p:nvSpPr>
              <p:spPr>
                <a:xfrm rot="-1525532" flipH="1">
                  <a:off x="8767443" y="-160469"/>
                  <a:ext cx="205519" cy="181138"/>
                </a:xfrm>
                <a:custGeom>
                  <a:avLst/>
                  <a:gdLst/>
                  <a:ahLst/>
                  <a:cxnLst/>
                  <a:rect l="l" t="t" r="r" b="b"/>
                  <a:pathLst>
                    <a:path w="2394" h="2110" extrusionOk="0">
                      <a:moveTo>
                        <a:pt x="1196" y="1"/>
                      </a:moveTo>
                      <a:cubicBezTo>
                        <a:pt x="881" y="1"/>
                        <a:pt x="570" y="139"/>
                        <a:pt x="356" y="409"/>
                      </a:cubicBezTo>
                      <a:cubicBezTo>
                        <a:pt x="1" y="854"/>
                        <a:pt x="97" y="1535"/>
                        <a:pt x="541" y="1890"/>
                      </a:cubicBezTo>
                      <a:cubicBezTo>
                        <a:pt x="738" y="2037"/>
                        <a:pt x="969" y="2110"/>
                        <a:pt x="1198" y="2110"/>
                      </a:cubicBezTo>
                      <a:cubicBezTo>
                        <a:pt x="1514" y="2110"/>
                        <a:pt x="1826" y="1972"/>
                        <a:pt x="2044" y="1698"/>
                      </a:cubicBezTo>
                      <a:cubicBezTo>
                        <a:pt x="2393" y="1254"/>
                        <a:pt x="2303" y="572"/>
                        <a:pt x="1853" y="223"/>
                      </a:cubicBezTo>
                      <a:cubicBezTo>
                        <a:pt x="1656" y="74"/>
                        <a:pt x="1425" y="1"/>
                        <a:pt x="119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9" name="Google Shape;719;p14"/>
                <p:cNvSpPr/>
                <p:nvPr/>
              </p:nvSpPr>
              <p:spPr>
                <a:xfrm rot="-1525532" flipH="1">
                  <a:off x="8058381" y="-559722"/>
                  <a:ext cx="232045" cy="205604"/>
                </a:xfrm>
                <a:custGeom>
                  <a:avLst/>
                  <a:gdLst/>
                  <a:ahLst/>
                  <a:cxnLst/>
                  <a:rect l="l" t="t" r="r" b="b"/>
                  <a:pathLst>
                    <a:path w="2703" h="2395" extrusionOk="0">
                      <a:moveTo>
                        <a:pt x="1365" y="1"/>
                      </a:moveTo>
                      <a:cubicBezTo>
                        <a:pt x="1009" y="1"/>
                        <a:pt x="655" y="157"/>
                        <a:pt x="422" y="459"/>
                      </a:cubicBezTo>
                      <a:cubicBezTo>
                        <a:pt x="0" y="977"/>
                        <a:pt x="96" y="1726"/>
                        <a:pt x="614" y="2148"/>
                      </a:cubicBezTo>
                      <a:cubicBezTo>
                        <a:pt x="827" y="2314"/>
                        <a:pt x="1082" y="2395"/>
                        <a:pt x="1338" y="2395"/>
                      </a:cubicBezTo>
                      <a:cubicBezTo>
                        <a:pt x="1696" y="2395"/>
                        <a:pt x="2056" y="2236"/>
                        <a:pt x="2302" y="1934"/>
                      </a:cubicBezTo>
                      <a:cubicBezTo>
                        <a:pt x="2702" y="1422"/>
                        <a:pt x="2606" y="667"/>
                        <a:pt x="2089" y="245"/>
                      </a:cubicBezTo>
                      <a:cubicBezTo>
                        <a:pt x="1875" y="81"/>
                        <a:pt x="1619" y="1"/>
                        <a:pt x="136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0" name="Google Shape;720;p14"/>
                <p:cNvSpPr/>
                <p:nvPr/>
              </p:nvSpPr>
              <p:spPr>
                <a:xfrm rot="-1525532" flipH="1">
                  <a:off x="8505928" y="119260"/>
                  <a:ext cx="179421" cy="159333"/>
                </a:xfrm>
                <a:custGeom>
                  <a:avLst/>
                  <a:gdLst/>
                  <a:ahLst/>
                  <a:cxnLst/>
                  <a:rect l="l" t="t" r="r" b="b"/>
                  <a:pathLst>
                    <a:path w="2090" h="1856" extrusionOk="0">
                      <a:moveTo>
                        <a:pt x="1055" y="0"/>
                      </a:moveTo>
                      <a:cubicBezTo>
                        <a:pt x="778" y="0"/>
                        <a:pt x="500" y="120"/>
                        <a:pt x="310" y="353"/>
                      </a:cubicBezTo>
                      <a:cubicBezTo>
                        <a:pt x="1" y="775"/>
                        <a:pt x="74" y="1338"/>
                        <a:pt x="474" y="1664"/>
                      </a:cubicBezTo>
                      <a:cubicBezTo>
                        <a:pt x="650" y="1793"/>
                        <a:pt x="851" y="1856"/>
                        <a:pt x="1048" y="1856"/>
                      </a:cubicBezTo>
                      <a:cubicBezTo>
                        <a:pt x="1324" y="1856"/>
                        <a:pt x="1595" y="1734"/>
                        <a:pt x="1785" y="1501"/>
                      </a:cubicBezTo>
                      <a:cubicBezTo>
                        <a:pt x="2089" y="1101"/>
                        <a:pt x="2022" y="516"/>
                        <a:pt x="1622" y="189"/>
                      </a:cubicBezTo>
                      <a:cubicBezTo>
                        <a:pt x="1455" y="62"/>
                        <a:pt x="1255" y="0"/>
                        <a:pt x="105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1" name="Google Shape;721;p14"/>
                <p:cNvSpPr/>
                <p:nvPr/>
              </p:nvSpPr>
              <p:spPr>
                <a:xfrm rot="-1525532" flipH="1">
                  <a:off x="8383252" y="-256571"/>
                  <a:ext cx="231530" cy="205175"/>
                </a:xfrm>
                <a:custGeom>
                  <a:avLst/>
                  <a:gdLst/>
                  <a:ahLst/>
                  <a:cxnLst/>
                  <a:rect l="l" t="t" r="r" b="b"/>
                  <a:pathLst>
                    <a:path w="2697" h="2390" extrusionOk="0">
                      <a:moveTo>
                        <a:pt x="1333" y="0"/>
                      </a:moveTo>
                      <a:cubicBezTo>
                        <a:pt x="983" y="0"/>
                        <a:pt x="642" y="157"/>
                        <a:pt x="400" y="453"/>
                      </a:cubicBezTo>
                      <a:cubicBezTo>
                        <a:pt x="0" y="971"/>
                        <a:pt x="96" y="1720"/>
                        <a:pt x="608" y="2142"/>
                      </a:cubicBezTo>
                      <a:cubicBezTo>
                        <a:pt x="824" y="2309"/>
                        <a:pt x="1081" y="2389"/>
                        <a:pt x="1335" y="2389"/>
                      </a:cubicBezTo>
                      <a:cubicBezTo>
                        <a:pt x="1690" y="2389"/>
                        <a:pt x="2041" y="2232"/>
                        <a:pt x="2274" y="1934"/>
                      </a:cubicBezTo>
                      <a:cubicBezTo>
                        <a:pt x="2697" y="1416"/>
                        <a:pt x="2601" y="667"/>
                        <a:pt x="2089" y="267"/>
                      </a:cubicBezTo>
                      <a:cubicBezTo>
                        <a:pt x="1858" y="87"/>
                        <a:pt x="1593" y="0"/>
                        <a:pt x="133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spTree>
    <p:extLst>
      <p:ext uri="{BB962C8B-B14F-4D97-AF65-F5344CB8AC3E}">
        <p14:creationId xmlns:p14="http://schemas.microsoft.com/office/powerpoint/2010/main" val="18268286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722"/>
        <p:cNvGrpSpPr/>
        <p:nvPr/>
      </p:nvGrpSpPr>
      <p:grpSpPr>
        <a:xfrm>
          <a:off x="0" y="0"/>
          <a:ext cx="0" cy="0"/>
          <a:chOff x="0" y="0"/>
          <a:chExt cx="0" cy="0"/>
        </a:xfrm>
      </p:grpSpPr>
      <p:sp>
        <p:nvSpPr>
          <p:cNvPr id="723" name="Google Shape;723;p1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724" name="Google Shape;724;p15"/>
          <p:cNvGrpSpPr/>
          <p:nvPr/>
        </p:nvGrpSpPr>
        <p:grpSpPr>
          <a:xfrm rot="-5400000" flipH="1">
            <a:off x="8078895" y="4063010"/>
            <a:ext cx="1153174" cy="746674"/>
            <a:chOff x="2811720" y="3182710"/>
            <a:chExt cx="1153174" cy="746674"/>
          </a:xfrm>
        </p:grpSpPr>
        <p:sp>
          <p:nvSpPr>
            <p:cNvPr id="725" name="Google Shape;725;p15"/>
            <p:cNvSpPr/>
            <p:nvPr/>
          </p:nvSpPr>
          <p:spPr>
            <a:xfrm>
              <a:off x="2909335" y="3227616"/>
              <a:ext cx="1012636" cy="592012"/>
            </a:xfrm>
            <a:custGeom>
              <a:avLst/>
              <a:gdLst/>
              <a:ahLst/>
              <a:cxnLst/>
              <a:rect l="l" t="t" r="r" b="b"/>
              <a:pathLst>
                <a:path w="11681" h="6829" extrusionOk="0">
                  <a:moveTo>
                    <a:pt x="11613" y="0"/>
                  </a:moveTo>
                  <a:cubicBezTo>
                    <a:pt x="11613" y="0"/>
                    <a:pt x="11332" y="1644"/>
                    <a:pt x="11050" y="3310"/>
                  </a:cubicBezTo>
                  <a:cubicBezTo>
                    <a:pt x="10909" y="4126"/>
                    <a:pt x="10769" y="4948"/>
                    <a:pt x="10650" y="5584"/>
                  </a:cubicBezTo>
                  <a:cubicBezTo>
                    <a:pt x="10605" y="5888"/>
                    <a:pt x="10555" y="6170"/>
                    <a:pt x="10532" y="6355"/>
                  </a:cubicBezTo>
                  <a:cubicBezTo>
                    <a:pt x="10510" y="6451"/>
                    <a:pt x="10487" y="6519"/>
                    <a:pt x="10487" y="6569"/>
                  </a:cubicBezTo>
                  <a:lnTo>
                    <a:pt x="10487" y="6626"/>
                  </a:lnTo>
                  <a:lnTo>
                    <a:pt x="10487" y="6626"/>
                  </a:lnTo>
                  <a:lnTo>
                    <a:pt x="10414" y="6592"/>
                  </a:lnTo>
                  <a:cubicBezTo>
                    <a:pt x="10228" y="6547"/>
                    <a:pt x="9806" y="6355"/>
                    <a:pt x="9288" y="6125"/>
                  </a:cubicBezTo>
                  <a:cubicBezTo>
                    <a:pt x="8495" y="5792"/>
                    <a:pt x="7481" y="5348"/>
                    <a:pt x="6688" y="4999"/>
                  </a:cubicBezTo>
                  <a:cubicBezTo>
                    <a:pt x="6265" y="4807"/>
                    <a:pt x="5911" y="4644"/>
                    <a:pt x="5652" y="4526"/>
                  </a:cubicBezTo>
                  <a:cubicBezTo>
                    <a:pt x="5399" y="4408"/>
                    <a:pt x="5258" y="4340"/>
                    <a:pt x="5230" y="4340"/>
                  </a:cubicBezTo>
                  <a:lnTo>
                    <a:pt x="0" y="6732"/>
                  </a:lnTo>
                  <a:lnTo>
                    <a:pt x="51" y="6828"/>
                  </a:lnTo>
                  <a:lnTo>
                    <a:pt x="5233" y="4447"/>
                  </a:lnTo>
                  <a:lnTo>
                    <a:pt x="5233" y="4447"/>
                  </a:lnTo>
                  <a:cubicBezTo>
                    <a:pt x="5419" y="4530"/>
                    <a:pt x="6581" y="5048"/>
                    <a:pt x="7763" y="5584"/>
                  </a:cubicBezTo>
                  <a:cubicBezTo>
                    <a:pt x="8421" y="5866"/>
                    <a:pt x="9080" y="6147"/>
                    <a:pt x="9570" y="6355"/>
                  </a:cubicBezTo>
                  <a:cubicBezTo>
                    <a:pt x="9829" y="6474"/>
                    <a:pt x="10042" y="6569"/>
                    <a:pt x="10206" y="6614"/>
                  </a:cubicBezTo>
                  <a:cubicBezTo>
                    <a:pt x="10296" y="6659"/>
                    <a:pt x="10346" y="6687"/>
                    <a:pt x="10414" y="6687"/>
                  </a:cubicBezTo>
                  <a:cubicBezTo>
                    <a:pt x="10437" y="6710"/>
                    <a:pt x="10465" y="6710"/>
                    <a:pt x="10465" y="6710"/>
                  </a:cubicBezTo>
                  <a:cubicBezTo>
                    <a:pt x="10487" y="6710"/>
                    <a:pt x="10510" y="6732"/>
                    <a:pt x="10510" y="6732"/>
                  </a:cubicBezTo>
                  <a:cubicBezTo>
                    <a:pt x="10510" y="6732"/>
                    <a:pt x="10532" y="6732"/>
                    <a:pt x="10532" y="6710"/>
                  </a:cubicBezTo>
                  <a:lnTo>
                    <a:pt x="10555" y="6710"/>
                  </a:lnTo>
                  <a:cubicBezTo>
                    <a:pt x="10555" y="6687"/>
                    <a:pt x="10577" y="6687"/>
                    <a:pt x="10555" y="6687"/>
                  </a:cubicBezTo>
                  <a:cubicBezTo>
                    <a:pt x="10555" y="6687"/>
                    <a:pt x="10577" y="6659"/>
                    <a:pt x="10577" y="6637"/>
                  </a:cubicBezTo>
                  <a:cubicBezTo>
                    <a:pt x="10605" y="6378"/>
                    <a:pt x="10887" y="4740"/>
                    <a:pt x="11168" y="3141"/>
                  </a:cubicBezTo>
                  <a:cubicBezTo>
                    <a:pt x="11309" y="2347"/>
                    <a:pt x="11422" y="1571"/>
                    <a:pt x="11517" y="985"/>
                  </a:cubicBezTo>
                  <a:cubicBezTo>
                    <a:pt x="11590" y="704"/>
                    <a:pt x="11613" y="467"/>
                    <a:pt x="11658" y="282"/>
                  </a:cubicBezTo>
                  <a:cubicBezTo>
                    <a:pt x="11681" y="118"/>
                    <a:pt x="11681" y="23"/>
                    <a:pt x="11681" y="23"/>
                  </a:cubicBezTo>
                  <a:lnTo>
                    <a:pt x="1161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6" name="Google Shape;726;p15"/>
            <p:cNvSpPr/>
            <p:nvPr/>
          </p:nvSpPr>
          <p:spPr>
            <a:xfrm>
              <a:off x="3690082" y="3664803"/>
              <a:ext cx="262673" cy="264581"/>
            </a:xfrm>
            <a:custGeom>
              <a:avLst/>
              <a:gdLst/>
              <a:ahLst/>
              <a:cxnLst/>
              <a:rect l="l" t="t" r="r" b="b"/>
              <a:pathLst>
                <a:path w="3030" h="3052" extrusionOk="0">
                  <a:moveTo>
                    <a:pt x="1504" y="1"/>
                  </a:moveTo>
                  <a:cubicBezTo>
                    <a:pt x="682" y="1"/>
                    <a:pt x="1" y="682"/>
                    <a:pt x="1" y="1526"/>
                  </a:cubicBezTo>
                  <a:cubicBezTo>
                    <a:pt x="1" y="2371"/>
                    <a:pt x="682" y="3052"/>
                    <a:pt x="1504" y="3052"/>
                  </a:cubicBezTo>
                  <a:cubicBezTo>
                    <a:pt x="2348" y="3052"/>
                    <a:pt x="3029" y="2371"/>
                    <a:pt x="3029" y="1526"/>
                  </a:cubicBezTo>
                  <a:cubicBezTo>
                    <a:pt x="3029" y="682"/>
                    <a:pt x="2348" y="1"/>
                    <a:pt x="150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7" name="Google Shape;727;p15"/>
            <p:cNvSpPr/>
            <p:nvPr/>
          </p:nvSpPr>
          <p:spPr>
            <a:xfrm>
              <a:off x="3304130" y="3528697"/>
              <a:ext cx="138185" cy="136191"/>
            </a:xfrm>
            <a:custGeom>
              <a:avLst/>
              <a:gdLst/>
              <a:ahLst/>
              <a:cxnLst/>
              <a:rect l="l" t="t" r="r" b="b"/>
              <a:pathLst>
                <a:path w="1594" h="1571" extrusionOk="0">
                  <a:moveTo>
                    <a:pt x="794" y="0"/>
                  </a:moveTo>
                  <a:cubicBezTo>
                    <a:pt x="372" y="0"/>
                    <a:pt x="0" y="349"/>
                    <a:pt x="0" y="771"/>
                  </a:cubicBezTo>
                  <a:cubicBezTo>
                    <a:pt x="0" y="1216"/>
                    <a:pt x="372" y="1571"/>
                    <a:pt x="794" y="1571"/>
                  </a:cubicBezTo>
                  <a:cubicBezTo>
                    <a:pt x="1239" y="1571"/>
                    <a:pt x="1593" y="1216"/>
                    <a:pt x="1593" y="771"/>
                  </a:cubicBezTo>
                  <a:cubicBezTo>
                    <a:pt x="1593" y="349"/>
                    <a:pt x="1239" y="0"/>
                    <a:pt x="79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8" name="Google Shape;728;p15"/>
            <p:cNvSpPr/>
            <p:nvPr/>
          </p:nvSpPr>
          <p:spPr>
            <a:xfrm>
              <a:off x="2811720" y="3699480"/>
              <a:ext cx="229904" cy="229904"/>
            </a:xfrm>
            <a:custGeom>
              <a:avLst/>
              <a:gdLst/>
              <a:ahLst/>
              <a:cxnLst/>
              <a:rect l="l" t="t" r="r" b="b"/>
              <a:pathLst>
                <a:path w="2652" h="2652" extrusionOk="0">
                  <a:moveTo>
                    <a:pt x="1318" y="0"/>
                  </a:moveTo>
                  <a:cubicBezTo>
                    <a:pt x="586" y="0"/>
                    <a:pt x="1" y="608"/>
                    <a:pt x="1" y="1334"/>
                  </a:cubicBezTo>
                  <a:cubicBezTo>
                    <a:pt x="1" y="2061"/>
                    <a:pt x="586" y="2652"/>
                    <a:pt x="1318" y="2652"/>
                  </a:cubicBezTo>
                  <a:cubicBezTo>
                    <a:pt x="2044" y="2652"/>
                    <a:pt x="2652" y="2061"/>
                    <a:pt x="2652" y="1334"/>
                  </a:cubicBezTo>
                  <a:cubicBezTo>
                    <a:pt x="2652" y="608"/>
                    <a:pt x="2044" y="0"/>
                    <a:pt x="131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9" name="Google Shape;729;p15"/>
            <p:cNvSpPr/>
            <p:nvPr/>
          </p:nvSpPr>
          <p:spPr>
            <a:xfrm>
              <a:off x="3873088" y="3182710"/>
              <a:ext cx="91806" cy="91806"/>
            </a:xfrm>
            <a:custGeom>
              <a:avLst/>
              <a:gdLst/>
              <a:ahLst/>
              <a:cxnLst/>
              <a:rect l="l" t="t" r="r" b="b"/>
              <a:pathLst>
                <a:path w="1059" h="1059" extrusionOk="0">
                  <a:moveTo>
                    <a:pt x="518" y="0"/>
                  </a:moveTo>
                  <a:cubicBezTo>
                    <a:pt x="237" y="0"/>
                    <a:pt x="1" y="237"/>
                    <a:pt x="1" y="541"/>
                  </a:cubicBezTo>
                  <a:cubicBezTo>
                    <a:pt x="1" y="822"/>
                    <a:pt x="237" y="1059"/>
                    <a:pt x="518" y="1059"/>
                  </a:cubicBezTo>
                  <a:cubicBezTo>
                    <a:pt x="822" y="1059"/>
                    <a:pt x="1059" y="822"/>
                    <a:pt x="1059" y="541"/>
                  </a:cubicBezTo>
                  <a:cubicBezTo>
                    <a:pt x="1059" y="237"/>
                    <a:pt x="822" y="0"/>
                    <a:pt x="51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30" name="Google Shape;730;p15"/>
          <p:cNvGrpSpPr/>
          <p:nvPr/>
        </p:nvGrpSpPr>
        <p:grpSpPr>
          <a:xfrm>
            <a:off x="-250563" y="1592696"/>
            <a:ext cx="899163" cy="2087054"/>
            <a:chOff x="-243288" y="3105921"/>
            <a:chExt cx="899163" cy="2087054"/>
          </a:xfrm>
        </p:grpSpPr>
        <p:sp>
          <p:nvSpPr>
            <p:cNvPr id="731" name="Google Shape;731;p15"/>
            <p:cNvSpPr/>
            <p:nvPr/>
          </p:nvSpPr>
          <p:spPr>
            <a:xfrm rot="10800000">
              <a:off x="88824" y="4392523"/>
              <a:ext cx="463705" cy="276281"/>
            </a:xfrm>
            <a:custGeom>
              <a:avLst/>
              <a:gdLst/>
              <a:ahLst/>
              <a:cxnLst/>
              <a:rect l="l" t="t" r="r" b="b"/>
              <a:pathLst>
                <a:path w="5349" h="3187" extrusionOk="0">
                  <a:moveTo>
                    <a:pt x="5297" y="0"/>
                  </a:moveTo>
                  <a:lnTo>
                    <a:pt x="1" y="3096"/>
                  </a:lnTo>
                  <a:lnTo>
                    <a:pt x="46" y="3186"/>
                  </a:lnTo>
                  <a:lnTo>
                    <a:pt x="5348" y="68"/>
                  </a:lnTo>
                  <a:lnTo>
                    <a:pt x="529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732" name="Google Shape;732;p15"/>
            <p:cNvGrpSpPr/>
            <p:nvPr/>
          </p:nvGrpSpPr>
          <p:grpSpPr>
            <a:xfrm rot="5400000">
              <a:off x="-837234" y="3699866"/>
              <a:ext cx="2087054" cy="899163"/>
              <a:chOff x="4353842" y="3118540"/>
              <a:chExt cx="2087054" cy="899163"/>
            </a:xfrm>
          </p:grpSpPr>
          <p:sp>
            <p:nvSpPr>
              <p:cNvPr id="733" name="Google Shape;733;p15"/>
              <p:cNvSpPr/>
              <p:nvPr/>
            </p:nvSpPr>
            <p:spPr>
              <a:xfrm rot="10800000">
                <a:off x="5222801" y="3286552"/>
                <a:ext cx="1061443" cy="429033"/>
              </a:xfrm>
              <a:custGeom>
                <a:avLst/>
                <a:gdLst/>
                <a:ahLst/>
                <a:cxnLst/>
                <a:rect l="l" t="t" r="r" b="b"/>
                <a:pathLst>
                  <a:path w="12244" h="4949" extrusionOk="0">
                    <a:moveTo>
                      <a:pt x="4785" y="1"/>
                    </a:moveTo>
                    <a:lnTo>
                      <a:pt x="0" y="4876"/>
                    </a:lnTo>
                    <a:lnTo>
                      <a:pt x="68" y="4949"/>
                    </a:lnTo>
                    <a:lnTo>
                      <a:pt x="4807" y="91"/>
                    </a:lnTo>
                    <a:lnTo>
                      <a:pt x="12243" y="114"/>
                    </a:lnTo>
                    <a:lnTo>
                      <a:pt x="12243" y="23"/>
                    </a:lnTo>
                    <a:lnTo>
                      <a:pt x="478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4" name="Google Shape;734;p15"/>
              <p:cNvSpPr/>
              <p:nvPr/>
            </p:nvSpPr>
            <p:spPr>
              <a:xfrm rot="10800000">
                <a:off x="5867435" y="3634443"/>
                <a:ext cx="496392" cy="81143"/>
              </a:xfrm>
              <a:custGeom>
                <a:avLst/>
                <a:gdLst/>
                <a:ahLst/>
                <a:cxnLst/>
                <a:rect l="l" t="t" r="r" b="b"/>
                <a:pathLst>
                  <a:path w="5726" h="936" extrusionOk="0">
                    <a:moveTo>
                      <a:pt x="5703" y="1"/>
                    </a:moveTo>
                    <a:lnTo>
                      <a:pt x="1" y="845"/>
                    </a:lnTo>
                    <a:lnTo>
                      <a:pt x="1" y="935"/>
                    </a:lnTo>
                    <a:lnTo>
                      <a:pt x="5725" y="91"/>
                    </a:lnTo>
                    <a:lnTo>
                      <a:pt x="570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5" name="Google Shape;735;p15"/>
              <p:cNvSpPr/>
              <p:nvPr/>
            </p:nvSpPr>
            <p:spPr>
              <a:xfrm rot="10800000">
                <a:off x="6286153" y="3564830"/>
                <a:ext cx="154743" cy="149195"/>
              </a:xfrm>
              <a:custGeom>
                <a:avLst/>
                <a:gdLst/>
                <a:ahLst/>
                <a:cxnLst/>
                <a:rect l="l" t="t" r="r" b="b"/>
                <a:pathLst>
                  <a:path w="1785" h="1721" extrusionOk="0">
                    <a:moveTo>
                      <a:pt x="911" y="1"/>
                    </a:moveTo>
                    <a:cubicBezTo>
                      <a:pt x="882" y="1"/>
                      <a:pt x="852" y="2"/>
                      <a:pt x="822" y="5"/>
                    </a:cubicBezTo>
                    <a:cubicBezTo>
                      <a:pt x="349" y="51"/>
                      <a:pt x="0" y="473"/>
                      <a:pt x="23" y="940"/>
                    </a:cubicBezTo>
                    <a:cubicBezTo>
                      <a:pt x="65" y="1385"/>
                      <a:pt x="442" y="1721"/>
                      <a:pt x="881" y="1721"/>
                    </a:cubicBezTo>
                    <a:cubicBezTo>
                      <a:pt x="908" y="1721"/>
                      <a:pt x="935" y="1719"/>
                      <a:pt x="963" y="1717"/>
                    </a:cubicBezTo>
                    <a:cubicBezTo>
                      <a:pt x="1430" y="1672"/>
                      <a:pt x="1785" y="1272"/>
                      <a:pt x="1756" y="777"/>
                    </a:cubicBezTo>
                    <a:cubicBezTo>
                      <a:pt x="1714" y="339"/>
                      <a:pt x="1342" y="1"/>
                      <a:pt x="91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6" name="Google Shape;736;p15"/>
              <p:cNvSpPr/>
              <p:nvPr/>
            </p:nvSpPr>
            <p:spPr>
              <a:xfrm rot="10800000">
                <a:off x="5737135" y="3585117"/>
                <a:ext cx="262673" cy="252964"/>
              </a:xfrm>
              <a:custGeom>
                <a:avLst/>
                <a:gdLst/>
                <a:ahLst/>
                <a:cxnLst/>
                <a:rect l="l" t="t" r="r" b="b"/>
                <a:pathLst>
                  <a:path w="3030" h="2918" extrusionOk="0">
                    <a:moveTo>
                      <a:pt x="1516" y="1"/>
                    </a:moveTo>
                    <a:cubicBezTo>
                      <a:pt x="1473" y="1"/>
                      <a:pt x="1429" y="3"/>
                      <a:pt x="1386" y="7"/>
                    </a:cubicBezTo>
                    <a:cubicBezTo>
                      <a:pt x="586" y="74"/>
                      <a:pt x="1" y="778"/>
                      <a:pt x="74" y="1600"/>
                    </a:cubicBezTo>
                    <a:cubicBezTo>
                      <a:pt x="138" y="2354"/>
                      <a:pt x="767" y="2917"/>
                      <a:pt x="1510" y="2917"/>
                    </a:cubicBezTo>
                    <a:cubicBezTo>
                      <a:pt x="1554" y="2917"/>
                      <a:pt x="1599" y="2915"/>
                      <a:pt x="1644" y="2911"/>
                    </a:cubicBezTo>
                    <a:cubicBezTo>
                      <a:pt x="2438" y="2844"/>
                      <a:pt x="3029" y="2140"/>
                      <a:pt x="2956" y="1341"/>
                    </a:cubicBezTo>
                    <a:cubicBezTo>
                      <a:pt x="2892" y="585"/>
                      <a:pt x="2260" y="1"/>
                      <a:pt x="151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7" name="Google Shape;737;p15"/>
              <p:cNvSpPr/>
              <p:nvPr/>
            </p:nvSpPr>
            <p:spPr>
              <a:xfrm rot="10800000">
                <a:off x="5145722" y="3636091"/>
                <a:ext cx="154743" cy="149108"/>
              </a:xfrm>
              <a:custGeom>
                <a:avLst/>
                <a:gdLst/>
                <a:ahLst/>
                <a:cxnLst/>
                <a:rect l="l" t="t" r="r" b="b"/>
                <a:pathLst>
                  <a:path w="1785" h="1720" extrusionOk="0">
                    <a:moveTo>
                      <a:pt x="904" y="1"/>
                    </a:moveTo>
                    <a:cubicBezTo>
                      <a:pt x="877" y="1"/>
                      <a:pt x="850" y="2"/>
                      <a:pt x="822" y="5"/>
                    </a:cubicBezTo>
                    <a:cubicBezTo>
                      <a:pt x="332" y="50"/>
                      <a:pt x="0" y="472"/>
                      <a:pt x="28" y="945"/>
                    </a:cubicBezTo>
                    <a:cubicBezTo>
                      <a:pt x="71" y="1385"/>
                      <a:pt x="448" y="1720"/>
                      <a:pt x="881" y="1720"/>
                    </a:cubicBezTo>
                    <a:cubicBezTo>
                      <a:pt x="908" y="1720"/>
                      <a:pt x="935" y="1718"/>
                      <a:pt x="963" y="1716"/>
                    </a:cubicBezTo>
                    <a:cubicBezTo>
                      <a:pt x="1436" y="1671"/>
                      <a:pt x="1785" y="1271"/>
                      <a:pt x="1739" y="776"/>
                    </a:cubicBezTo>
                    <a:cubicBezTo>
                      <a:pt x="1718" y="336"/>
                      <a:pt x="1343" y="1"/>
                      <a:pt x="90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8" name="Google Shape;738;p15"/>
              <p:cNvSpPr/>
              <p:nvPr/>
            </p:nvSpPr>
            <p:spPr>
              <a:xfrm rot="10800000">
                <a:off x="6196861" y="3209133"/>
                <a:ext cx="168874" cy="161245"/>
              </a:xfrm>
              <a:custGeom>
                <a:avLst/>
                <a:gdLst/>
                <a:ahLst/>
                <a:cxnLst/>
                <a:rect l="l" t="t" r="r" b="b"/>
                <a:pathLst>
                  <a:path w="1948" h="1860" extrusionOk="0">
                    <a:moveTo>
                      <a:pt x="970" y="1"/>
                    </a:moveTo>
                    <a:cubicBezTo>
                      <a:pt x="943" y="1"/>
                      <a:pt x="917" y="2"/>
                      <a:pt x="889" y="4"/>
                    </a:cubicBezTo>
                    <a:cubicBezTo>
                      <a:pt x="377" y="49"/>
                      <a:pt x="0" y="494"/>
                      <a:pt x="45" y="1012"/>
                    </a:cubicBezTo>
                    <a:cubicBezTo>
                      <a:pt x="93" y="1501"/>
                      <a:pt x="493" y="1860"/>
                      <a:pt x="974" y="1860"/>
                    </a:cubicBezTo>
                    <a:cubicBezTo>
                      <a:pt x="1002" y="1860"/>
                      <a:pt x="1030" y="1859"/>
                      <a:pt x="1058" y="1856"/>
                    </a:cubicBezTo>
                    <a:cubicBezTo>
                      <a:pt x="1571" y="1811"/>
                      <a:pt x="1948" y="1366"/>
                      <a:pt x="1903" y="849"/>
                    </a:cubicBezTo>
                    <a:cubicBezTo>
                      <a:pt x="1855" y="379"/>
                      <a:pt x="1453" y="1"/>
                      <a:pt x="97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9" name="Google Shape;739;p15"/>
              <p:cNvSpPr/>
              <p:nvPr/>
            </p:nvSpPr>
            <p:spPr>
              <a:xfrm rot="9290344">
                <a:off x="4536485" y="3283115"/>
                <a:ext cx="209444" cy="687629"/>
              </a:xfrm>
              <a:custGeom>
                <a:avLst/>
                <a:gdLst/>
                <a:ahLst/>
                <a:cxnLst/>
                <a:rect l="l" t="t" r="r" b="b"/>
                <a:pathLst>
                  <a:path w="2416" h="7932" extrusionOk="0">
                    <a:moveTo>
                      <a:pt x="2348" y="0"/>
                    </a:moveTo>
                    <a:lnTo>
                      <a:pt x="0" y="2747"/>
                    </a:lnTo>
                    <a:lnTo>
                      <a:pt x="1622" y="7931"/>
                    </a:lnTo>
                    <a:lnTo>
                      <a:pt x="1689" y="7909"/>
                    </a:lnTo>
                    <a:lnTo>
                      <a:pt x="119" y="2769"/>
                    </a:lnTo>
                    <a:lnTo>
                      <a:pt x="2415" y="73"/>
                    </a:lnTo>
                    <a:lnTo>
                      <a:pt x="234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0" name="Google Shape;740;p15"/>
              <p:cNvSpPr/>
              <p:nvPr/>
            </p:nvSpPr>
            <p:spPr>
              <a:xfrm rot="9290344">
                <a:off x="4693437" y="3321681"/>
                <a:ext cx="463707" cy="276282"/>
              </a:xfrm>
              <a:custGeom>
                <a:avLst/>
                <a:gdLst/>
                <a:ahLst/>
                <a:cxnLst/>
                <a:rect l="l" t="t" r="r" b="b"/>
                <a:pathLst>
                  <a:path w="5349" h="3187" extrusionOk="0">
                    <a:moveTo>
                      <a:pt x="5297" y="0"/>
                    </a:moveTo>
                    <a:lnTo>
                      <a:pt x="1" y="3096"/>
                    </a:lnTo>
                    <a:lnTo>
                      <a:pt x="46" y="3186"/>
                    </a:lnTo>
                    <a:lnTo>
                      <a:pt x="5348" y="68"/>
                    </a:lnTo>
                    <a:lnTo>
                      <a:pt x="529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1" name="Google Shape;741;p15"/>
              <p:cNvSpPr/>
              <p:nvPr/>
            </p:nvSpPr>
            <p:spPr>
              <a:xfrm rot="9290344">
                <a:off x="4664593" y="3948909"/>
                <a:ext cx="58689" cy="59123"/>
              </a:xfrm>
              <a:custGeom>
                <a:avLst/>
                <a:gdLst/>
                <a:ahLst/>
                <a:cxnLst/>
                <a:rect l="l" t="t" r="r" b="b"/>
                <a:pathLst>
                  <a:path w="677" h="682" extrusionOk="0">
                    <a:moveTo>
                      <a:pt x="350" y="0"/>
                    </a:moveTo>
                    <a:cubicBezTo>
                      <a:pt x="164" y="0"/>
                      <a:pt x="1" y="163"/>
                      <a:pt x="1" y="355"/>
                    </a:cubicBezTo>
                    <a:cubicBezTo>
                      <a:pt x="1" y="518"/>
                      <a:pt x="164" y="681"/>
                      <a:pt x="350" y="681"/>
                    </a:cubicBezTo>
                    <a:cubicBezTo>
                      <a:pt x="513" y="681"/>
                      <a:pt x="676" y="518"/>
                      <a:pt x="676" y="355"/>
                    </a:cubicBezTo>
                    <a:cubicBezTo>
                      <a:pt x="676" y="163"/>
                      <a:pt x="513" y="0"/>
                      <a:pt x="35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2" name="Google Shape;742;p15"/>
              <p:cNvSpPr/>
              <p:nvPr/>
            </p:nvSpPr>
            <p:spPr>
              <a:xfrm rot="9290344">
                <a:off x="4380370" y="3252927"/>
                <a:ext cx="160637" cy="160637"/>
              </a:xfrm>
              <a:custGeom>
                <a:avLst/>
                <a:gdLst/>
                <a:ahLst/>
                <a:cxnLst/>
                <a:rect l="l" t="t" r="r" b="b"/>
                <a:pathLst>
                  <a:path w="1853" h="1853" extrusionOk="0">
                    <a:moveTo>
                      <a:pt x="918" y="0"/>
                    </a:moveTo>
                    <a:cubicBezTo>
                      <a:pt x="423" y="0"/>
                      <a:pt x="1" y="422"/>
                      <a:pt x="1" y="940"/>
                    </a:cubicBezTo>
                    <a:cubicBezTo>
                      <a:pt x="1" y="1430"/>
                      <a:pt x="423" y="1852"/>
                      <a:pt x="918" y="1852"/>
                    </a:cubicBezTo>
                    <a:cubicBezTo>
                      <a:pt x="1430" y="1852"/>
                      <a:pt x="1853" y="1430"/>
                      <a:pt x="1853" y="940"/>
                    </a:cubicBezTo>
                    <a:cubicBezTo>
                      <a:pt x="1853" y="422"/>
                      <a:pt x="1430" y="0"/>
                      <a:pt x="91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3" name="Google Shape;743;p15"/>
              <p:cNvSpPr/>
              <p:nvPr/>
            </p:nvSpPr>
            <p:spPr>
              <a:xfrm rot="9290344">
                <a:off x="4984886" y="3148776"/>
                <a:ext cx="183090" cy="183090"/>
              </a:xfrm>
              <a:custGeom>
                <a:avLst/>
                <a:gdLst/>
                <a:ahLst/>
                <a:cxnLst/>
                <a:rect l="l" t="t" r="r" b="b"/>
                <a:pathLst>
                  <a:path w="2112" h="2112" extrusionOk="0">
                    <a:moveTo>
                      <a:pt x="1059" y="1"/>
                    </a:moveTo>
                    <a:cubicBezTo>
                      <a:pt x="474" y="1"/>
                      <a:pt x="1" y="468"/>
                      <a:pt x="1" y="1053"/>
                    </a:cubicBezTo>
                    <a:cubicBezTo>
                      <a:pt x="1" y="1639"/>
                      <a:pt x="474" y="2112"/>
                      <a:pt x="1059" y="2112"/>
                    </a:cubicBezTo>
                    <a:cubicBezTo>
                      <a:pt x="1645" y="2112"/>
                      <a:pt x="2112" y="1639"/>
                      <a:pt x="2112" y="1053"/>
                    </a:cubicBezTo>
                    <a:cubicBezTo>
                      <a:pt x="2112" y="468"/>
                      <a:pt x="1645" y="1"/>
                      <a:pt x="105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4" name="Google Shape;744;p15"/>
              <p:cNvSpPr/>
              <p:nvPr/>
            </p:nvSpPr>
            <p:spPr>
              <a:xfrm rot="9290344">
                <a:off x="4695513" y="3598764"/>
                <a:ext cx="160637" cy="161158"/>
              </a:xfrm>
              <a:custGeom>
                <a:avLst/>
                <a:gdLst/>
                <a:ahLst/>
                <a:cxnLst/>
                <a:rect l="l" t="t" r="r" b="b"/>
                <a:pathLst>
                  <a:path w="1853" h="1859" extrusionOk="0">
                    <a:moveTo>
                      <a:pt x="941" y="0"/>
                    </a:moveTo>
                    <a:cubicBezTo>
                      <a:pt x="423" y="0"/>
                      <a:pt x="1" y="423"/>
                      <a:pt x="1" y="918"/>
                    </a:cubicBezTo>
                    <a:cubicBezTo>
                      <a:pt x="1" y="1436"/>
                      <a:pt x="423" y="1858"/>
                      <a:pt x="941" y="1858"/>
                    </a:cubicBezTo>
                    <a:cubicBezTo>
                      <a:pt x="1453" y="1858"/>
                      <a:pt x="1853" y="1436"/>
                      <a:pt x="1853" y="918"/>
                    </a:cubicBezTo>
                    <a:cubicBezTo>
                      <a:pt x="1853" y="423"/>
                      <a:pt x="1453" y="0"/>
                      <a:pt x="9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745" name="Google Shape;745;p15"/>
            <p:cNvSpPr/>
            <p:nvPr/>
          </p:nvSpPr>
          <p:spPr>
            <a:xfrm rot="-5400000">
              <a:off x="460299" y="4329870"/>
              <a:ext cx="154742" cy="149107"/>
            </a:xfrm>
            <a:custGeom>
              <a:avLst/>
              <a:gdLst/>
              <a:ahLst/>
              <a:cxnLst/>
              <a:rect l="l" t="t" r="r" b="b"/>
              <a:pathLst>
                <a:path w="1785" h="1720" extrusionOk="0">
                  <a:moveTo>
                    <a:pt x="904" y="1"/>
                  </a:moveTo>
                  <a:cubicBezTo>
                    <a:pt x="877" y="1"/>
                    <a:pt x="850" y="2"/>
                    <a:pt x="822" y="5"/>
                  </a:cubicBezTo>
                  <a:cubicBezTo>
                    <a:pt x="332" y="50"/>
                    <a:pt x="0" y="472"/>
                    <a:pt x="28" y="945"/>
                  </a:cubicBezTo>
                  <a:cubicBezTo>
                    <a:pt x="71" y="1385"/>
                    <a:pt x="448" y="1720"/>
                    <a:pt x="881" y="1720"/>
                  </a:cubicBezTo>
                  <a:cubicBezTo>
                    <a:pt x="908" y="1720"/>
                    <a:pt x="935" y="1718"/>
                    <a:pt x="963" y="1716"/>
                  </a:cubicBezTo>
                  <a:cubicBezTo>
                    <a:pt x="1436" y="1671"/>
                    <a:pt x="1785" y="1271"/>
                    <a:pt x="1739" y="776"/>
                  </a:cubicBezTo>
                  <a:cubicBezTo>
                    <a:pt x="1718" y="336"/>
                    <a:pt x="1343" y="1"/>
                    <a:pt x="90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0970303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746"/>
        <p:cNvGrpSpPr/>
        <p:nvPr/>
      </p:nvGrpSpPr>
      <p:grpSpPr>
        <a:xfrm>
          <a:off x="0" y="0"/>
          <a:ext cx="0" cy="0"/>
          <a:chOff x="0" y="0"/>
          <a:chExt cx="0" cy="0"/>
        </a:xfrm>
      </p:grpSpPr>
      <p:sp>
        <p:nvSpPr>
          <p:cNvPr id="747" name="Google Shape;747;p16"/>
          <p:cNvSpPr txBox="1">
            <a:spLocks noGrp="1"/>
          </p:cNvSpPr>
          <p:nvPr>
            <p:ph type="subTitle" idx="1"/>
          </p:nvPr>
        </p:nvSpPr>
        <p:spPr>
          <a:xfrm flipH="1">
            <a:off x="705699" y="1561572"/>
            <a:ext cx="2329800" cy="1179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748" name="Google Shape;748;p16"/>
          <p:cNvSpPr txBox="1">
            <a:spLocks noGrp="1"/>
          </p:cNvSpPr>
          <p:nvPr>
            <p:ph type="title"/>
          </p:nvPr>
        </p:nvSpPr>
        <p:spPr>
          <a:xfrm flipH="1">
            <a:off x="705699" y="445025"/>
            <a:ext cx="2329800" cy="1102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49" name="Google Shape;749;p16"/>
          <p:cNvSpPr/>
          <p:nvPr/>
        </p:nvSpPr>
        <p:spPr>
          <a:xfrm>
            <a:off x="100" y="4966175"/>
            <a:ext cx="9144000" cy="197400"/>
          </a:xfrm>
          <a:prstGeom prst="rect">
            <a:avLst/>
          </a:prstGeom>
          <a:solidFill>
            <a:srgbClr val="87A3AF">
              <a:alpha val="3924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750" name="Google Shape;750;p16"/>
          <p:cNvGrpSpPr/>
          <p:nvPr/>
        </p:nvGrpSpPr>
        <p:grpSpPr>
          <a:xfrm rot="5400000" flipH="1">
            <a:off x="7443077" y="-543505"/>
            <a:ext cx="1477854" cy="2271790"/>
            <a:chOff x="8025482" y="-599578"/>
            <a:chExt cx="1477854" cy="2271790"/>
          </a:xfrm>
        </p:grpSpPr>
        <p:sp>
          <p:nvSpPr>
            <p:cNvPr id="751" name="Google Shape;751;p16"/>
            <p:cNvSpPr/>
            <p:nvPr/>
          </p:nvSpPr>
          <p:spPr>
            <a:xfrm rot="-3947887" flipH="1">
              <a:off x="8774877" y="938201"/>
              <a:ext cx="388621" cy="620489"/>
            </a:xfrm>
            <a:custGeom>
              <a:avLst/>
              <a:gdLst/>
              <a:ahLst/>
              <a:cxnLst/>
              <a:rect l="l" t="t" r="r" b="b"/>
              <a:pathLst>
                <a:path w="4527" h="7228" extrusionOk="0">
                  <a:moveTo>
                    <a:pt x="4245" y="0"/>
                  </a:moveTo>
                  <a:lnTo>
                    <a:pt x="4431" y="6947"/>
                  </a:lnTo>
                  <a:lnTo>
                    <a:pt x="91" y="963"/>
                  </a:lnTo>
                  <a:lnTo>
                    <a:pt x="1" y="1036"/>
                  </a:lnTo>
                  <a:lnTo>
                    <a:pt x="4527" y="7228"/>
                  </a:lnTo>
                  <a:lnTo>
                    <a:pt x="434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2" name="Google Shape;752;p16"/>
            <p:cNvSpPr/>
            <p:nvPr/>
          </p:nvSpPr>
          <p:spPr>
            <a:xfrm rot="-3947887" flipH="1">
              <a:off x="8959536" y="1225821"/>
              <a:ext cx="574133" cy="82755"/>
            </a:xfrm>
            <a:custGeom>
              <a:avLst/>
              <a:gdLst/>
              <a:ahLst/>
              <a:cxnLst/>
              <a:rect l="l" t="t" r="r" b="b"/>
              <a:pathLst>
                <a:path w="6688" h="964" extrusionOk="0">
                  <a:moveTo>
                    <a:pt x="0" y="1"/>
                  </a:moveTo>
                  <a:lnTo>
                    <a:pt x="0" y="96"/>
                  </a:lnTo>
                  <a:lnTo>
                    <a:pt x="6688" y="963"/>
                  </a:lnTo>
                  <a:lnTo>
                    <a:pt x="6688" y="868"/>
                  </a:lnTo>
                  <a:lnTo>
                    <a:pt x="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3" name="Google Shape;753;p16"/>
            <p:cNvSpPr/>
            <p:nvPr/>
          </p:nvSpPr>
          <p:spPr>
            <a:xfrm rot="-3947887" flipH="1">
              <a:off x="9066407" y="1447658"/>
              <a:ext cx="193409" cy="193409"/>
            </a:xfrm>
            <a:custGeom>
              <a:avLst/>
              <a:gdLst/>
              <a:ahLst/>
              <a:cxnLst/>
              <a:rect l="l" t="t" r="r" b="b"/>
              <a:pathLst>
                <a:path w="2253" h="2253" extrusionOk="0">
                  <a:moveTo>
                    <a:pt x="1127" y="0"/>
                  </a:moveTo>
                  <a:cubicBezTo>
                    <a:pt x="513" y="0"/>
                    <a:pt x="1" y="513"/>
                    <a:pt x="1" y="1126"/>
                  </a:cubicBezTo>
                  <a:cubicBezTo>
                    <a:pt x="1" y="1757"/>
                    <a:pt x="513" y="2252"/>
                    <a:pt x="1127" y="2252"/>
                  </a:cubicBezTo>
                  <a:cubicBezTo>
                    <a:pt x="1757" y="2252"/>
                    <a:pt x="2252" y="1757"/>
                    <a:pt x="2252" y="1126"/>
                  </a:cubicBezTo>
                  <a:cubicBezTo>
                    <a:pt x="2252" y="513"/>
                    <a:pt x="1757" y="0"/>
                    <a:pt x="112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4" name="Google Shape;754;p16"/>
            <p:cNvSpPr/>
            <p:nvPr/>
          </p:nvSpPr>
          <p:spPr>
            <a:xfrm rot="-3947887" flipH="1">
              <a:off x="8802337" y="943358"/>
              <a:ext cx="80351" cy="78892"/>
            </a:xfrm>
            <a:custGeom>
              <a:avLst/>
              <a:gdLst/>
              <a:ahLst/>
              <a:cxnLst/>
              <a:rect l="l" t="t" r="r" b="b"/>
              <a:pathLst>
                <a:path w="936" h="919" extrusionOk="0">
                  <a:moveTo>
                    <a:pt x="468" y="1"/>
                  </a:moveTo>
                  <a:cubicBezTo>
                    <a:pt x="209" y="1"/>
                    <a:pt x="1" y="187"/>
                    <a:pt x="1" y="445"/>
                  </a:cubicBezTo>
                  <a:cubicBezTo>
                    <a:pt x="1" y="704"/>
                    <a:pt x="209" y="918"/>
                    <a:pt x="468" y="918"/>
                  </a:cubicBezTo>
                  <a:cubicBezTo>
                    <a:pt x="727" y="918"/>
                    <a:pt x="935" y="704"/>
                    <a:pt x="935" y="445"/>
                  </a:cubicBezTo>
                  <a:cubicBezTo>
                    <a:pt x="935" y="187"/>
                    <a:pt x="727" y="1"/>
                    <a:pt x="46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5" name="Google Shape;755;p16"/>
            <p:cNvSpPr/>
            <p:nvPr/>
          </p:nvSpPr>
          <p:spPr>
            <a:xfrm rot="-3947887" flipH="1">
              <a:off x="9199342" y="859320"/>
              <a:ext cx="262000" cy="261570"/>
            </a:xfrm>
            <a:custGeom>
              <a:avLst/>
              <a:gdLst/>
              <a:ahLst/>
              <a:cxnLst/>
              <a:rect l="l" t="t" r="r" b="b"/>
              <a:pathLst>
                <a:path w="3052" h="3047" extrusionOk="0">
                  <a:moveTo>
                    <a:pt x="1526" y="1"/>
                  </a:moveTo>
                  <a:cubicBezTo>
                    <a:pt x="682" y="1"/>
                    <a:pt x="1" y="676"/>
                    <a:pt x="1" y="1521"/>
                  </a:cubicBezTo>
                  <a:cubicBezTo>
                    <a:pt x="1" y="2365"/>
                    <a:pt x="682" y="3046"/>
                    <a:pt x="1526" y="3046"/>
                  </a:cubicBezTo>
                  <a:cubicBezTo>
                    <a:pt x="2371" y="3046"/>
                    <a:pt x="3052" y="2365"/>
                    <a:pt x="3052" y="1521"/>
                  </a:cubicBezTo>
                  <a:cubicBezTo>
                    <a:pt x="3052" y="676"/>
                    <a:pt x="2371" y="1"/>
                    <a:pt x="152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6" name="Google Shape;756;p16"/>
            <p:cNvSpPr/>
            <p:nvPr/>
          </p:nvSpPr>
          <p:spPr>
            <a:xfrm rot="-3947887" flipH="1">
              <a:off x="8558706" y="1223965"/>
              <a:ext cx="112629" cy="112629"/>
            </a:xfrm>
            <a:custGeom>
              <a:avLst/>
              <a:gdLst/>
              <a:ahLst/>
              <a:cxnLst/>
              <a:rect l="l" t="t" r="r" b="b"/>
              <a:pathLst>
                <a:path w="1312" h="1312" extrusionOk="0">
                  <a:moveTo>
                    <a:pt x="653" y="0"/>
                  </a:moveTo>
                  <a:cubicBezTo>
                    <a:pt x="282" y="0"/>
                    <a:pt x="0" y="282"/>
                    <a:pt x="0" y="653"/>
                  </a:cubicBezTo>
                  <a:cubicBezTo>
                    <a:pt x="0" y="1031"/>
                    <a:pt x="282" y="1312"/>
                    <a:pt x="653" y="1312"/>
                  </a:cubicBezTo>
                  <a:cubicBezTo>
                    <a:pt x="1008" y="1312"/>
                    <a:pt x="1312" y="1031"/>
                    <a:pt x="1312" y="653"/>
                  </a:cubicBezTo>
                  <a:cubicBezTo>
                    <a:pt x="1312" y="282"/>
                    <a:pt x="1008" y="0"/>
                    <a:pt x="65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 name="Google Shape;757;p16"/>
            <p:cNvSpPr/>
            <p:nvPr/>
          </p:nvSpPr>
          <p:spPr>
            <a:xfrm flipH="1">
              <a:off x="9120537" y="-275917"/>
              <a:ext cx="300200" cy="938458"/>
            </a:xfrm>
            <a:custGeom>
              <a:avLst/>
              <a:gdLst/>
              <a:ahLst/>
              <a:cxnLst/>
              <a:rect l="l" t="t" r="r" b="b"/>
              <a:pathLst>
                <a:path w="3497" h="10932" extrusionOk="0">
                  <a:moveTo>
                    <a:pt x="91" y="0"/>
                  </a:moveTo>
                  <a:lnTo>
                    <a:pt x="1" y="23"/>
                  </a:lnTo>
                  <a:lnTo>
                    <a:pt x="2320" y="6429"/>
                  </a:lnTo>
                  <a:lnTo>
                    <a:pt x="3401" y="10932"/>
                  </a:lnTo>
                  <a:lnTo>
                    <a:pt x="3496" y="10904"/>
                  </a:lnTo>
                  <a:lnTo>
                    <a:pt x="2416" y="6400"/>
                  </a:lnTo>
                  <a:lnTo>
                    <a:pt x="9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8" name="Google Shape;758;p16"/>
            <p:cNvSpPr/>
            <p:nvPr/>
          </p:nvSpPr>
          <p:spPr>
            <a:xfrm flipH="1">
              <a:off x="9116673" y="184391"/>
              <a:ext cx="201564" cy="181991"/>
            </a:xfrm>
            <a:custGeom>
              <a:avLst/>
              <a:gdLst/>
              <a:ahLst/>
              <a:cxnLst/>
              <a:rect l="l" t="t" r="r" b="b"/>
              <a:pathLst>
                <a:path w="2348" h="2120" extrusionOk="0">
                  <a:moveTo>
                    <a:pt x="1190" y="0"/>
                  </a:moveTo>
                  <a:cubicBezTo>
                    <a:pt x="1107" y="0"/>
                    <a:pt x="1023" y="10"/>
                    <a:pt x="940" y="31"/>
                  </a:cubicBezTo>
                  <a:cubicBezTo>
                    <a:pt x="377" y="149"/>
                    <a:pt x="0" y="712"/>
                    <a:pt x="141" y="1297"/>
                  </a:cubicBezTo>
                  <a:cubicBezTo>
                    <a:pt x="244" y="1787"/>
                    <a:pt x="700" y="2119"/>
                    <a:pt x="1188" y="2119"/>
                  </a:cubicBezTo>
                  <a:cubicBezTo>
                    <a:pt x="1261" y="2119"/>
                    <a:pt x="1334" y="2112"/>
                    <a:pt x="1407" y="2097"/>
                  </a:cubicBezTo>
                  <a:cubicBezTo>
                    <a:pt x="1970" y="1956"/>
                    <a:pt x="2347" y="1393"/>
                    <a:pt x="2207" y="830"/>
                  </a:cubicBezTo>
                  <a:cubicBezTo>
                    <a:pt x="2106" y="331"/>
                    <a:pt x="1666" y="0"/>
                    <a:pt x="119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9" name="Google Shape;759;p16"/>
            <p:cNvSpPr/>
            <p:nvPr/>
          </p:nvSpPr>
          <p:spPr>
            <a:xfrm flipH="1">
              <a:off x="9062588" y="604696"/>
              <a:ext cx="124733" cy="113830"/>
            </a:xfrm>
            <a:custGeom>
              <a:avLst/>
              <a:gdLst/>
              <a:ahLst/>
              <a:cxnLst/>
              <a:rect l="l" t="t" r="r" b="b"/>
              <a:pathLst>
                <a:path w="1453" h="1326" extrusionOk="0">
                  <a:moveTo>
                    <a:pt x="725" y="1"/>
                  </a:moveTo>
                  <a:cubicBezTo>
                    <a:pt x="679" y="1"/>
                    <a:pt x="632" y="6"/>
                    <a:pt x="586" y="15"/>
                  </a:cubicBezTo>
                  <a:cubicBezTo>
                    <a:pt x="237" y="111"/>
                    <a:pt x="1" y="460"/>
                    <a:pt x="96" y="814"/>
                  </a:cubicBezTo>
                  <a:cubicBezTo>
                    <a:pt x="154" y="1111"/>
                    <a:pt x="417" y="1326"/>
                    <a:pt x="709" y="1326"/>
                  </a:cubicBezTo>
                  <a:cubicBezTo>
                    <a:pt x="761" y="1326"/>
                    <a:pt x="814" y="1319"/>
                    <a:pt x="867" y="1304"/>
                  </a:cubicBezTo>
                  <a:cubicBezTo>
                    <a:pt x="1222" y="1237"/>
                    <a:pt x="1453" y="882"/>
                    <a:pt x="1385" y="533"/>
                  </a:cubicBezTo>
                  <a:cubicBezTo>
                    <a:pt x="1302" y="205"/>
                    <a:pt x="1028" y="1"/>
                    <a:pt x="7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0" name="Google Shape;760;p16"/>
            <p:cNvSpPr/>
            <p:nvPr/>
          </p:nvSpPr>
          <p:spPr>
            <a:xfrm flipH="1">
              <a:off x="9330258" y="-354381"/>
              <a:ext cx="173064" cy="158985"/>
            </a:xfrm>
            <a:custGeom>
              <a:avLst/>
              <a:gdLst/>
              <a:ahLst/>
              <a:cxnLst/>
              <a:rect l="l" t="t" r="r" b="b"/>
              <a:pathLst>
                <a:path w="2016" h="1852" extrusionOk="0">
                  <a:moveTo>
                    <a:pt x="1011" y="1"/>
                  </a:moveTo>
                  <a:cubicBezTo>
                    <a:pt x="941" y="1"/>
                    <a:pt x="871" y="8"/>
                    <a:pt x="799" y="25"/>
                  </a:cubicBezTo>
                  <a:cubicBezTo>
                    <a:pt x="304" y="137"/>
                    <a:pt x="0" y="633"/>
                    <a:pt x="118" y="1123"/>
                  </a:cubicBezTo>
                  <a:cubicBezTo>
                    <a:pt x="195" y="1565"/>
                    <a:pt x="585" y="1852"/>
                    <a:pt x="1006" y="1852"/>
                  </a:cubicBezTo>
                  <a:cubicBezTo>
                    <a:pt x="1077" y="1852"/>
                    <a:pt x="1150" y="1843"/>
                    <a:pt x="1222" y="1826"/>
                  </a:cubicBezTo>
                  <a:cubicBezTo>
                    <a:pt x="1711" y="1736"/>
                    <a:pt x="2015" y="1218"/>
                    <a:pt x="1925" y="729"/>
                  </a:cubicBezTo>
                  <a:cubicBezTo>
                    <a:pt x="1823" y="302"/>
                    <a:pt x="1442" y="1"/>
                    <a:pt x="101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1" name="Google Shape;761;p16"/>
            <p:cNvSpPr/>
            <p:nvPr/>
          </p:nvSpPr>
          <p:spPr>
            <a:xfrm rot="-1525532" flipH="1">
              <a:off x="8329471" y="-530926"/>
              <a:ext cx="171094" cy="775201"/>
            </a:xfrm>
            <a:custGeom>
              <a:avLst/>
              <a:gdLst/>
              <a:ahLst/>
              <a:cxnLst/>
              <a:rect l="l" t="t" r="r" b="b"/>
              <a:pathLst>
                <a:path w="1993" h="9030" extrusionOk="0">
                  <a:moveTo>
                    <a:pt x="1925" y="0"/>
                  </a:moveTo>
                  <a:lnTo>
                    <a:pt x="0" y="4807"/>
                  </a:lnTo>
                  <a:lnTo>
                    <a:pt x="777" y="9029"/>
                  </a:lnTo>
                  <a:lnTo>
                    <a:pt x="867" y="9007"/>
                  </a:lnTo>
                  <a:lnTo>
                    <a:pt x="96" y="4830"/>
                  </a:lnTo>
                  <a:lnTo>
                    <a:pt x="1993" y="23"/>
                  </a:lnTo>
                  <a:lnTo>
                    <a:pt x="192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2" name="Google Shape;762;p16"/>
            <p:cNvSpPr/>
            <p:nvPr/>
          </p:nvSpPr>
          <p:spPr>
            <a:xfrm rot="-1525532" flipH="1">
              <a:off x="8531840" y="-232608"/>
              <a:ext cx="304071" cy="241746"/>
            </a:xfrm>
            <a:custGeom>
              <a:avLst/>
              <a:gdLst/>
              <a:ahLst/>
              <a:cxnLst/>
              <a:rect l="l" t="t" r="r" b="b"/>
              <a:pathLst>
                <a:path w="3542" h="2816" extrusionOk="0">
                  <a:moveTo>
                    <a:pt x="3468" y="1"/>
                  </a:moveTo>
                  <a:lnTo>
                    <a:pt x="0" y="2748"/>
                  </a:lnTo>
                  <a:lnTo>
                    <a:pt x="45" y="2815"/>
                  </a:lnTo>
                  <a:lnTo>
                    <a:pt x="3541" y="74"/>
                  </a:lnTo>
                  <a:lnTo>
                    <a:pt x="34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3" name="Google Shape;763;p16"/>
            <p:cNvSpPr/>
            <p:nvPr/>
          </p:nvSpPr>
          <p:spPr>
            <a:xfrm rot="-1525532" flipH="1">
              <a:off x="8767443" y="-160469"/>
              <a:ext cx="205519" cy="181138"/>
            </a:xfrm>
            <a:custGeom>
              <a:avLst/>
              <a:gdLst/>
              <a:ahLst/>
              <a:cxnLst/>
              <a:rect l="l" t="t" r="r" b="b"/>
              <a:pathLst>
                <a:path w="2394" h="2110" extrusionOk="0">
                  <a:moveTo>
                    <a:pt x="1196" y="1"/>
                  </a:moveTo>
                  <a:cubicBezTo>
                    <a:pt x="881" y="1"/>
                    <a:pt x="570" y="139"/>
                    <a:pt x="356" y="409"/>
                  </a:cubicBezTo>
                  <a:cubicBezTo>
                    <a:pt x="1" y="854"/>
                    <a:pt x="97" y="1535"/>
                    <a:pt x="541" y="1890"/>
                  </a:cubicBezTo>
                  <a:cubicBezTo>
                    <a:pt x="738" y="2037"/>
                    <a:pt x="969" y="2110"/>
                    <a:pt x="1198" y="2110"/>
                  </a:cubicBezTo>
                  <a:cubicBezTo>
                    <a:pt x="1514" y="2110"/>
                    <a:pt x="1826" y="1972"/>
                    <a:pt x="2044" y="1698"/>
                  </a:cubicBezTo>
                  <a:cubicBezTo>
                    <a:pt x="2393" y="1254"/>
                    <a:pt x="2303" y="572"/>
                    <a:pt x="1853" y="223"/>
                  </a:cubicBezTo>
                  <a:cubicBezTo>
                    <a:pt x="1656" y="74"/>
                    <a:pt x="1425" y="1"/>
                    <a:pt x="119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4" name="Google Shape;764;p16"/>
            <p:cNvSpPr/>
            <p:nvPr/>
          </p:nvSpPr>
          <p:spPr>
            <a:xfrm rot="-1525532" flipH="1">
              <a:off x="8058381" y="-559722"/>
              <a:ext cx="232045" cy="205604"/>
            </a:xfrm>
            <a:custGeom>
              <a:avLst/>
              <a:gdLst/>
              <a:ahLst/>
              <a:cxnLst/>
              <a:rect l="l" t="t" r="r" b="b"/>
              <a:pathLst>
                <a:path w="2703" h="2395" extrusionOk="0">
                  <a:moveTo>
                    <a:pt x="1365" y="1"/>
                  </a:moveTo>
                  <a:cubicBezTo>
                    <a:pt x="1009" y="1"/>
                    <a:pt x="655" y="157"/>
                    <a:pt x="422" y="459"/>
                  </a:cubicBezTo>
                  <a:cubicBezTo>
                    <a:pt x="0" y="977"/>
                    <a:pt x="96" y="1726"/>
                    <a:pt x="614" y="2148"/>
                  </a:cubicBezTo>
                  <a:cubicBezTo>
                    <a:pt x="827" y="2314"/>
                    <a:pt x="1082" y="2395"/>
                    <a:pt x="1338" y="2395"/>
                  </a:cubicBezTo>
                  <a:cubicBezTo>
                    <a:pt x="1696" y="2395"/>
                    <a:pt x="2056" y="2236"/>
                    <a:pt x="2302" y="1934"/>
                  </a:cubicBezTo>
                  <a:cubicBezTo>
                    <a:pt x="2702" y="1422"/>
                    <a:pt x="2606" y="667"/>
                    <a:pt x="2089" y="245"/>
                  </a:cubicBezTo>
                  <a:cubicBezTo>
                    <a:pt x="1875" y="81"/>
                    <a:pt x="1619" y="1"/>
                    <a:pt x="136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5" name="Google Shape;765;p16"/>
            <p:cNvSpPr/>
            <p:nvPr/>
          </p:nvSpPr>
          <p:spPr>
            <a:xfrm rot="-1525532" flipH="1">
              <a:off x="8505928" y="119260"/>
              <a:ext cx="179421" cy="159333"/>
            </a:xfrm>
            <a:custGeom>
              <a:avLst/>
              <a:gdLst/>
              <a:ahLst/>
              <a:cxnLst/>
              <a:rect l="l" t="t" r="r" b="b"/>
              <a:pathLst>
                <a:path w="2090" h="1856" extrusionOk="0">
                  <a:moveTo>
                    <a:pt x="1055" y="0"/>
                  </a:moveTo>
                  <a:cubicBezTo>
                    <a:pt x="778" y="0"/>
                    <a:pt x="500" y="120"/>
                    <a:pt x="310" y="353"/>
                  </a:cubicBezTo>
                  <a:cubicBezTo>
                    <a:pt x="1" y="775"/>
                    <a:pt x="74" y="1338"/>
                    <a:pt x="474" y="1664"/>
                  </a:cubicBezTo>
                  <a:cubicBezTo>
                    <a:pt x="650" y="1793"/>
                    <a:pt x="851" y="1856"/>
                    <a:pt x="1048" y="1856"/>
                  </a:cubicBezTo>
                  <a:cubicBezTo>
                    <a:pt x="1324" y="1856"/>
                    <a:pt x="1595" y="1734"/>
                    <a:pt x="1785" y="1501"/>
                  </a:cubicBezTo>
                  <a:cubicBezTo>
                    <a:pt x="2089" y="1101"/>
                    <a:pt x="2022" y="516"/>
                    <a:pt x="1622" y="189"/>
                  </a:cubicBezTo>
                  <a:cubicBezTo>
                    <a:pt x="1455" y="62"/>
                    <a:pt x="1255" y="0"/>
                    <a:pt x="105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6" name="Google Shape;766;p16"/>
            <p:cNvSpPr/>
            <p:nvPr/>
          </p:nvSpPr>
          <p:spPr>
            <a:xfrm rot="-1525532" flipH="1">
              <a:off x="8383252" y="-256571"/>
              <a:ext cx="231530" cy="205175"/>
            </a:xfrm>
            <a:custGeom>
              <a:avLst/>
              <a:gdLst/>
              <a:ahLst/>
              <a:cxnLst/>
              <a:rect l="l" t="t" r="r" b="b"/>
              <a:pathLst>
                <a:path w="2697" h="2390" extrusionOk="0">
                  <a:moveTo>
                    <a:pt x="1333" y="0"/>
                  </a:moveTo>
                  <a:cubicBezTo>
                    <a:pt x="983" y="0"/>
                    <a:pt x="642" y="157"/>
                    <a:pt x="400" y="453"/>
                  </a:cubicBezTo>
                  <a:cubicBezTo>
                    <a:pt x="0" y="971"/>
                    <a:pt x="96" y="1720"/>
                    <a:pt x="608" y="2142"/>
                  </a:cubicBezTo>
                  <a:cubicBezTo>
                    <a:pt x="824" y="2309"/>
                    <a:pt x="1081" y="2389"/>
                    <a:pt x="1335" y="2389"/>
                  </a:cubicBezTo>
                  <a:cubicBezTo>
                    <a:pt x="1690" y="2389"/>
                    <a:pt x="2041" y="2232"/>
                    <a:pt x="2274" y="1934"/>
                  </a:cubicBezTo>
                  <a:cubicBezTo>
                    <a:pt x="2697" y="1416"/>
                    <a:pt x="2601" y="667"/>
                    <a:pt x="2089" y="267"/>
                  </a:cubicBezTo>
                  <a:cubicBezTo>
                    <a:pt x="1858" y="87"/>
                    <a:pt x="1593" y="0"/>
                    <a:pt x="133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67" name="Google Shape;767;p16"/>
          <p:cNvGrpSpPr/>
          <p:nvPr/>
        </p:nvGrpSpPr>
        <p:grpSpPr>
          <a:xfrm>
            <a:off x="7916199" y="3580131"/>
            <a:ext cx="1177238" cy="1284518"/>
            <a:chOff x="7916199" y="3580131"/>
            <a:chExt cx="1177238" cy="1284518"/>
          </a:xfrm>
        </p:grpSpPr>
        <p:grpSp>
          <p:nvGrpSpPr>
            <p:cNvPr id="768" name="Google Shape;768;p16"/>
            <p:cNvGrpSpPr/>
            <p:nvPr/>
          </p:nvGrpSpPr>
          <p:grpSpPr>
            <a:xfrm rot="5400000" flipH="1">
              <a:off x="8139557" y="3910768"/>
              <a:ext cx="1284518" cy="623243"/>
              <a:chOff x="6592975" y="-465604"/>
              <a:chExt cx="1284518" cy="623243"/>
            </a:xfrm>
          </p:grpSpPr>
          <p:sp>
            <p:nvSpPr>
              <p:cNvPr id="769" name="Google Shape;769;p16"/>
              <p:cNvSpPr/>
              <p:nvPr/>
            </p:nvSpPr>
            <p:spPr>
              <a:xfrm flipH="1">
                <a:off x="6671282" y="-344303"/>
                <a:ext cx="1049198" cy="424847"/>
              </a:xfrm>
              <a:custGeom>
                <a:avLst/>
                <a:gdLst/>
                <a:ahLst/>
                <a:cxnLst/>
                <a:rect l="l" t="t" r="r" b="b"/>
                <a:pathLst>
                  <a:path w="12222" h="4949" extrusionOk="0">
                    <a:moveTo>
                      <a:pt x="4763" y="0"/>
                    </a:moveTo>
                    <a:lnTo>
                      <a:pt x="1" y="4881"/>
                    </a:lnTo>
                    <a:lnTo>
                      <a:pt x="46" y="4948"/>
                    </a:lnTo>
                    <a:lnTo>
                      <a:pt x="4808" y="96"/>
                    </a:lnTo>
                    <a:lnTo>
                      <a:pt x="12221" y="96"/>
                    </a:lnTo>
                    <a:lnTo>
                      <a:pt x="1222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0" name="Google Shape;770;p16"/>
              <p:cNvSpPr/>
              <p:nvPr/>
            </p:nvSpPr>
            <p:spPr>
              <a:xfrm flipH="1">
                <a:off x="7309627" y="-344303"/>
                <a:ext cx="491548" cy="78806"/>
              </a:xfrm>
              <a:custGeom>
                <a:avLst/>
                <a:gdLst/>
                <a:ahLst/>
                <a:cxnLst/>
                <a:rect l="l" t="t" r="r" b="b"/>
                <a:pathLst>
                  <a:path w="5726" h="918" extrusionOk="0">
                    <a:moveTo>
                      <a:pt x="5725" y="0"/>
                    </a:moveTo>
                    <a:lnTo>
                      <a:pt x="1" y="822"/>
                    </a:lnTo>
                    <a:lnTo>
                      <a:pt x="23" y="918"/>
                    </a:lnTo>
                    <a:lnTo>
                      <a:pt x="5725" y="96"/>
                    </a:lnTo>
                    <a:lnTo>
                      <a:pt x="572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1" name="Google Shape;771;p16"/>
              <p:cNvSpPr/>
              <p:nvPr/>
            </p:nvSpPr>
            <p:spPr>
              <a:xfrm flipH="1">
                <a:off x="7722285" y="-342758"/>
                <a:ext cx="155208" cy="147739"/>
              </a:xfrm>
              <a:custGeom>
                <a:avLst/>
                <a:gdLst/>
                <a:ahLst/>
                <a:cxnLst/>
                <a:rect l="l" t="t" r="r" b="b"/>
                <a:pathLst>
                  <a:path w="1808" h="1721" extrusionOk="0">
                    <a:moveTo>
                      <a:pt x="903" y="1"/>
                    </a:moveTo>
                    <a:cubicBezTo>
                      <a:pt x="876" y="1"/>
                      <a:pt x="849" y="2"/>
                      <a:pt x="822" y="5"/>
                    </a:cubicBezTo>
                    <a:cubicBezTo>
                      <a:pt x="349" y="56"/>
                      <a:pt x="0" y="450"/>
                      <a:pt x="45" y="945"/>
                    </a:cubicBezTo>
                    <a:cubicBezTo>
                      <a:pt x="93" y="1382"/>
                      <a:pt x="441" y="1721"/>
                      <a:pt x="892" y="1721"/>
                    </a:cubicBezTo>
                    <a:cubicBezTo>
                      <a:pt x="922" y="1721"/>
                      <a:pt x="954" y="1719"/>
                      <a:pt x="985" y="1716"/>
                    </a:cubicBezTo>
                    <a:cubicBezTo>
                      <a:pt x="1453" y="1671"/>
                      <a:pt x="1807" y="1249"/>
                      <a:pt x="1756" y="782"/>
                    </a:cubicBezTo>
                    <a:cubicBezTo>
                      <a:pt x="1714" y="336"/>
                      <a:pt x="1337" y="1"/>
                      <a:pt x="90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2" name="Google Shape;772;p16"/>
              <p:cNvSpPr/>
              <p:nvPr/>
            </p:nvSpPr>
            <p:spPr>
              <a:xfrm flipH="1">
                <a:off x="7178707" y="-465604"/>
                <a:ext cx="261999" cy="250839"/>
              </a:xfrm>
              <a:custGeom>
                <a:avLst/>
                <a:gdLst/>
                <a:ahLst/>
                <a:cxnLst/>
                <a:rect l="l" t="t" r="r" b="b"/>
                <a:pathLst>
                  <a:path w="3052" h="2922" extrusionOk="0">
                    <a:moveTo>
                      <a:pt x="1514" y="1"/>
                    </a:moveTo>
                    <a:cubicBezTo>
                      <a:pt x="1472" y="1"/>
                      <a:pt x="1429" y="3"/>
                      <a:pt x="1386" y="6"/>
                    </a:cubicBezTo>
                    <a:cubicBezTo>
                      <a:pt x="586" y="79"/>
                      <a:pt x="1" y="783"/>
                      <a:pt x="74" y="1577"/>
                    </a:cubicBezTo>
                    <a:cubicBezTo>
                      <a:pt x="138" y="2355"/>
                      <a:pt x="773" y="2922"/>
                      <a:pt x="1519" y="2922"/>
                    </a:cubicBezTo>
                    <a:cubicBezTo>
                      <a:pt x="1561" y="2922"/>
                      <a:pt x="1602" y="2920"/>
                      <a:pt x="1645" y="2916"/>
                    </a:cubicBezTo>
                    <a:cubicBezTo>
                      <a:pt x="2438" y="2843"/>
                      <a:pt x="3052" y="2139"/>
                      <a:pt x="2979" y="1346"/>
                    </a:cubicBezTo>
                    <a:cubicBezTo>
                      <a:pt x="2915" y="567"/>
                      <a:pt x="2280" y="1"/>
                      <a:pt x="151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3" name="Google Shape;773;p16"/>
              <p:cNvSpPr/>
              <p:nvPr/>
            </p:nvSpPr>
            <p:spPr>
              <a:xfrm flipH="1">
                <a:off x="6592975" y="-413238"/>
                <a:ext cx="155208" cy="148083"/>
              </a:xfrm>
              <a:custGeom>
                <a:avLst/>
                <a:gdLst/>
                <a:ahLst/>
                <a:cxnLst/>
                <a:rect l="l" t="t" r="r" b="b"/>
                <a:pathLst>
                  <a:path w="1808" h="1725" extrusionOk="0">
                    <a:moveTo>
                      <a:pt x="903" y="0"/>
                    </a:moveTo>
                    <a:cubicBezTo>
                      <a:pt x="876" y="0"/>
                      <a:pt x="849" y="1"/>
                      <a:pt x="822" y="4"/>
                    </a:cubicBezTo>
                    <a:cubicBezTo>
                      <a:pt x="355" y="55"/>
                      <a:pt x="0" y="454"/>
                      <a:pt x="51" y="944"/>
                    </a:cubicBezTo>
                    <a:cubicBezTo>
                      <a:pt x="72" y="1384"/>
                      <a:pt x="448" y="1725"/>
                      <a:pt x="883" y="1725"/>
                    </a:cubicBezTo>
                    <a:cubicBezTo>
                      <a:pt x="909" y="1725"/>
                      <a:pt x="936" y="1723"/>
                      <a:pt x="963" y="1721"/>
                    </a:cubicBezTo>
                    <a:cubicBezTo>
                      <a:pt x="1458" y="1670"/>
                      <a:pt x="1807" y="1248"/>
                      <a:pt x="1762" y="781"/>
                    </a:cubicBezTo>
                    <a:cubicBezTo>
                      <a:pt x="1720" y="341"/>
                      <a:pt x="1342" y="0"/>
                      <a:pt x="90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4" name="Google Shape;774;p16"/>
              <p:cNvSpPr/>
              <p:nvPr/>
            </p:nvSpPr>
            <p:spPr>
              <a:xfrm flipH="1">
                <a:off x="7635838" y="-2462"/>
                <a:ext cx="165337" cy="160101"/>
              </a:xfrm>
              <a:custGeom>
                <a:avLst/>
                <a:gdLst/>
                <a:ahLst/>
                <a:cxnLst/>
                <a:rect l="l" t="t" r="r" b="b"/>
                <a:pathLst>
                  <a:path w="1926" h="1865" extrusionOk="0">
                    <a:moveTo>
                      <a:pt x="975" y="0"/>
                    </a:moveTo>
                    <a:cubicBezTo>
                      <a:pt x="949" y="0"/>
                      <a:pt x="922" y="1"/>
                      <a:pt x="896" y="4"/>
                    </a:cubicBezTo>
                    <a:cubicBezTo>
                      <a:pt x="378" y="54"/>
                      <a:pt x="1" y="499"/>
                      <a:pt x="51" y="1017"/>
                    </a:cubicBezTo>
                    <a:cubicBezTo>
                      <a:pt x="94" y="1501"/>
                      <a:pt x="494" y="1865"/>
                      <a:pt x="956" y="1865"/>
                    </a:cubicBezTo>
                    <a:cubicBezTo>
                      <a:pt x="983" y="1865"/>
                      <a:pt x="1009" y="1864"/>
                      <a:pt x="1036" y="1861"/>
                    </a:cubicBezTo>
                    <a:cubicBezTo>
                      <a:pt x="1549" y="1811"/>
                      <a:pt x="1926" y="1366"/>
                      <a:pt x="1881" y="848"/>
                    </a:cubicBezTo>
                    <a:cubicBezTo>
                      <a:pt x="1833" y="364"/>
                      <a:pt x="1433" y="0"/>
                      <a:pt x="97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75" name="Google Shape;775;p16"/>
            <p:cNvGrpSpPr/>
            <p:nvPr/>
          </p:nvGrpSpPr>
          <p:grpSpPr>
            <a:xfrm>
              <a:off x="7916199" y="4025058"/>
              <a:ext cx="826716" cy="839586"/>
              <a:chOff x="6054637" y="517708"/>
              <a:chExt cx="826716" cy="839586"/>
            </a:xfrm>
          </p:grpSpPr>
          <p:sp>
            <p:nvSpPr>
              <p:cNvPr id="776" name="Google Shape;776;p16"/>
              <p:cNvSpPr/>
              <p:nvPr/>
            </p:nvSpPr>
            <p:spPr>
              <a:xfrm rot="10800000">
                <a:off x="6633258" y="545614"/>
                <a:ext cx="222211" cy="727520"/>
              </a:xfrm>
              <a:custGeom>
                <a:avLst/>
                <a:gdLst/>
                <a:ahLst/>
                <a:cxnLst/>
                <a:rect l="l" t="t" r="r" b="b"/>
                <a:pathLst>
                  <a:path w="2421" h="7927" extrusionOk="0">
                    <a:moveTo>
                      <a:pt x="822" y="1"/>
                    </a:moveTo>
                    <a:lnTo>
                      <a:pt x="732" y="23"/>
                    </a:lnTo>
                    <a:lnTo>
                      <a:pt x="2302" y="5157"/>
                    </a:lnTo>
                    <a:lnTo>
                      <a:pt x="0" y="7853"/>
                    </a:lnTo>
                    <a:lnTo>
                      <a:pt x="73" y="7926"/>
                    </a:lnTo>
                    <a:lnTo>
                      <a:pt x="2421" y="5179"/>
                    </a:lnTo>
                    <a:lnTo>
                      <a:pt x="82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7" name="Google Shape;777;p16"/>
              <p:cNvSpPr/>
              <p:nvPr/>
            </p:nvSpPr>
            <p:spPr>
              <a:xfrm rot="10800000">
                <a:off x="6151200" y="793045"/>
                <a:ext cx="490958" cy="295156"/>
              </a:xfrm>
              <a:custGeom>
                <a:avLst/>
                <a:gdLst/>
                <a:ahLst/>
                <a:cxnLst/>
                <a:rect l="l" t="t" r="r" b="b"/>
                <a:pathLst>
                  <a:path w="5349" h="3216" extrusionOk="0">
                    <a:moveTo>
                      <a:pt x="5303" y="1"/>
                    </a:moveTo>
                    <a:lnTo>
                      <a:pt x="1" y="3119"/>
                    </a:lnTo>
                    <a:lnTo>
                      <a:pt x="68" y="3215"/>
                    </a:lnTo>
                    <a:lnTo>
                      <a:pt x="5348" y="97"/>
                    </a:lnTo>
                    <a:lnTo>
                      <a:pt x="530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8" name="Google Shape;778;p16"/>
              <p:cNvSpPr/>
              <p:nvPr/>
            </p:nvSpPr>
            <p:spPr>
              <a:xfrm rot="10800000">
                <a:off x="6820775" y="517708"/>
                <a:ext cx="60578" cy="62592"/>
              </a:xfrm>
              <a:custGeom>
                <a:avLst/>
                <a:gdLst/>
                <a:ahLst/>
                <a:cxnLst/>
                <a:rect l="l" t="t" r="r" b="b"/>
                <a:pathLst>
                  <a:path w="660" h="682" extrusionOk="0">
                    <a:moveTo>
                      <a:pt x="333" y="0"/>
                    </a:moveTo>
                    <a:cubicBezTo>
                      <a:pt x="141" y="0"/>
                      <a:pt x="1" y="163"/>
                      <a:pt x="1" y="355"/>
                    </a:cubicBezTo>
                    <a:cubicBezTo>
                      <a:pt x="1" y="518"/>
                      <a:pt x="141" y="681"/>
                      <a:pt x="333" y="681"/>
                    </a:cubicBezTo>
                    <a:cubicBezTo>
                      <a:pt x="518" y="681"/>
                      <a:pt x="659" y="518"/>
                      <a:pt x="659" y="355"/>
                    </a:cubicBezTo>
                    <a:cubicBezTo>
                      <a:pt x="659" y="163"/>
                      <a:pt x="518" y="0"/>
                      <a:pt x="33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9" name="Google Shape;779;p16"/>
              <p:cNvSpPr/>
              <p:nvPr/>
            </p:nvSpPr>
            <p:spPr>
              <a:xfrm rot="10800000">
                <a:off x="6700445" y="1187231"/>
                <a:ext cx="170078" cy="170064"/>
              </a:xfrm>
              <a:custGeom>
                <a:avLst/>
                <a:gdLst/>
                <a:ahLst/>
                <a:cxnLst/>
                <a:rect l="l" t="t" r="r" b="b"/>
                <a:pathLst>
                  <a:path w="1853" h="1853" extrusionOk="0">
                    <a:moveTo>
                      <a:pt x="941" y="0"/>
                    </a:moveTo>
                    <a:cubicBezTo>
                      <a:pt x="423" y="0"/>
                      <a:pt x="1" y="422"/>
                      <a:pt x="1" y="940"/>
                    </a:cubicBezTo>
                    <a:cubicBezTo>
                      <a:pt x="1" y="1430"/>
                      <a:pt x="423" y="1852"/>
                      <a:pt x="941" y="1852"/>
                    </a:cubicBezTo>
                    <a:cubicBezTo>
                      <a:pt x="1459" y="1852"/>
                      <a:pt x="1853" y="1430"/>
                      <a:pt x="1853" y="940"/>
                    </a:cubicBezTo>
                    <a:cubicBezTo>
                      <a:pt x="1853" y="422"/>
                      <a:pt x="1459" y="0"/>
                      <a:pt x="94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0" name="Google Shape;780;p16"/>
              <p:cNvSpPr/>
              <p:nvPr/>
            </p:nvSpPr>
            <p:spPr>
              <a:xfrm rot="10800000">
                <a:off x="6054637" y="986788"/>
                <a:ext cx="195869" cy="193834"/>
              </a:xfrm>
              <a:custGeom>
                <a:avLst/>
                <a:gdLst/>
                <a:ahLst/>
                <a:cxnLst/>
                <a:rect l="l" t="t" r="r" b="b"/>
                <a:pathLst>
                  <a:path w="2134" h="2112" extrusionOk="0">
                    <a:moveTo>
                      <a:pt x="1059" y="0"/>
                    </a:moveTo>
                    <a:cubicBezTo>
                      <a:pt x="473" y="0"/>
                      <a:pt x="1" y="468"/>
                      <a:pt x="1" y="1053"/>
                    </a:cubicBezTo>
                    <a:cubicBezTo>
                      <a:pt x="1" y="1638"/>
                      <a:pt x="473" y="2111"/>
                      <a:pt x="1059" y="2111"/>
                    </a:cubicBezTo>
                    <a:cubicBezTo>
                      <a:pt x="1644" y="2111"/>
                      <a:pt x="2134" y="1638"/>
                      <a:pt x="2134" y="1053"/>
                    </a:cubicBezTo>
                    <a:cubicBezTo>
                      <a:pt x="2134" y="468"/>
                      <a:pt x="1644" y="0"/>
                      <a:pt x="105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1" name="Google Shape;781;p16"/>
              <p:cNvSpPr/>
              <p:nvPr/>
            </p:nvSpPr>
            <p:spPr>
              <a:xfrm rot="10800000">
                <a:off x="6553678" y="713564"/>
                <a:ext cx="170078" cy="170064"/>
              </a:xfrm>
              <a:custGeom>
                <a:avLst/>
                <a:gdLst/>
                <a:ahLst/>
                <a:cxnLst/>
                <a:rect l="l" t="t" r="r" b="b"/>
                <a:pathLst>
                  <a:path w="1853" h="1853" extrusionOk="0">
                    <a:moveTo>
                      <a:pt x="935" y="1"/>
                    </a:moveTo>
                    <a:cubicBezTo>
                      <a:pt x="423" y="1"/>
                      <a:pt x="0" y="423"/>
                      <a:pt x="0" y="935"/>
                    </a:cubicBezTo>
                    <a:cubicBezTo>
                      <a:pt x="0" y="1453"/>
                      <a:pt x="423" y="1853"/>
                      <a:pt x="935" y="1853"/>
                    </a:cubicBezTo>
                    <a:cubicBezTo>
                      <a:pt x="1430" y="1853"/>
                      <a:pt x="1852" y="1453"/>
                      <a:pt x="1852" y="935"/>
                    </a:cubicBezTo>
                    <a:cubicBezTo>
                      <a:pt x="1852" y="423"/>
                      <a:pt x="1430" y="1"/>
                      <a:pt x="93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360078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782"/>
        <p:cNvGrpSpPr/>
        <p:nvPr/>
      </p:nvGrpSpPr>
      <p:grpSpPr>
        <a:xfrm>
          <a:off x="0" y="0"/>
          <a:ext cx="0" cy="0"/>
          <a:chOff x="0" y="0"/>
          <a:chExt cx="0" cy="0"/>
        </a:xfrm>
      </p:grpSpPr>
      <p:sp>
        <p:nvSpPr>
          <p:cNvPr id="783" name="Google Shape;783;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3000"/>
              <a:buNone/>
              <a:defRPr/>
            </a:lvl1pPr>
            <a:lvl2pPr lvl="1" rtl="0">
              <a:lnSpc>
                <a:spcPct val="100000"/>
              </a:lnSpc>
              <a:spcBef>
                <a:spcPts val="0"/>
              </a:spcBef>
              <a:spcAft>
                <a:spcPts val="0"/>
              </a:spcAft>
              <a:buSzPts val="3000"/>
              <a:buNone/>
              <a:defRPr/>
            </a:lvl2pPr>
            <a:lvl3pPr lvl="2" rtl="0">
              <a:lnSpc>
                <a:spcPct val="100000"/>
              </a:lnSpc>
              <a:spcBef>
                <a:spcPts val="0"/>
              </a:spcBef>
              <a:spcAft>
                <a:spcPts val="0"/>
              </a:spcAft>
              <a:buSzPts val="3000"/>
              <a:buNone/>
              <a:defRPr/>
            </a:lvl3pPr>
            <a:lvl4pPr lvl="3" rtl="0">
              <a:lnSpc>
                <a:spcPct val="100000"/>
              </a:lnSpc>
              <a:spcBef>
                <a:spcPts val="0"/>
              </a:spcBef>
              <a:spcAft>
                <a:spcPts val="0"/>
              </a:spcAft>
              <a:buSzPts val="3000"/>
              <a:buNone/>
              <a:defRPr/>
            </a:lvl4pPr>
            <a:lvl5pPr lvl="4" rtl="0">
              <a:lnSpc>
                <a:spcPct val="100000"/>
              </a:lnSpc>
              <a:spcBef>
                <a:spcPts val="0"/>
              </a:spcBef>
              <a:spcAft>
                <a:spcPts val="0"/>
              </a:spcAft>
              <a:buSzPts val="3000"/>
              <a:buNone/>
              <a:defRPr/>
            </a:lvl5pPr>
            <a:lvl6pPr lvl="5" rtl="0">
              <a:lnSpc>
                <a:spcPct val="100000"/>
              </a:lnSpc>
              <a:spcBef>
                <a:spcPts val="0"/>
              </a:spcBef>
              <a:spcAft>
                <a:spcPts val="0"/>
              </a:spcAft>
              <a:buSzPts val="3000"/>
              <a:buNone/>
              <a:defRPr/>
            </a:lvl6pPr>
            <a:lvl7pPr lvl="6" rtl="0">
              <a:lnSpc>
                <a:spcPct val="100000"/>
              </a:lnSpc>
              <a:spcBef>
                <a:spcPts val="0"/>
              </a:spcBef>
              <a:spcAft>
                <a:spcPts val="0"/>
              </a:spcAft>
              <a:buSzPts val="3000"/>
              <a:buNone/>
              <a:defRPr/>
            </a:lvl7pPr>
            <a:lvl8pPr lvl="7" rtl="0">
              <a:lnSpc>
                <a:spcPct val="100000"/>
              </a:lnSpc>
              <a:spcBef>
                <a:spcPts val="0"/>
              </a:spcBef>
              <a:spcAft>
                <a:spcPts val="0"/>
              </a:spcAft>
              <a:buSzPts val="3000"/>
              <a:buNone/>
              <a:defRPr/>
            </a:lvl8pPr>
            <a:lvl9pPr lvl="8" rtl="0">
              <a:lnSpc>
                <a:spcPct val="100000"/>
              </a:lnSpc>
              <a:spcBef>
                <a:spcPts val="0"/>
              </a:spcBef>
              <a:spcAft>
                <a:spcPts val="0"/>
              </a:spcAft>
              <a:buSzPts val="3000"/>
              <a:buNone/>
              <a:defRPr/>
            </a:lvl9pPr>
          </a:lstStyle>
          <a:p>
            <a:endParaRPr/>
          </a:p>
        </p:txBody>
      </p:sp>
      <p:sp>
        <p:nvSpPr>
          <p:cNvPr id="784" name="Google Shape;784;p17"/>
          <p:cNvSpPr txBox="1">
            <a:spLocks noGrp="1"/>
          </p:cNvSpPr>
          <p:nvPr>
            <p:ph type="body" idx="1"/>
          </p:nvPr>
        </p:nvSpPr>
        <p:spPr>
          <a:xfrm>
            <a:off x="720000" y="1152475"/>
            <a:ext cx="7704000" cy="8418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accent2"/>
              </a:buClr>
              <a:buSzPts val="1400"/>
              <a:buChar char="●"/>
              <a:defRPr/>
            </a:lvl1pPr>
            <a:lvl2pPr marL="914400" lvl="1" indent="-304800" rtl="0">
              <a:lnSpc>
                <a:spcPct val="100000"/>
              </a:lnSpc>
              <a:spcBef>
                <a:spcPts val="0"/>
              </a:spcBef>
              <a:spcAft>
                <a:spcPts val="0"/>
              </a:spcAft>
              <a:buSzPts val="1200"/>
              <a:buChar char="○"/>
              <a:defRPr/>
            </a:lvl2pPr>
            <a:lvl3pPr marL="1371600" lvl="2" indent="-304800" rtl="0">
              <a:lnSpc>
                <a:spcPct val="100000"/>
              </a:lnSpc>
              <a:spcBef>
                <a:spcPts val="0"/>
              </a:spcBef>
              <a:spcAft>
                <a:spcPts val="0"/>
              </a:spcAft>
              <a:buSzPts val="1200"/>
              <a:buChar char="■"/>
              <a:defRPr/>
            </a:lvl3pPr>
            <a:lvl4pPr marL="1828800" lvl="3" indent="-304800" rtl="0">
              <a:lnSpc>
                <a:spcPct val="100000"/>
              </a:lnSpc>
              <a:spcBef>
                <a:spcPts val="0"/>
              </a:spcBef>
              <a:spcAft>
                <a:spcPts val="0"/>
              </a:spcAft>
              <a:buSzPts val="1200"/>
              <a:buChar char="●"/>
              <a:defRPr/>
            </a:lvl4pPr>
            <a:lvl5pPr marL="2286000" lvl="4" indent="-304800" rtl="0">
              <a:lnSpc>
                <a:spcPct val="100000"/>
              </a:lnSpc>
              <a:spcBef>
                <a:spcPts val="0"/>
              </a:spcBef>
              <a:spcAft>
                <a:spcPts val="0"/>
              </a:spcAft>
              <a:buSzPts val="1200"/>
              <a:buChar char="○"/>
              <a:defRPr/>
            </a:lvl5pPr>
            <a:lvl6pPr marL="2743200" lvl="5" indent="-304800" rtl="0">
              <a:lnSpc>
                <a:spcPct val="100000"/>
              </a:lnSpc>
              <a:spcBef>
                <a:spcPts val="0"/>
              </a:spcBef>
              <a:spcAft>
                <a:spcPts val="0"/>
              </a:spcAft>
              <a:buSzPts val="1200"/>
              <a:buChar char="■"/>
              <a:defRPr/>
            </a:lvl6pPr>
            <a:lvl7pPr marL="3200400" lvl="6" indent="-304800" rtl="0">
              <a:lnSpc>
                <a:spcPct val="100000"/>
              </a:lnSpc>
              <a:spcBef>
                <a:spcPts val="0"/>
              </a:spcBef>
              <a:spcAft>
                <a:spcPts val="0"/>
              </a:spcAft>
              <a:buSzPts val="1200"/>
              <a:buChar char="●"/>
              <a:defRPr/>
            </a:lvl7pPr>
            <a:lvl8pPr marL="3657600" lvl="7" indent="-304800" rtl="0">
              <a:lnSpc>
                <a:spcPct val="100000"/>
              </a:lnSpc>
              <a:spcBef>
                <a:spcPts val="0"/>
              </a:spcBef>
              <a:spcAft>
                <a:spcPts val="0"/>
              </a:spcAft>
              <a:buSzPts val="1200"/>
              <a:buChar char="○"/>
              <a:defRPr/>
            </a:lvl8pPr>
            <a:lvl9pPr marL="4114800" lvl="8" indent="-304800" rtl="0">
              <a:lnSpc>
                <a:spcPct val="100000"/>
              </a:lnSpc>
              <a:spcBef>
                <a:spcPts val="0"/>
              </a:spcBef>
              <a:spcAft>
                <a:spcPts val="0"/>
              </a:spcAft>
              <a:buSzPts val="1200"/>
              <a:buChar char="■"/>
              <a:defRPr/>
            </a:lvl9pPr>
          </a:lstStyle>
          <a:p>
            <a:endParaRPr/>
          </a:p>
        </p:txBody>
      </p:sp>
      <p:grpSp>
        <p:nvGrpSpPr>
          <p:cNvPr id="785" name="Google Shape;785;p17"/>
          <p:cNvGrpSpPr/>
          <p:nvPr/>
        </p:nvGrpSpPr>
        <p:grpSpPr>
          <a:xfrm rot="10800000" flipH="1">
            <a:off x="6337626" y="-278757"/>
            <a:ext cx="2910790" cy="2067581"/>
            <a:chOff x="-691353" y="2995997"/>
            <a:chExt cx="2910790" cy="2067581"/>
          </a:xfrm>
        </p:grpSpPr>
        <p:sp>
          <p:nvSpPr>
            <p:cNvPr id="786" name="Google Shape;786;p17"/>
            <p:cNvSpPr/>
            <p:nvPr/>
          </p:nvSpPr>
          <p:spPr>
            <a:xfrm rot="5400000">
              <a:off x="1664169" y="2952882"/>
              <a:ext cx="316291" cy="553418"/>
            </a:xfrm>
            <a:custGeom>
              <a:avLst/>
              <a:gdLst/>
              <a:ahLst/>
              <a:cxnLst/>
              <a:rect l="l" t="t" r="r" b="b"/>
              <a:pathLst>
                <a:path w="3446" h="6030" extrusionOk="0">
                  <a:moveTo>
                    <a:pt x="2438" y="1"/>
                  </a:moveTo>
                  <a:lnTo>
                    <a:pt x="0" y="4014"/>
                  </a:lnTo>
                  <a:lnTo>
                    <a:pt x="68" y="4059"/>
                  </a:lnTo>
                  <a:lnTo>
                    <a:pt x="2393" y="282"/>
                  </a:lnTo>
                  <a:lnTo>
                    <a:pt x="3378" y="6029"/>
                  </a:lnTo>
                  <a:lnTo>
                    <a:pt x="3445" y="6029"/>
                  </a:lnTo>
                  <a:lnTo>
                    <a:pt x="24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7" name="Google Shape;787;p17"/>
            <p:cNvSpPr/>
            <p:nvPr/>
          </p:nvSpPr>
          <p:spPr>
            <a:xfrm rot="5400000">
              <a:off x="1595189" y="3329796"/>
              <a:ext cx="533822" cy="456226"/>
            </a:xfrm>
            <a:custGeom>
              <a:avLst/>
              <a:gdLst/>
              <a:ahLst/>
              <a:cxnLst/>
              <a:rect l="l" t="t" r="r" b="b"/>
              <a:pathLst>
                <a:path w="5816" h="4971" extrusionOk="0">
                  <a:moveTo>
                    <a:pt x="46" y="0"/>
                  </a:moveTo>
                  <a:lnTo>
                    <a:pt x="1" y="68"/>
                  </a:lnTo>
                  <a:lnTo>
                    <a:pt x="5748" y="4971"/>
                  </a:lnTo>
                  <a:lnTo>
                    <a:pt x="5815" y="4903"/>
                  </a:lnTo>
                  <a:lnTo>
                    <a:pt x="4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8" name="Google Shape;788;p17"/>
            <p:cNvSpPr/>
            <p:nvPr/>
          </p:nvSpPr>
          <p:spPr>
            <a:xfrm rot="5400000">
              <a:off x="1952445" y="3159480"/>
              <a:ext cx="266727" cy="267256"/>
            </a:xfrm>
            <a:custGeom>
              <a:avLst/>
              <a:gdLst/>
              <a:ahLst/>
              <a:cxnLst/>
              <a:rect l="l" t="t" r="r" b="b"/>
              <a:pathLst>
                <a:path w="2906" h="2912" extrusionOk="0">
                  <a:moveTo>
                    <a:pt x="1453" y="1"/>
                  </a:moveTo>
                  <a:cubicBezTo>
                    <a:pt x="654" y="1"/>
                    <a:pt x="1" y="660"/>
                    <a:pt x="1" y="1453"/>
                  </a:cubicBezTo>
                  <a:cubicBezTo>
                    <a:pt x="1" y="2253"/>
                    <a:pt x="654" y="2911"/>
                    <a:pt x="1453" y="2911"/>
                  </a:cubicBezTo>
                  <a:cubicBezTo>
                    <a:pt x="2252" y="2911"/>
                    <a:pt x="2905" y="2253"/>
                    <a:pt x="2905" y="1453"/>
                  </a:cubicBezTo>
                  <a:cubicBezTo>
                    <a:pt x="2905" y="660"/>
                    <a:pt x="2252" y="1"/>
                    <a:pt x="14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9" name="Google Shape;789;p17"/>
            <p:cNvSpPr/>
            <p:nvPr/>
          </p:nvSpPr>
          <p:spPr>
            <a:xfrm rot="5400000">
              <a:off x="1558491" y="3743098"/>
              <a:ext cx="157228" cy="157123"/>
            </a:xfrm>
            <a:custGeom>
              <a:avLst/>
              <a:gdLst/>
              <a:ahLst/>
              <a:cxnLst/>
              <a:rect l="l" t="t" r="r" b="b"/>
              <a:pathLst>
                <a:path w="1713" h="1712" extrusionOk="0">
                  <a:moveTo>
                    <a:pt x="868" y="0"/>
                  </a:moveTo>
                  <a:cubicBezTo>
                    <a:pt x="378" y="0"/>
                    <a:pt x="1" y="400"/>
                    <a:pt x="1" y="867"/>
                  </a:cubicBezTo>
                  <a:cubicBezTo>
                    <a:pt x="1" y="1334"/>
                    <a:pt x="378" y="1711"/>
                    <a:pt x="868" y="1711"/>
                  </a:cubicBezTo>
                  <a:cubicBezTo>
                    <a:pt x="1335" y="1711"/>
                    <a:pt x="1712" y="1334"/>
                    <a:pt x="1712" y="867"/>
                  </a:cubicBezTo>
                  <a:cubicBezTo>
                    <a:pt x="1712" y="400"/>
                    <a:pt x="1335" y="0"/>
                    <a:pt x="86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0" name="Google Shape;790;p17"/>
            <p:cNvSpPr/>
            <p:nvPr/>
          </p:nvSpPr>
          <p:spPr>
            <a:xfrm rot="5400000">
              <a:off x="1484152" y="3324092"/>
              <a:ext cx="123084" cy="120963"/>
            </a:xfrm>
            <a:custGeom>
              <a:avLst/>
              <a:gdLst/>
              <a:ahLst/>
              <a:cxnLst/>
              <a:rect l="l" t="t" r="r" b="b"/>
              <a:pathLst>
                <a:path w="1341" h="1318" extrusionOk="0">
                  <a:moveTo>
                    <a:pt x="659" y="1"/>
                  </a:moveTo>
                  <a:cubicBezTo>
                    <a:pt x="310" y="1"/>
                    <a:pt x="1" y="310"/>
                    <a:pt x="1" y="659"/>
                  </a:cubicBezTo>
                  <a:cubicBezTo>
                    <a:pt x="1" y="1036"/>
                    <a:pt x="310" y="1318"/>
                    <a:pt x="659" y="1318"/>
                  </a:cubicBezTo>
                  <a:cubicBezTo>
                    <a:pt x="1036" y="1318"/>
                    <a:pt x="1340" y="1036"/>
                    <a:pt x="1340" y="659"/>
                  </a:cubicBezTo>
                  <a:cubicBezTo>
                    <a:pt x="1340" y="310"/>
                    <a:pt x="1036" y="1"/>
                    <a:pt x="65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1" name="Google Shape;791;p17"/>
            <p:cNvSpPr/>
            <p:nvPr/>
          </p:nvSpPr>
          <p:spPr>
            <a:xfrm rot="5400000">
              <a:off x="1648938" y="2996004"/>
              <a:ext cx="157136" cy="157123"/>
            </a:xfrm>
            <a:custGeom>
              <a:avLst/>
              <a:gdLst/>
              <a:ahLst/>
              <a:cxnLst/>
              <a:rect l="l" t="t" r="r" b="b"/>
              <a:pathLst>
                <a:path w="1712" h="1712" extrusionOk="0">
                  <a:moveTo>
                    <a:pt x="867" y="0"/>
                  </a:moveTo>
                  <a:cubicBezTo>
                    <a:pt x="378" y="0"/>
                    <a:pt x="0" y="377"/>
                    <a:pt x="0" y="845"/>
                  </a:cubicBezTo>
                  <a:cubicBezTo>
                    <a:pt x="0" y="1334"/>
                    <a:pt x="378" y="1711"/>
                    <a:pt x="867" y="1711"/>
                  </a:cubicBezTo>
                  <a:cubicBezTo>
                    <a:pt x="1340" y="1711"/>
                    <a:pt x="1712" y="1334"/>
                    <a:pt x="1712" y="845"/>
                  </a:cubicBezTo>
                  <a:cubicBezTo>
                    <a:pt x="1712" y="377"/>
                    <a:pt x="1340" y="0"/>
                    <a:pt x="86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2" name="Google Shape;792;p17"/>
            <p:cNvSpPr/>
            <p:nvPr/>
          </p:nvSpPr>
          <p:spPr>
            <a:xfrm rot="5400000">
              <a:off x="1644803" y="3849412"/>
              <a:ext cx="222211" cy="727520"/>
            </a:xfrm>
            <a:custGeom>
              <a:avLst/>
              <a:gdLst/>
              <a:ahLst/>
              <a:cxnLst/>
              <a:rect l="l" t="t" r="r" b="b"/>
              <a:pathLst>
                <a:path w="2421" h="7927" extrusionOk="0">
                  <a:moveTo>
                    <a:pt x="822" y="1"/>
                  </a:moveTo>
                  <a:lnTo>
                    <a:pt x="732" y="23"/>
                  </a:lnTo>
                  <a:lnTo>
                    <a:pt x="2302" y="5157"/>
                  </a:lnTo>
                  <a:lnTo>
                    <a:pt x="0" y="7853"/>
                  </a:lnTo>
                  <a:lnTo>
                    <a:pt x="73" y="7926"/>
                  </a:lnTo>
                  <a:lnTo>
                    <a:pt x="2421" y="5179"/>
                  </a:lnTo>
                  <a:lnTo>
                    <a:pt x="82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3" name="Google Shape;793;p17"/>
            <p:cNvSpPr/>
            <p:nvPr/>
          </p:nvSpPr>
          <p:spPr>
            <a:xfrm rot="5400000">
              <a:off x="1541679" y="4413279"/>
              <a:ext cx="490958" cy="295156"/>
            </a:xfrm>
            <a:custGeom>
              <a:avLst/>
              <a:gdLst/>
              <a:ahLst/>
              <a:cxnLst/>
              <a:rect l="l" t="t" r="r" b="b"/>
              <a:pathLst>
                <a:path w="5349" h="3216" extrusionOk="0">
                  <a:moveTo>
                    <a:pt x="5303" y="1"/>
                  </a:moveTo>
                  <a:lnTo>
                    <a:pt x="1" y="3119"/>
                  </a:lnTo>
                  <a:lnTo>
                    <a:pt x="68" y="3215"/>
                  </a:lnTo>
                  <a:lnTo>
                    <a:pt x="5348" y="97"/>
                  </a:lnTo>
                  <a:lnTo>
                    <a:pt x="530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4" name="Google Shape;794;p17"/>
            <p:cNvSpPr/>
            <p:nvPr/>
          </p:nvSpPr>
          <p:spPr>
            <a:xfrm rot="5400000">
              <a:off x="1365251" y="4075176"/>
              <a:ext cx="60578" cy="62592"/>
            </a:xfrm>
            <a:custGeom>
              <a:avLst/>
              <a:gdLst/>
              <a:ahLst/>
              <a:cxnLst/>
              <a:rect l="l" t="t" r="r" b="b"/>
              <a:pathLst>
                <a:path w="660" h="682" extrusionOk="0">
                  <a:moveTo>
                    <a:pt x="333" y="0"/>
                  </a:moveTo>
                  <a:cubicBezTo>
                    <a:pt x="141" y="0"/>
                    <a:pt x="1" y="163"/>
                    <a:pt x="1" y="355"/>
                  </a:cubicBezTo>
                  <a:cubicBezTo>
                    <a:pt x="1" y="518"/>
                    <a:pt x="141" y="681"/>
                    <a:pt x="333" y="681"/>
                  </a:cubicBezTo>
                  <a:cubicBezTo>
                    <a:pt x="518" y="681"/>
                    <a:pt x="659" y="518"/>
                    <a:pt x="659" y="355"/>
                  </a:cubicBezTo>
                  <a:cubicBezTo>
                    <a:pt x="659" y="163"/>
                    <a:pt x="518" y="0"/>
                    <a:pt x="33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5" name="Google Shape;795;p17"/>
            <p:cNvSpPr/>
            <p:nvPr/>
          </p:nvSpPr>
          <p:spPr>
            <a:xfrm rot="5400000">
              <a:off x="2033759" y="4087020"/>
              <a:ext cx="170078" cy="170064"/>
            </a:xfrm>
            <a:custGeom>
              <a:avLst/>
              <a:gdLst/>
              <a:ahLst/>
              <a:cxnLst/>
              <a:rect l="l" t="t" r="r" b="b"/>
              <a:pathLst>
                <a:path w="1853" h="1853" extrusionOk="0">
                  <a:moveTo>
                    <a:pt x="941" y="0"/>
                  </a:moveTo>
                  <a:cubicBezTo>
                    <a:pt x="423" y="0"/>
                    <a:pt x="1" y="422"/>
                    <a:pt x="1" y="940"/>
                  </a:cubicBezTo>
                  <a:cubicBezTo>
                    <a:pt x="1" y="1430"/>
                    <a:pt x="423" y="1852"/>
                    <a:pt x="941" y="1852"/>
                  </a:cubicBezTo>
                  <a:cubicBezTo>
                    <a:pt x="1459" y="1852"/>
                    <a:pt x="1853" y="1430"/>
                    <a:pt x="1853" y="940"/>
                  </a:cubicBezTo>
                  <a:cubicBezTo>
                    <a:pt x="1853" y="422"/>
                    <a:pt x="1459" y="0"/>
                    <a:pt x="94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6" name="Google Shape;796;p17"/>
            <p:cNvSpPr/>
            <p:nvPr/>
          </p:nvSpPr>
          <p:spPr>
            <a:xfrm rot="5400000">
              <a:off x="1832305" y="4708048"/>
              <a:ext cx="195869" cy="193834"/>
            </a:xfrm>
            <a:custGeom>
              <a:avLst/>
              <a:gdLst/>
              <a:ahLst/>
              <a:cxnLst/>
              <a:rect l="l" t="t" r="r" b="b"/>
              <a:pathLst>
                <a:path w="2134" h="2112" extrusionOk="0">
                  <a:moveTo>
                    <a:pt x="1059" y="0"/>
                  </a:moveTo>
                  <a:cubicBezTo>
                    <a:pt x="473" y="0"/>
                    <a:pt x="1" y="468"/>
                    <a:pt x="1" y="1053"/>
                  </a:cubicBezTo>
                  <a:cubicBezTo>
                    <a:pt x="1" y="1638"/>
                    <a:pt x="473" y="2111"/>
                    <a:pt x="1059" y="2111"/>
                  </a:cubicBezTo>
                  <a:cubicBezTo>
                    <a:pt x="1644" y="2111"/>
                    <a:pt x="2134" y="1638"/>
                    <a:pt x="2134" y="1053"/>
                  </a:cubicBezTo>
                  <a:cubicBezTo>
                    <a:pt x="2134" y="468"/>
                    <a:pt x="1644" y="0"/>
                    <a:pt x="105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7" name="Google Shape;797;p17"/>
            <p:cNvSpPr/>
            <p:nvPr/>
          </p:nvSpPr>
          <p:spPr>
            <a:xfrm rot="5400000">
              <a:off x="1560092" y="4233787"/>
              <a:ext cx="170078" cy="170064"/>
            </a:xfrm>
            <a:custGeom>
              <a:avLst/>
              <a:gdLst/>
              <a:ahLst/>
              <a:cxnLst/>
              <a:rect l="l" t="t" r="r" b="b"/>
              <a:pathLst>
                <a:path w="1853" h="1853" extrusionOk="0">
                  <a:moveTo>
                    <a:pt x="935" y="1"/>
                  </a:moveTo>
                  <a:cubicBezTo>
                    <a:pt x="423" y="1"/>
                    <a:pt x="0" y="423"/>
                    <a:pt x="0" y="935"/>
                  </a:cubicBezTo>
                  <a:cubicBezTo>
                    <a:pt x="0" y="1453"/>
                    <a:pt x="423" y="1853"/>
                    <a:pt x="935" y="1853"/>
                  </a:cubicBezTo>
                  <a:cubicBezTo>
                    <a:pt x="1430" y="1853"/>
                    <a:pt x="1852" y="1453"/>
                    <a:pt x="1852" y="935"/>
                  </a:cubicBezTo>
                  <a:cubicBezTo>
                    <a:pt x="1852" y="423"/>
                    <a:pt x="1430" y="1"/>
                    <a:pt x="93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8" name="Google Shape;798;p17"/>
            <p:cNvSpPr/>
            <p:nvPr/>
          </p:nvSpPr>
          <p:spPr>
            <a:xfrm rot="5400000">
              <a:off x="896171" y="4251898"/>
              <a:ext cx="366406" cy="811680"/>
            </a:xfrm>
            <a:custGeom>
              <a:avLst/>
              <a:gdLst/>
              <a:ahLst/>
              <a:cxnLst/>
              <a:rect l="l" t="t" r="r" b="b"/>
              <a:pathLst>
                <a:path w="3992" h="8844" extrusionOk="0">
                  <a:moveTo>
                    <a:pt x="3800" y="1"/>
                  </a:moveTo>
                  <a:lnTo>
                    <a:pt x="3896" y="8613"/>
                  </a:lnTo>
                  <a:lnTo>
                    <a:pt x="74" y="4740"/>
                  </a:lnTo>
                  <a:lnTo>
                    <a:pt x="1" y="4785"/>
                  </a:lnTo>
                  <a:lnTo>
                    <a:pt x="3991" y="8844"/>
                  </a:lnTo>
                  <a:lnTo>
                    <a:pt x="389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9" name="Google Shape;799;p17"/>
            <p:cNvSpPr/>
            <p:nvPr/>
          </p:nvSpPr>
          <p:spPr>
            <a:xfrm rot="5400000">
              <a:off x="225581" y="4380050"/>
              <a:ext cx="654702" cy="279554"/>
            </a:xfrm>
            <a:custGeom>
              <a:avLst/>
              <a:gdLst/>
              <a:ahLst/>
              <a:cxnLst/>
              <a:rect l="l" t="t" r="r" b="b"/>
              <a:pathLst>
                <a:path w="7133" h="3046" extrusionOk="0">
                  <a:moveTo>
                    <a:pt x="0" y="1"/>
                  </a:moveTo>
                  <a:lnTo>
                    <a:pt x="0" y="91"/>
                  </a:lnTo>
                  <a:lnTo>
                    <a:pt x="6896" y="141"/>
                  </a:lnTo>
                  <a:lnTo>
                    <a:pt x="3614" y="2978"/>
                  </a:lnTo>
                  <a:lnTo>
                    <a:pt x="3659" y="3046"/>
                  </a:lnTo>
                  <a:lnTo>
                    <a:pt x="7132" y="46"/>
                  </a:lnTo>
                  <a:lnTo>
                    <a:pt x="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0" name="Google Shape;800;p17"/>
            <p:cNvSpPr/>
            <p:nvPr/>
          </p:nvSpPr>
          <p:spPr>
            <a:xfrm rot="5400000">
              <a:off x="1431887" y="4772662"/>
              <a:ext cx="108123" cy="110133"/>
            </a:xfrm>
            <a:custGeom>
              <a:avLst/>
              <a:gdLst/>
              <a:ahLst/>
              <a:cxnLst/>
              <a:rect l="l" t="t" r="r" b="b"/>
              <a:pathLst>
                <a:path w="1178" h="1200" extrusionOk="0">
                  <a:moveTo>
                    <a:pt x="592" y="1"/>
                  </a:moveTo>
                  <a:cubicBezTo>
                    <a:pt x="260" y="1"/>
                    <a:pt x="1" y="282"/>
                    <a:pt x="1" y="609"/>
                  </a:cubicBezTo>
                  <a:cubicBezTo>
                    <a:pt x="1" y="941"/>
                    <a:pt x="260" y="1200"/>
                    <a:pt x="592" y="1200"/>
                  </a:cubicBezTo>
                  <a:cubicBezTo>
                    <a:pt x="918" y="1200"/>
                    <a:pt x="1177" y="941"/>
                    <a:pt x="1177" y="609"/>
                  </a:cubicBezTo>
                  <a:cubicBezTo>
                    <a:pt x="1177" y="282"/>
                    <a:pt x="918" y="1"/>
                    <a:pt x="59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1" name="Google Shape;801;p17"/>
            <p:cNvSpPr/>
            <p:nvPr/>
          </p:nvSpPr>
          <p:spPr>
            <a:xfrm rot="5400000">
              <a:off x="573299" y="4727691"/>
              <a:ext cx="219642" cy="217604"/>
            </a:xfrm>
            <a:custGeom>
              <a:avLst/>
              <a:gdLst/>
              <a:ahLst/>
              <a:cxnLst/>
              <a:rect l="l" t="t" r="r" b="b"/>
              <a:pathLst>
                <a:path w="2393" h="2371" extrusionOk="0">
                  <a:moveTo>
                    <a:pt x="1194" y="1"/>
                  </a:moveTo>
                  <a:cubicBezTo>
                    <a:pt x="541" y="1"/>
                    <a:pt x="0" y="519"/>
                    <a:pt x="0" y="1172"/>
                  </a:cubicBezTo>
                  <a:cubicBezTo>
                    <a:pt x="0" y="1830"/>
                    <a:pt x="541" y="2371"/>
                    <a:pt x="1194" y="2371"/>
                  </a:cubicBezTo>
                  <a:cubicBezTo>
                    <a:pt x="1852" y="2371"/>
                    <a:pt x="2393" y="1830"/>
                    <a:pt x="2393" y="1172"/>
                  </a:cubicBezTo>
                  <a:cubicBezTo>
                    <a:pt x="2393" y="519"/>
                    <a:pt x="1852" y="1"/>
                    <a:pt x="119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2" name="Google Shape;802;p17"/>
            <p:cNvSpPr/>
            <p:nvPr/>
          </p:nvSpPr>
          <p:spPr>
            <a:xfrm rot="5400000">
              <a:off x="585184" y="4089087"/>
              <a:ext cx="206700" cy="206775"/>
            </a:xfrm>
            <a:custGeom>
              <a:avLst/>
              <a:gdLst/>
              <a:ahLst/>
              <a:cxnLst/>
              <a:rect l="l" t="t" r="r" b="b"/>
              <a:pathLst>
                <a:path w="2252" h="2253" extrusionOk="0">
                  <a:moveTo>
                    <a:pt x="1126" y="1"/>
                  </a:moveTo>
                  <a:cubicBezTo>
                    <a:pt x="496" y="1"/>
                    <a:pt x="0" y="496"/>
                    <a:pt x="0" y="1127"/>
                  </a:cubicBezTo>
                  <a:cubicBezTo>
                    <a:pt x="0" y="1735"/>
                    <a:pt x="496" y="2252"/>
                    <a:pt x="1126" y="2252"/>
                  </a:cubicBezTo>
                  <a:cubicBezTo>
                    <a:pt x="1740" y="2252"/>
                    <a:pt x="2252" y="1735"/>
                    <a:pt x="2252" y="1127"/>
                  </a:cubicBezTo>
                  <a:cubicBezTo>
                    <a:pt x="2252" y="496"/>
                    <a:pt x="1740" y="1"/>
                    <a:pt x="11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3" name="Google Shape;803;p17"/>
            <p:cNvSpPr/>
            <p:nvPr/>
          </p:nvSpPr>
          <p:spPr>
            <a:xfrm rot="5400000">
              <a:off x="981118" y="4412264"/>
              <a:ext cx="133914" cy="133444"/>
            </a:xfrm>
            <a:custGeom>
              <a:avLst/>
              <a:gdLst/>
              <a:ahLst/>
              <a:cxnLst/>
              <a:rect l="l" t="t" r="r" b="b"/>
              <a:pathLst>
                <a:path w="1459" h="1454" extrusionOk="0">
                  <a:moveTo>
                    <a:pt x="732" y="1"/>
                  </a:moveTo>
                  <a:cubicBezTo>
                    <a:pt x="310" y="1"/>
                    <a:pt x="0" y="327"/>
                    <a:pt x="0" y="727"/>
                  </a:cubicBezTo>
                  <a:cubicBezTo>
                    <a:pt x="0" y="1127"/>
                    <a:pt x="310" y="1453"/>
                    <a:pt x="732" y="1453"/>
                  </a:cubicBezTo>
                  <a:cubicBezTo>
                    <a:pt x="1126" y="1453"/>
                    <a:pt x="1458" y="1127"/>
                    <a:pt x="1458" y="727"/>
                  </a:cubicBezTo>
                  <a:cubicBezTo>
                    <a:pt x="1458" y="327"/>
                    <a:pt x="1126" y="1"/>
                    <a:pt x="73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4" name="Google Shape;804;p17"/>
            <p:cNvSpPr/>
            <p:nvPr/>
          </p:nvSpPr>
          <p:spPr>
            <a:xfrm rot="5400000">
              <a:off x="331006" y="4453340"/>
              <a:ext cx="170078" cy="170064"/>
            </a:xfrm>
            <a:custGeom>
              <a:avLst/>
              <a:gdLst/>
              <a:ahLst/>
              <a:cxnLst/>
              <a:rect l="l" t="t" r="r" b="b"/>
              <a:pathLst>
                <a:path w="1853" h="1853" extrusionOk="0">
                  <a:moveTo>
                    <a:pt x="935" y="1"/>
                  </a:moveTo>
                  <a:cubicBezTo>
                    <a:pt x="423" y="1"/>
                    <a:pt x="1" y="423"/>
                    <a:pt x="1" y="935"/>
                  </a:cubicBezTo>
                  <a:cubicBezTo>
                    <a:pt x="1" y="1431"/>
                    <a:pt x="423" y="1853"/>
                    <a:pt x="935" y="1853"/>
                  </a:cubicBezTo>
                  <a:cubicBezTo>
                    <a:pt x="1453" y="1853"/>
                    <a:pt x="1853" y="1431"/>
                    <a:pt x="1853" y="935"/>
                  </a:cubicBezTo>
                  <a:cubicBezTo>
                    <a:pt x="1853" y="423"/>
                    <a:pt x="1453" y="1"/>
                    <a:pt x="93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5" name="Google Shape;805;p17"/>
            <p:cNvSpPr/>
            <p:nvPr/>
          </p:nvSpPr>
          <p:spPr>
            <a:xfrm>
              <a:off x="-676300" y="4336058"/>
              <a:ext cx="222211" cy="727520"/>
            </a:xfrm>
            <a:custGeom>
              <a:avLst/>
              <a:gdLst/>
              <a:ahLst/>
              <a:cxnLst/>
              <a:rect l="l" t="t" r="r" b="b"/>
              <a:pathLst>
                <a:path w="2421" h="7927" extrusionOk="0">
                  <a:moveTo>
                    <a:pt x="822" y="1"/>
                  </a:moveTo>
                  <a:lnTo>
                    <a:pt x="732" y="23"/>
                  </a:lnTo>
                  <a:lnTo>
                    <a:pt x="2302" y="5157"/>
                  </a:lnTo>
                  <a:lnTo>
                    <a:pt x="0" y="7853"/>
                  </a:lnTo>
                  <a:lnTo>
                    <a:pt x="73" y="7926"/>
                  </a:lnTo>
                  <a:lnTo>
                    <a:pt x="2421" y="5179"/>
                  </a:lnTo>
                  <a:lnTo>
                    <a:pt x="82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6" name="Google Shape;806;p17"/>
            <p:cNvSpPr/>
            <p:nvPr/>
          </p:nvSpPr>
          <p:spPr>
            <a:xfrm>
              <a:off x="-462989" y="4520991"/>
              <a:ext cx="490958" cy="295156"/>
            </a:xfrm>
            <a:custGeom>
              <a:avLst/>
              <a:gdLst/>
              <a:ahLst/>
              <a:cxnLst/>
              <a:rect l="l" t="t" r="r" b="b"/>
              <a:pathLst>
                <a:path w="5349" h="3216" extrusionOk="0">
                  <a:moveTo>
                    <a:pt x="5303" y="1"/>
                  </a:moveTo>
                  <a:lnTo>
                    <a:pt x="1" y="3119"/>
                  </a:lnTo>
                  <a:lnTo>
                    <a:pt x="68" y="3215"/>
                  </a:lnTo>
                  <a:lnTo>
                    <a:pt x="5348" y="97"/>
                  </a:lnTo>
                  <a:lnTo>
                    <a:pt x="530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7" name="Google Shape;807;p17"/>
            <p:cNvSpPr/>
            <p:nvPr/>
          </p:nvSpPr>
          <p:spPr>
            <a:xfrm>
              <a:off x="-565634" y="4895567"/>
              <a:ext cx="60578" cy="62592"/>
            </a:xfrm>
            <a:custGeom>
              <a:avLst/>
              <a:gdLst/>
              <a:ahLst/>
              <a:cxnLst/>
              <a:rect l="l" t="t" r="r" b="b"/>
              <a:pathLst>
                <a:path w="660" h="682" extrusionOk="0">
                  <a:moveTo>
                    <a:pt x="333" y="0"/>
                  </a:moveTo>
                  <a:cubicBezTo>
                    <a:pt x="141" y="0"/>
                    <a:pt x="1" y="163"/>
                    <a:pt x="1" y="355"/>
                  </a:cubicBezTo>
                  <a:cubicBezTo>
                    <a:pt x="1" y="518"/>
                    <a:pt x="141" y="681"/>
                    <a:pt x="333" y="681"/>
                  </a:cubicBezTo>
                  <a:cubicBezTo>
                    <a:pt x="518" y="681"/>
                    <a:pt x="659" y="518"/>
                    <a:pt x="659" y="355"/>
                  </a:cubicBezTo>
                  <a:cubicBezTo>
                    <a:pt x="659" y="163"/>
                    <a:pt x="518" y="0"/>
                    <a:pt x="33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8" name="Google Shape;808;p17"/>
            <p:cNvSpPr/>
            <p:nvPr/>
          </p:nvSpPr>
          <p:spPr>
            <a:xfrm>
              <a:off x="-691353" y="4251898"/>
              <a:ext cx="170078" cy="170064"/>
            </a:xfrm>
            <a:custGeom>
              <a:avLst/>
              <a:gdLst/>
              <a:ahLst/>
              <a:cxnLst/>
              <a:rect l="l" t="t" r="r" b="b"/>
              <a:pathLst>
                <a:path w="1853" h="1853" extrusionOk="0">
                  <a:moveTo>
                    <a:pt x="941" y="0"/>
                  </a:moveTo>
                  <a:cubicBezTo>
                    <a:pt x="423" y="0"/>
                    <a:pt x="1" y="422"/>
                    <a:pt x="1" y="940"/>
                  </a:cubicBezTo>
                  <a:cubicBezTo>
                    <a:pt x="1" y="1430"/>
                    <a:pt x="423" y="1852"/>
                    <a:pt x="941" y="1852"/>
                  </a:cubicBezTo>
                  <a:cubicBezTo>
                    <a:pt x="1459" y="1852"/>
                    <a:pt x="1853" y="1430"/>
                    <a:pt x="1853" y="940"/>
                  </a:cubicBezTo>
                  <a:cubicBezTo>
                    <a:pt x="1853" y="422"/>
                    <a:pt x="1459" y="0"/>
                    <a:pt x="94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9" name="Google Shape;809;p17"/>
            <p:cNvSpPr/>
            <p:nvPr/>
          </p:nvSpPr>
          <p:spPr>
            <a:xfrm>
              <a:off x="-71337" y="4428571"/>
              <a:ext cx="195869" cy="193834"/>
            </a:xfrm>
            <a:custGeom>
              <a:avLst/>
              <a:gdLst/>
              <a:ahLst/>
              <a:cxnLst/>
              <a:rect l="l" t="t" r="r" b="b"/>
              <a:pathLst>
                <a:path w="2134" h="2112" extrusionOk="0">
                  <a:moveTo>
                    <a:pt x="1059" y="0"/>
                  </a:moveTo>
                  <a:cubicBezTo>
                    <a:pt x="473" y="0"/>
                    <a:pt x="1" y="468"/>
                    <a:pt x="1" y="1053"/>
                  </a:cubicBezTo>
                  <a:cubicBezTo>
                    <a:pt x="1" y="1638"/>
                    <a:pt x="473" y="2111"/>
                    <a:pt x="1059" y="2111"/>
                  </a:cubicBezTo>
                  <a:cubicBezTo>
                    <a:pt x="1644" y="2111"/>
                    <a:pt x="2134" y="1638"/>
                    <a:pt x="2134" y="1053"/>
                  </a:cubicBezTo>
                  <a:cubicBezTo>
                    <a:pt x="2134" y="468"/>
                    <a:pt x="1644" y="0"/>
                    <a:pt x="105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0" name="Google Shape;810;p17"/>
            <p:cNvSpPr/>
            <p:nvPr/>
          </p:nvSpPr>
          <p:spPr>
            <a:xfrm>
              <a:off x="-544587" y="4725565"/>
              <a:ext cx="170078" cy="170064"/>
            </a:xfrm>
            <a:custGeom>
              <a:avLst/>
              <a:gdLst/>
              <a:ahLst/>
              <a:cxnLst/>
              <a:rect l="l" t="t" r="r" b="b"/>
              <a:pathLst>
                <a:path w="1853" h="1853" extrusionOk="0">
                  <a:moveTo>
                    <a:pt x="935" y="1"/>
                  </a:moveTo>
                  <a:cubicBezTo>
                    <a:pt x="423" y="1"/>
                    <a:pt x="0" y="423"/>
                    <a:pt x="0" y="935"/>
                  </a:cubicBezTo>
                  <a:cubicBezTo>
                    <a:pt x="0" y="1453"/>
                    <a:pt x="423" y="1853"/>
                    <a:pt x="935" y="1853"/>
                  </a:cubicBezTo>
                  <a:cubicBezTo>
                    <a:pt x="1430" y="1853"/>
                    <a:pt x="1852" y="1453"/>
                    <a:pt x="1852" y="935"/>
                  </a:cubicBezTo>
                  <a:cubicBezTo>
                    <a:pt x="1852" y="423"/>
                    <a:pt x="1430" y="1"/>
                    <a:pt x="93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7612349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811"/>
        <p:cNvGrpSpPr/>
        <p:nvPr/>
      </p:nvGrpSpPr>
      <p:grpSpPr>
        <a:xfrm>
          <a:off x="0" y="0"/>
          <a:ext cx="0" cy="0"/>
          <a:chOff x="0" y="0"/>
          <a:chExt cx="0" cy="0"/>
        </a:xfrm>
      </p:grpSpPr>
      <p:sp>
        <p:nvSpPr>
          <p:cNvPr id="812" name="Google Shape;812;p18"/>
          <p:cNvSpPr/>
          <p:nvPr/>
        </p:nvSpPr>
        <p:spPr>
          <a:xfrm>
            <a:off x="100" y="4966175"/>
            <a:ext cx="9144000" cy="197400"/>
          </a:xfrm>
          <a:prstGeom prst="rect">
            <a:avLst/>
          </a:prstGeom>
          <a:solidFill>
            <a:srgbClr val="87A3AF">
              <a:alpha val="3924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3" name="Google Shape;813;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14" name="Google Shape;814;p18"/>
          <p:cNvSpPr txBox="1">
            <a:spLocks noGrp="1"/>
          </p:cNvSpPr>
          <p:nvPr>
            <p:ph type="subTitle" idx="1"/>
          </p:nvPr>
        </p:nvSpPr>
        <p:spPr>
          <a:xfrm>
            <a:off x="793875" y="1693388"/>
            <a:ext cx="2395500" cy="4674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000" b="1">
                <a:solidFill>
                  <a:schemeClr val="dk1"/>
                </a:solidFill>
                <a:latin typeface="Lalezar"/>
                <a:ea typeface="Lalezar"/>
                <a:cs typeface="Lalezar"/>
                <a:sym typeface="Lalezar"/>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815" name="Google Shape;815;p18"/>
          <p:cNvSpPr txBox="1">
            <a:spLocks noGrp="1"/>
          </p:cNvSpPr>
          <p:nvPr>
            <p:ph type="subTitle" idx="2"/>
          </p:nvPr>
        </p:nvSpPr>
        <p:spPr>
          <a:xfrm>
            <a:off x="793875" y="2206544"/>
            <a:ext cx="2395500" cy="140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16" name="Google Shape;816;p18"/>
          <p:cNvSpPr txBox="1">
            <a:spLocks noGrp="1"/>
          </p:cNvSpPr>
          <p:nvPr>
            <p:ph type="subTitle" idx="3"/>
          </p:nvPr>
        </p:nvSpPr>
        <p:spPr>
          <a:xfrm>
            <a:off x="3374224" y="2206544"/>
            <a:ext cx="2395500" cy="140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17" name="Google Shape;817;p18"/>
          <p:cNvSpPr txBox="1">
            <a:spLocks noGrp="1"/>
          </p:cNvSpPr>
          <p:nvPr>
            <p:ph type="subTitle" idx="4"/>
          </p:nvPr>
        </p:nvSpPr>
        <p:spPr>
          <a:xfrm>
            <a:off x="5954572" y="2206544"/>
            <a:ext cx="2395500" cy="140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18" name="Google Shape;818;p18"/>
          <p:cNvSpPr txBox="1">
            <a:spLocks noGrp="1"/>
          </p:cNvSpPr>
          <p:nvPr>
            <p:ph type="subTitle" idx="5"/>
          </p:nvPr>
        </p:nvSpPr>
        <p:spPr>
          <a:xfrm>
            <a:off x="3374206" y="1693388"/>
            <a:ext cx="2395500" cy="4674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000" b="1">
                <a:solidFill>
                  <a:schemeClr val="dk1"/>
                </a:solidFill>
                <a:latin typeface="Lalezar"/>
                <a:ea typeface="Lalezar"/>
                <a:cs typeface="Lalezar"/>
                <a:sym typeface="Lalezar"/>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819" name="Google Shape;819;p18"/>
          <p:cNvSpPr txBox="1">
            <a:spLocks noGrp="1"/>
          </p:cNvSpPr>
          <p:nvPr>
            <p:ph type="subTitle" idx="6"/>
          </p:nvPr>
        </p:nvSpPr>
        <p:spPr>
          <a:xfrm>
            <a:off x="5954564" y="1693388"/>
            <a:ext cx="2395500" cy="4674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000" b="1">
                <a:solidFill>
                  <a:schemeClr val="dk1"/>
                </a:solidFill>
                <a:latin typeface="Lalezar"/>
                <a:ea typeface="Lalezar"/>
                <a:cs typeface="Lalezar"/>
                <a:sym typeface="Lalezar"/>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grpSp>
        <p:nvGrpSpPr>
          <p:cNvPr id="820" name="Google Shape;820;p18"/>
          <p:cNvGrpSpPr/>
          <p:nvPr/>
        </p:nvGrpSpPr>
        <p:grpSpPr>
          <a:xfrm rot="-6885500">
            <a:off x="7925666" y="312449"/>
            <a:ext cx="1153196" cy="746689"/>
            <a:chOff x="2325395" y="3878760"/>
            <a:chExt cx="1153174" cy="746674"/>
          </a:xfrm>
        </p:grpSpPr>
        <p:sp>
          <p:nvSpPr>
            <p:cNvPr id="821" name="Google Shape;821;p18"/>
            <p:cNvSpPr/>
            <p:nvPr/>
          </p:nvSpPr>
          <p:spPr>
            <a:xfrm>
              <a:off x="2423010" y="3923666"/>
              <a:ext cx="1012636" cy="592012"/>
            </a:xfrm>
            <a:custGeom>
              <a:avLst/>
              <a:gdLst/>
              <a:ahLst/>
              <a:cxnLst/>
              <a:rect l="l" t="t" r="r" b="b"/>
              <a:pathLst>
                <a:path w="11681" h="6829" extrusionOk="0">
                  <a:moveTo>
                    <a:pt x="11613" y="0"/>
                  </a:moveTo>
                  <a:cubicBezTo>
                    <a:pt x="11613" y="0"/>
                    <a:pt x="11332" y="1644"/>
                    <a:pt x="11050" y="3310"/>
                  </a:cubicBezTo>
                  <a:cubicBezTo>
                    <a:pt x="10909" y="4126"/>
                    <a:pt x="10769" y="4948"/>
                    <a:pt x="10650" y="5584"/>
                  </a:cubicBezTo>
                  <a:cubicBezTo>
                    <a:pt x="10605" y="5888"/>
                    <a:pt x="10555" y="6170"/>
                    <a:pt x="10532" y="6355"/>
                  </a:cubicBezTo>
                  <a:cubicBezTo>
                    <a:pt x="10510" y="6451"/>
                    <a:pt x="10487" y="6519"/>
                    <a:pt x="10487" y="6569"/>
                  </a:cubicBezTo>
                  <a:lnTo>
                    <a:pt x="10487" y="6626"/>
                  </a:lnTo>
                  <a:lnTo>
                    <a:pt x="10487" y="6626"/>
                  </a:lnTo>
                  <a:lnTo>
                    <a:pt x="10414" y="6592"/>
                  </a:lnTo>
                  <a:cubicBezTo>
                    <a:pt x="10228" y="6547"/>
                    <a:pt x="9806" y="6355"/>
                    <a:pt x="9288" y="6125"/>
                  </a:cubicBezTo>
                  <a:cubicBezTo>
                    <a:pt x="8495" y="5792"/>
                    <a:pt x="7481" y="5348"/>
                    <a:pt x="6688" y="4999"/>
                  </a:cubicBezTo>
                  <a:cubicBezTo>
                    <a:pt x="6265" y="4807"/>
                    <a:pt x="5911" y="4644"/>
                    <a:pt x="5652" y="4526"/>
                  </a:cubicBezTo>
                  <a:cubicBezTo>
                    <a:pt x="5399" y="4408"/>
                    <a:pt x="5258" y="4340"/>
                    <a:pt x="5230" y="4340"/>
                  </a:cubicBezTo>
                  <a:lnTo>
                    <a:pt x="0" y="6732"/>
                  </a:lnTo>
                  <a:lnTo>
                    <a:pt x="51" y="6828"/>
                  </a:lnTo>
                  <a:lnTo>
                    <a:pt x="5233" y="4447"/>
                  </a:lnTo>
                  <a:lnTo>
                    <a:pt x="5233" y="4447"/>
                  </a:lnTo>
                  <a:cubicBezTo>
                    <a:pt x="5419" y="4530"/>
                    <a:pt x="6581" y="5048"/>
                    <a:pt x="7763" y="5584"/>
                  </a:cubicBezTo>
                  <a:cubicBezTo>
                    <a:pt x="8421" y="5866"/>
                    <a:pt x="9080" y="6147"/>
                    <a:pt x="9570" y="6355"/>
                  </a:cubicBezTo>
                  <a:cubicBezTo>
                    <a:pt x="9829" y="6474"/>
                    <a:pt x="10042" y="6569"/>
                    <a:pt x="10206" y="6614"/>
                  </a:cubicBezTo>
                  <a:cubicBezTo>
                    <a:pt x="10296" y="6659"/>
                    <a:pt x="10346" y="6687"/>
                    <a:pt x="10414" y="6687"/>
                  </a:cubicBezTo>
                  <a:cubicBezTo>
                    <a:pt x="10437" y="6710"/>
                    <a:pt x="10465" y="6710"/>
                    <a:pt x="10465" y="6710"/>
                  </a:cubicBezTo>
                  <a:cubicBezTo>
                    <a:pt x="10487" y="6710"/>
                    <a:pt x="10510" y="6732"/>
                    <a:pt x="10510" y="6732"/>
                  </a:cubicBezTo>
                  <a:cubicBezTo>
                    <a:pt x="10510" y="6732"/>
                    <a:pt x="10532" y="6732"/>
                    <a:pt x="10532" y="6710"/>
                  </a:cubicBezTo>
                  <a:lnTo>
                    <a:pt x="10555" y="6710"/>
                  </a:lnTo>
                  <a:cubicBezTo>
                    <a:pt x="10555" y="6687"/>
                    <a:pt x="10577" y="6687"/>
                    <a:pt x="10555" y="6687"/>
                  </a:cubicBezTo>
                  <a:cubicBezTo>
                    <a:pt x="10555" y="6687"/>
                    <a:pt x="10577" y="6659"/>
                    <a:pt x="10577" y="6637"/>
                  </a:cubicBezTo>
                  <a:cubicBezTo>
                    <a:pt x="10605" y="6378"/>
                    <a:pt x="10887" y="4740"/>
                    <a:pt x="11168" y="3141"/>
                  </a:cubicBezTo>
                  <a:cubicBezTo>
                    <a:pt x="11309" y="2347"/>
                    <a:pt x="11422" y="1571"/>
                    <a:pt x="11517" y="985"/>
                  </a:cubicBezTo>
                  <a:cubicBezTo>
                    <a:pt x="11590" y="704"/>
                    <a:pt x="11613" y="467"/>
                    <a:pt x="11658" y="282"/>
                  </a:cubicBezTo>
                  <a:cubicBezTo>
                    <a:pt x="11681" y="118"/>
                    <a:pt x="11681" y="23"/>
                    <a:pt x="11681" y="23"/>
                  </a:cubicBezTo>
                  <a:lnTo>
                    <a:pt x="1161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2" name="Google Shape;822;p18"/>
            <p:cNvSpPr/>
            <p:nvPr/>
          </p:nvSpPr>
          <p:spPr>
            <a:xfrm>
              <a:off x="3203757" y="4360853"/>
              <a:ext cx="262673" cy="264581"/>
            </a:xfrm>
            <a:custGeom>
              <a:avLst/>
              <a:gdLst/>
              <a:ahLst/>
              <a:cxnLst/>
              <a:rect l="l" t="t" r="r" b="b"/>
              <a:pathLst>
                <a:path w="3030" h="3052" extrusionOk="0">
                  <a:moveTo>
                    <a:pt x="1504" y="1"/>
                  </a:moveTo>
                  <a:cubicBezTo>
                    <a:pt x="682" y="1"/>
                    <a:pt x="1" y="682"/>
                    <a:pt x="1" y="1526"/>
                  </a:cubicBezTo>
                  <a:cubicBezTo>
                    <a:pt x="1" y="2371"/>
                    <a:pt x="682" y="3052"/>
                    <a:pt x="1504" y="3052"/>
                  </a:cubicBezTo>
                  <a:cubicBezTo>
                    <a:pt x="2348" y="3052"/>
                    <a:pt x="3029" y="2371"/>
                    <a:pt x="3029" y="1526"/>
                  </a:cubicBezTo>
                  <a:cubicBezTo>
                    <a:pt x="3029" y="682"/>
                    <a:pt x="2348" y="1"/>
                    <a:pt x="150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3" name="Google Shape;823;p18"/>
            <p:cNvSpPr/>
            <p:nvPr/>
          </p:nvSpPr>
          <p:spPr>
            <a:xfrm>
              <a:off x="2817805" y="4224747"/>
              <a:ext cx="138185" cy="136191"/>
            </a:xfrm>
            <a:custGeom>
              <a:avLst/>
              <a:gdLst/>
              <a:ahLst/>
              <a:cxnLst/>
              <a:rect l="l" t="t" r="r" b="b"/>
              <a:pathLst>
                <a:path w="1594" h="1571" extrusionOk="0">
                  <a:moveTo>
                    <a:pt x="794" y="0"/>
                  </a:moveTo>
                  <a:cubicBezTo>
                    <a:pt x="372" y="0"/>
                    <a:pt x="0" y="349"/>
                    <a:pt x="0" y="771"/>
                  </a:cubicBezTo>
                  <a:cubicBezTo>
                    <a:pt x="0" y="1216"/>
                    <a:pt x="372" y="1571"/>
                    <a:pt x="794" y="1571"/>
                  </a:cubicBezTo>
                  <a:cubicBezTo>
                    <a:pt x="1239" y="1571"/>
                    <a:pt x="1593" y="1216"/>
                    <a:pt x="1593" y="771"/>
                  </a:cubicBezTo>
                  <a:cubicBezTo>
                    <a:pt x="1593" y="349"/>
                    <a:pt x="1239" y="0"/>
                    <a:pt x="79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4" name="Google Shape;824;p18"/>
            <p:cNvSpPr/>
            <p:nvPr/>
          </p:nvSpPr>
          <p:spPr>
            <a:xfrm>
              <a:off x="2325395" y="4395530"/>
              <a:ext cx="229904" cy="229904"/>
            </a:xfrm>
            <a:custGeom>
              <a:avLst/>
              <a:gdLst/>
              <a:ahLst/>
              <a:cxnLst/>
              <a:rect l="l" t="t" r="r" b="b"/>
              <a:pathLst>
                <a:path w="2652" h="2652" extrusionOk="0">
                  <a:moveTo>
                    <a:pt x="1318" y="0"/>
                  </a:moveTo>
                  <a:cubicBezTo>
                    <a:pt x="586" y="0"/>
                    <a:pt x="1" y="608"/>
                    <a:pt x="1" y="1334"/>
                  </a:cubicBezTo>
                  <a:cubicBezTo>
                    <a:pt x="1" y="2061"/>
                    <a:pt x="586" y="2652"/>
                    <a:pt x="1318" y="2652"/>
                  </a:cubicBezTo>
                  <a:cubicBezTo>
                    <a:pt x="2044" y="2652"/>
                    <a:pt x="2652" y="2061"/>
                    <a:pt x="2652" y="1334"/>
                  </a:cubicBezTo>
                  <a:cubicBezTo>
                    <a:pt x="2652" y="608"/>
                    <a:pt x="2044" y="0"/>
                    <a:pt x="131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5" name="Google Shape;825;p18"/>
            <p:cNvSpPr/>
            <p:nvPr/>
          </p:nvSpPr>
          <p:spPr>
            <a:xfrm>
              <a:off x="3386763" y="3878760"/>
              <a:ext cx="91806" cy="91806"/>
            </a:xfrm>
            <a:custGeom>
              <a:avLst/>
              <a:gdLst/>
              <a:ahLst/>
              <a:cxnLst/>
              <a:rect l="l" t="t" r="r" b="b"/>
              <a:pathLst>
                <a:path w="1059" h="1059" extrusionOk="0">
                  <a:moveTo>
                    <a:pt x="518" y="0"/>
                  </a:moveTo>
                  <a:cubicBezTo>
                    <a:pt x="237" y="0"/>
                    <a:pt x="1" y="237"/>
                    <a:pt x="1" y="541"/>
                  </a:cubicBezTo>
                  <a:cubicBezTo>
                    <a:pt x="1" y="822"/>
                    <a:pt x="237" y="1059"/>
                    <a:pt x="518" y="1059"/>
                  </a:cubicBezTo>
                  <a:cubicBezTo>
                    <a:pt x="822" y="1059"/>
                    <a:pt x="1059" y="822"/>
                    <a:pt x="1059" y="541"/>
                  </a:cubicBezTo>
                  <a:cubicBezTo>
                    <a:pt x="1059" y="237"/>
                    <a:pt x="822" y="0"/>
                    <a:pt x="51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26" name="Google Shape;826;p18"/>
          <p:cNvGrpSpPr/>
          <p:nvPr/>
        </p:nvGrpSpPr>
        <p:grpSpPr>
          <a:xfrm rot="-5400000">
            <a:off x="7773499" y="3312624"/>
            <a:ext cx="2189648" cy="780919"/>
            <a:chOff x="3764924" y="3814599"/>
            <a:chExt cx="2189648" cy="780919"/>
          </a:xfrm>
        </p:grpSpPr>
        <p:sp>
          <p:nvSpPr>
            <p:cNvPr id="827" name="Google Shape;827;p18"/>
            <p:cNvSpPr/>
            <p:nvPr/>
          </p:nvSpPr>
          <p:spPr>
            <a:xfrm rot="10800000">
              <a:off x="4736476" y="3982602"/>
              <a:ext cx="1061443" cy="429033"/>
            </a:xfrm>
            <a:custGeom>
              <a:avLst/>
              <a:gdLst/>
              <a:ahLst/>
              <a:cxnLst/>
              <a:rect l="l" t="t" r="r" b="b"/>
              <a:pathLst>
                <a:path w="12244" h="4949" extrusionOk="0">
                  <a:moveTo>
                    <a:pt x="4785" y="1"/>
                  </a:moveTo>
                  <a:lnTo>
                    <a:pt x="0" y="4876"/>
                  </a:lnTo>
                  <a:lnTo>
                    <a:pt x="68" y="4949"/>
                  </a:lnTo>
                  <a:lnTo>
                    <a:pt x="4807" y="91"/>
                  </a:lnTo>
                  <a:lnTo>
                    <a:pt x="12243" y="114"/>
                  </a:lnTo>
                  <a:lnTo>
                    <a:pt x="12243" y="23"/>
                  </a:lnTo>
                  <a:lnTo>
                    <a:pt x="478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8" name="Google Shape;828;p18"/>
            <p:cNvSpPr/>
            <p:nvPr/>
          </p:nvSpPr>
          <p:spPr>
            <a:xfrm rot="10800000">
              <a:off x="5381110" y="4330493"/>
              <a:ext cx="496392" cy="81143"/>
            </a:xfrm>
            <a:custGeom>
              <a:avLst/>
              <a:gdLst/>
              <a:ahLst/>
              <a:cxnLst/>
              <a:rect l="l" t="t" r="r" b="b"/>
              <a:pathLst>
                <a:path w="5726" h="936" extrusionOk="0">
                  <a:moveTo>
                    <a:pt x="5703" y="1"/>
                  </a:moveTo>
                  <a:lnTo>
                    <a:pt x="1" y="845"/>
                  </a:lnTo>
                  <a:lnTo>
                    <a:pt x="1" y="935"/>
                  </a:lnTo>
                  <a:lnTo>
                    <a:pt x="5725" y="91"/>
                  </a:lnTo>
                  <a:lnTo>
                    <a:pt x="570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9" name="Google Shape;829;p18"/>
            <p:cNvSpPr/>
            <p:nvPr/>
          </p:nvSpPr>
          <p:spPr>
            <a:xfrm rot="10800000">
              <a:off x="5799828" y="4260880"/>
              <a:ext cx="154743" cy="149195"/>
            </a:xfrm>
            <a:custGeom>
              <a:avLst/>
              <a:gdLst/>
              <a:ahLst/>
              <a:cxnLst/>
              <a:rect l="l" t="t" r="r" b="b"/>
              <a:pathLst>
                <a:path w="1785" h="1721" extrusionOk="0">
                  <a:moveTo>
                    <a:pt x="911" y="1"/>
                  </a:moveTo>
                  <a:cubicBezTo>
                    <a:pt x="882" y="1"/>
                    <a:pt x="852" y="2"/>
                    <a:pt x="822" y="5"/>
                  </a:cubicBezTo>
                  <a:cubicBezTo>
                    <a:pt x="349" y="51"/>
                    <a:pt x="0" y="473"/>
                    <a:pt x="23" y="940"/>
                  </a:cubicBezTo>
                  <a:cubicBezTo>
                    <a:pt x="65" y="1385"/>
                    <a:pt x="442" y="1721"/>
                    <a:pt x="881" y="1721"/>
                  </a:cubicBezTo>
                  <a:cubicBezTo>
                    <a:pt x="908" y="1721"/>
                    <a:pt x="935" y="1719"/>
                    <a:pt x="963" y="1717"/>
                  </a:cubicBezTo>
                  <a:cubicBezTo>
                    <a:pt x="1430" y="1672"/>
                    <a:pt x="1785" y="1272"/>
                    <a:pt x="1756" y="777"/>
                  </a:cubicBezTo>
                  <a:cubicBezTo>
                    <a:pt x="1714" y="339"/>
                    <a:pt x="1342" y="1"/>
                    <a:pt x="91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0" name="Google Shape;830;p18"/>
            <p:cNvSpPr/>
            <p:nvPr/>
          </p:nvSpPr>
          <p:spPr>
            <a:xfrm rot="10800000">
              <a:off x="5250810" y="4281167"/>
              <a:ext cx="262673" cy="252964"/>
            </a:xfrm>
            <a:custGeom>
              <a:avLst/>
              <a:gdLst/>
              <a:ahLst/>
              <a:cxnLst/>
              <a:rect l="l" t="t" r="r" b="b"/>
              <a:pathLst>
                <a:path w="3030" h="2918" extrusionOk="0">
                  <a:moveTo>
                    <a:pt x="1516" y="1"/>
                  </a:moveTo>
                  <a:cubicBezTo>
                    <a:pt x="1473" y="1"/>
                    <a:pt x="1429" y="3"/>
                    <a:pt x="1386" y="7"/>
                  </a:cubicBezTo>
                  <a:cubicBezTo>
                    <a:pt x="586" y="74"/>
                    <a:pt x="1" y="778"/>
                    <a:pt x="74" y="1600"/>
                  </a:cubicBezTo>
                  <a:cubicBezTo>
                    <a:pt x="138" y="2354"/>
                    <a:pt x="767" y="2917"/>
                    <a:pt x="1510" y="2917"/>
                  </a:cubicBezTo>
                  <a:cubicBezTo>
                    <a:pt x="1554" y="2917"/>
                    <a:pt x="1599" y="2915"/>
                    <a:pt x="1644" y="2911"/>
                  </a:cubicBezTo>
                  <a:cubicBezTo>
                    <a:pt x="2438" y="2844"/>
                    <a:pt x="3029" y="2140"/>
                    <a:pt x="2956" y="1341"/>
                  </a:cubicBezTo>
                  <a:cubicBezTo>
                    <a:pt x="2892" y="585"/>
                    <a:pt x="2260" y="1"/>
                    <a:pt x="151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1" name="Google Shape;831;p18"/>
            <p:cNvSpPr/>
            <p:nvPr/>
          </p:nvSpPr>
          <p:spPr>
            <a:xfrm rot="10800000">
              <a:off x="4659397" y="4332141"/>
              <a:ext cx="154743" cy="149108"/>
            </a:xfrm>
            <a:custGeom>
              <a:avLst/>
              <a:gdLst/>
              <a:ahLst/>
              <a:cxnLst/>
              <a:rect l="l" t="t" r="r" b="b"/>
              <a:pathLst>
                <a:path w="1785" h="1720" extrusionOk="0">
                  <a:moveTo>
                    <a:pt x="904" y="1"/>
                  </a:moveTo>
                  <a:cubicBezTo>
                    <a:pt x="877" y="1"/>
                    <a:pt x="850" y="2"/>
                    <a:pt x="822" y="5"/>
                  </a:cubicBezTo>
                  <a:cubicBezTo>
                    <a:pt x="332" y="50"/>
                    <a:pt x="0" y="472"/>
                    <a:pt x="28" y="945"/>
                  </a:cubicBezTo>
                  <a:cubicBezTo>
                    <a:pt x="71" y="1385"/>
                    <a:pt x="448" y="1720"/>
                    <a:pt x="881" y="1720"/>
                  </a:cubicBezTo>
                  <a:cubicBezTo>
                    <a:pt x="908" y="1720"/>
                    <a:pt x="935" y="1718"/>
                    <a:pt x="963" y="1716"/>
                  </a:cubicBezTo>
                  <a:cubicBezTo>
                    <a:pt x="1436" y="1671"/>
                    <a:pt x="1785" y="1271"/>
                    <a:pt x="1739" y="776"/>
                  </a:cubicBezTo>
                  <a:cubicBezTo>
                    <a:pt x="1718" y="336"/>
                    <a:pt x="1343" y="1"/>
                    <a:pt x="90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2" name="Google Shape;832;p18"/>
            <p:cNvSpPr/>
            <p:nvPr/>
          </p:nvSpPr>
          <p:spPr>
            <a:xfrm rot="10800000">
              <a:off x="5710536" y="3905183"/>
              <a:ext cx="168874" cy="161245"/>
            </a:xfrm>
            <a:custGeom>
              <a:avLst/>
              <a:gdLst/>
              <a:ahLst/>
              <a:cxnLst/>
              <a:rect l="l" t="t" r="r" b="b"/>
              <a:pathLst>
                <a:path w="1948" h="1860" extrusionOk="0">
                  <a:moveTo>
                    <a:pt x="970" y="1"/>
                  </a:moveTo>
                  <a:cubicBezTo>
                    <a:pt x="943" y="1"/>
                    <a:pt x="917" y="2"/>
                    <a:pt x="889" y="4"/>
                  </a:cubicBezTo>
                  <a:cubicBezTo>
                    <a:pt x="377" y="49"/>
                    <a:pt x="0" y="494"/>
                    <a:pt x="45" y="1012"/>
                  </a:cubicBezTo>
                  <a:cubicBezTo>
                    <a:pt x="93" y="1501"/>
                    <a:pt x="493" y="1860"/>
                    <a:pt x="974" y="1860"/>
                  </a:cubicBezTo>
                  <a:cubicBezTo>
                    <a:pt x="1002" y="1860"/>
                    <a:pt x="1030" y="1859"/>
                    <a:pt x="1058" y="1856"/>
                  </a:cubicBezTo>
                  <a:cubicBezTo>
                    <a:pt x="1571" y="1811"/>
                    <a:pt x="1948" y="1366"/>
                    <a:pt x="1903" y="849"/>
                  </a:cubicBezTo>
                  <a:cubicBezTo>
                    <a:pt x="1855" y="379"/>
                    <a:pt x="1453" y="1"/>
                    <a:pt x="97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3" name="Google Shape;833;p18"/>
            <p:cNvSpPr/>
            <p:nvPr/>
          </p:nvSpPr>
          <p:spPr>
            <a:xfrm rot="5400000">
              <a:off x="4083086" y="4120624"/>
              <a:ext cx="209445" cy="687632"/>
            </a:xfrm>
            <a:custGeom>
              <a:avLst/>
              <a:gdLst/>
              <a:ahLst/>
              <a:cxnLst/>
              <a:rect l="l" t="t" r="r" b="b"/>
              <a:pathLst>
                <a:path w="2416" h="7932" extrusionOk="0">
                  <a:moveTo>
                    <a:pt x="2348" y="0"/>
                  </a:moveTo>
                  <a:lnTo>
                    <a:pt x="0" y="2747"/>
                  </a:lnTo>
                  <a:lnTo>
                    <a:pt x="1622" y="7931"/>
                  </a:lnTo>
                  <a:lnTo>
                    <a:pt x="1689" y="7909"/>
                  </a:lnTo>
                  <a:lnTo>
                    <a:pt x="119" y="2769"/>
                  </a:lnTo>
                  <a:lnTo>
                    <a:pt x="2415" y="73"/>
                  </a:lnTo>
                  <a:lnTo>
                    <a:pt x="234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4" name="Google Shape;834;p18"/>
            <p:cNvSpPr/>
            <p:nvPr/>
          </p:nvSpPr>
          <p:spPr>
            <a:xfrm rot="5400000">
              <a:off x="3925479" y="3998125"/>
              <a:ext cx="463709" cy="276284"/>
            </a:xfrm>
            <a:custGeom>
              <a:avLst/>
              <a:gdLst/>
              <a:ahLst/>
              <a:cxnLst/>
              <a:rect l="l" t="t" r="r" b="b"/>
              <a:pathLst>
                <a:path w="5349" h="3187" extrusionOk="0">
                  <a:moveTo>
                    <a:pt x="5297" y="0"/>
                  </a:moveTo>
                  <a:lnTo>
                    <a:pt x="1" y="3096"/>
                  </a:lnTo>
                  <a:lnTo>
                    <a:pt x="46" y="3186"/>
                  </a:lnTo>
                  <a:lnTo>
                    <a:pt x="5348" y="68"/>
                  </a:lnTo>
                  <a:lnTo>
                    <a:pt x="529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5" name="Google Shape;835;p18"/>
            <p:cNvSpPr/>
            <p:nvPr/>
          </p:nvSpPr>
          <p:spPr>
            <a:xfrm rot="5400000">
              <a:off x="4499072" y="4536612"/>
              <a:ext cx="58690" cy="59123"/>
            </a:xfrm>
            <a:custGeom>
              <a:avLst/>
              <a:gdLst/>
              <a:ahLst/>
              <a:cxnLst/>
              <a:rect l="l" t="t" r="r" b="b"/>
              <a:pathLst>
                <a:path w="677" h="682" extrusionOk="0">
                  <a:moveTo>
                    <a:pt x="350" y="0"/>
                  </a:moveTo>
                  <a:cubicBezTo>
                    <a:pt x="164" y="0"/>
                    <a:pt x="1" y="163"/>
                    <a:pt x="1" y="355"/>
                  </a:cubicBezTo>
                  <a:cubicBezTo>
                    <a:pt x="1" y="518"/>
                    <a:pt x="164" y="681"/>
                    <a:pt x="350" y="681"/>
                  </a:cubicBezTo>
                  <a:cubicBezTo>
                    <a:pt x="513" y="681"/>
                    <a:pt x="676" y="518"/>
                    <a:pt x="676" y="355"/>
                  </a:cubicBezTo>
                  <a:cubicBezTo>
                    <a:pt x="676" y="163"/>
                    <a:pt x="513" y="0"/>
                    <a:pt x="35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6" name="Google Shape;836;p18"/>
            <p:cNvSpPr/>
            <p:nvPr/>
          </p:nvSpPr>
          <p:spPr>
            <a:xfrm rot="5400000">
              <a:off x="3764924" y="4422655"/>
              <a:ext cx="160638" cy="160638"/>
            </a:xfrm>
            <a:custGeom>
              <a:avLst/>
              <a:gdLst/>
              <a:ahLst/>
              <a:cxnLst/>
              <a:rect l="l" t="t" r="r" b="b"/>
              <a:pathLst>
                <a:path w="1853" h="1853" extrusionOk="0">
                  <a:moveTo>
                    <a:pt x="918" y="0"/>
                  </a:moveTo>
                  <a:cubicBezTo>
                    <a:pt x="423" y="0"/>
                    <a:pt x="1" y="422"/>
                    <a:pt x="1" y="940"/>
                  </a:cubicBezTo>
                  <a:cubicBezTo>
                    <a:pt x="1" y="1430"/>
                    <a:pt x="423" y="1852"/>
                    <a:pt x="918" y="1852"/>
                  </a:cubicBezTo>
                  <a:cubicBezTo>
                    <a:pt x="1430" y="1852"/>
                    <a:pt x="1853" y="1430"/>
                    <a:pt x="1853" y="940"/>
                  </a:cubicBezTo>
                  <a:cubicBezTo>
                    <a:pt x="1853" y="422"/>
                    <a:pt x="1430" y="0"/>
                    <a:pt x="91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7" name="Google Shape;837;p18"/>
            <p:cNvSpPr/>
            <p:nvPr/>
          </p:nvSpPr>
          <p:spPr>
            <a:xfrm rot="5400000">
              <a:off x="3931372" y="3814599"/>
              <a:ext cx="183091" cy="183091"/>
            </a:xfrm>
            <a:custGeom>
              <a:avLst/>
              <a:gdLst/>
              <a:ahLst/>
              <a:cxnLst/>
              <a:rect l="l" t="t" r="r" b="b"/>
              <a:pathLst>
                <a:path w="2112" h="2112" extrusionOk="0">
                  <a:moveTo>
                    <a:pt x="1059" y="1"/>
                  </a:moveTo>
                  <a:cubicBezTo>
                    <a:pt x="474" y="1"/>
                    <a:pt x="1" y="468"/>
                    <a:pt x="1" y="1053"/>
                  </a:cubicBezTo>
                  <a:cubicBezTo>
                    <a:pt x="1" y="1639"/>
                    <a:pt x="474" y="2112"/>
                    <a:pt x="1059" y="2112"/>
                  </a:cubicBezTo>
                  <a:cubicBezTo>
                    <a:pt x="1645" y="2112"/>
                    <a:pt x="2112" y="1639"/>
                    <a:pt x="2112" y="1053"/>
                  </a:cubicBezTo>
                  <a:cubicBezTo>
                    <a:pt x="2112" y="468"/>
                    <a:pt x="1645" y="1"/>
                    <a:pt x="105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8" name="Google Shape;838;p18"/>
            <p:cNvSpPr/>
            <p:nvPr/>
          </p:nvSpPr>
          <p:spPr>
            <a:xfrm rot="5400000">
              <a:off x="4212167" y="4284295"/>
              <a:ext cx="160638" cy="161158"/>
            </a:xfrm>
            <a:custGeom>
              <a:avLst/>
              <a:gdLst/>
              <a:ahLst/>
              <a:cxnLst/>
              <a:rect l="l" t="t" r="r" b="b"/>
              <a:pathLst>
                <a:path w="1853" h="1859" extrusionOk="0">
                  <a:moveTo>
                    <a:pt x="941" y="0"/>
                  </a:moveTo>
                  <a:cubicBezTo>
                    <a:pt x="423" y="0"/>
                    <a:pt x="1" y="423"/>
                    <a:pt x="1" y="918"/>
                  </a:cubicBezTo>
                  <a:cubicBezTo>
                    <a:pt x="1" y="1436"/>
                    <a:pt x="423" y="1858"/>
                    <a:pt x="941" y="1858"/>
                  </a:cubicBezTo>
                  <a:cubicBezTo>
                    <a:pt x="1453" y="1858"/>
                    <a:pt x="1853" y="1436"/>
                    <a:pt x="1853" y="918"/>
                  </a:cubicBezTo>
                  <a:cubicBezTo>
                    <a:pt x="1853" y="423"/>
                    <a:pt x="1453" y="0"/>
                    <a:pt x="9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6178020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839"/>
        <p:cNvGrpSpPr/>
        <p:nvPr/>
      </p:nvGrpSpPr>
      <p:grpSpPr>
        <a:xfrm>
          <a:off x="0" y="0"/>
          <a:ext cx="0" cy="0"/>
          <a:chOff x="0" y="0"/>
          <a:chExt cx="0" cy="0"/>
        </a:xfrm>
      </p:grpSpPr>
      <p:sp>
        <p:nvSpPr>
          <p:cNvPr id="840" name="Google Shape;840;p1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41" name="Google Shape;841;p19"/>
          <p:cNvSpPr txBox="1">
            <a:spLocks noGrp="1"/>
          </p:cNvSpPr>
          <p:nvPr>
            <p:ph type="subTitle" idx="1"/>
          </p:nvPr>
        </p:nvSpPr>
        <p:spPr>
          <a:xfrm flipH="1">
            <a:off x="3468694" y="1642894"/>
            <a:ext cx="3494700" cy="5262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Bebas Neue"/>
              <a:buNone/>
              <a:defRPr sz="2000">
                <a:solidFill>
                  <a:schemeClr val="dk1"/>
                </a:solidFill>
                <a:latin typeface="Lalezar"/>
                <a:ea typeface="Lalezar"/>
                <a:cs typeface="Lalezar"/>
                <a:sym typeface="Lalezar"/>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842" name="Google Shape;842;p19"/>
          <p:cNvSpPr txBox="1">
            <a:spLocks noGrp="1"/>
          </p:cNvSpPr>
          <p:nvPr>
            <p:ph type="subTitle" idx="2"/>
          </p:nvPr>
        </p:nvSpPr>
        <p:spPr>
          <a:xfrm>
            <a:off x="3468694" y="2862594"/>
            <a:ext cx="3494700" cy="5262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Bebas Neue"/>
              <a:buNone/>
              <a:defRPr sz="2000">
                <a:solidFill>
                  <a:schemeClr val="dk1"/>
                </a:solidFill>
                <a:latin typeface="Lalezar"/>
                <a:ea typeface="Lalezar"/>
                <a:cs typeface="Lalezar"/>
                <a:sym typeface="Lalezar"/>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843" name="Google Shape;843;p19"/>
          <p:cNvSpPr txBox="1">
            <a:spLocks noGrp="1"/>
          </p:cNvSpPr>
          <p:nvPr>
            <p:ph type="subTitle" idx="3"/>
          </p:nvPr>
        </p:nvSpPr>
        <p:spPr>
          <a:xfrm flipH="1">
            <a:off x="3468694" y="4082295"/>
            <a:ext cx="3494700" cy="5262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Bebas Neue"/>
              <a:buNone/>
              <a:defRPr sz="2000">
                <a:solidFill>
                  <a:schemeClr val="dk1"/>
                </a:solidFill>
                <a:latin typeface="Lalezar"/>
                <a:ea typeface="Lalezar"/>
                <a:cs typeface="Lalezar"/>
                <a:sym typeface="Lalezar"/>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844" name="Google Shape;844;p19"/>
          <p:cNvSpPr txBox="1">
            <a:spLocks noGrp="1"/>
          </p:cNvSpPr>
          <p:nvPr>
            <p:ph type="subTitle" idx="4"/>
          </p:nvPr>
        </p:nvSpPr>
        <p:spPr>
          <a:xfrm flipH="1">
            <a:off x="3468694" y="1169050"/>
            <a:ext cx="3494700" cy="458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45" name="Google Shape;845;p19"/>
          <p:cNvSpPr txBox="1">
            <a:spLocks noGrp="1"/>
          </p:cNvSpPr>
          <p:nvPr>
            <p:ph type="subTitle" idx="5"/>
          </p:nvPr>
        </p:nvSpPr>
        <p:spPr>
          <a:xfrm>
            <a:off x="3468694" y="2388755"/>
            <a:ext cx="3494700" cy="458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46" name="Google Shape;846;p19"/>
          <p:cNvSpPr txBox="1">
            <a:spLocks noGrp="1"/>
          </p:cNvSpPr>
          <p:nvPr>
            <p:ph type="subTitle" idx="6"/>
          </p:nvPr>
        </p:nvSpPr>
        <p:spPr>
          <a:xfrm flipH="1">
            <a:off x="3468694" y="3608460"/>
            <a:ext cx="3494700" cy="458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47" name="Google Shape;847;p19"/>
          <p:cNvSpPr/>
          <p:nvPr/>
        </p:nvSpPr>
        <p:spPr>
          <a:xfrm>
            <a:off x="100" y="4966175"/>
            <a:ext cx="9144000" cy="197400"/>
          </a:xfrm>
          <a:prstGeom prst="rect">
            <a:avLst/>
          </a:prstGeom>
          <a:solidFill>
            <a:srgbClr val="87A3AF">
              <a:alpha val="3924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848" name="Google Shape;848;p19"/>
          <p:cNvGrpSpPr/>
          <p:nvPr/>
        </p:nvGrpSpPr>
        <p:grpSpPr>
          <a:xfrm rot="-5400000" flipH="1">
            <a:off x="7152245" y="2070058"/>
            <a:ext cx="3623114" cy="1003391"/>
            <a:chOff x="-1419284" y="3942922"/>
            <a:chExt cx="3623114" cy="1003391"/>
          </a:xfrm>
        </p:grpSpPr>
        <p:sp>
          <p:nvSpPr>
            <p:cNvPr id="849" name="Google Shape;849;p19"/>
            <p:cNvSpPr/>
            <p:nvPr/>
          </p:nvSpPr>
          <p:spPr>
            <a:xfrm rot="5400000">
              <a:off x="-325306" y="3899807"/>
              <a:ext cx="316291" cy="553418"/>
            </a:xfrm>
            <a:custGeom>
              <a:avLst/>
              <a:gdLst/>
              <a:ahLst/>
              <a:cxnLst/>
              <a:rect l="l" t="t" r="r" b="b"/>
              <a:pathLst>
                <a:path w="3446" h="6030" extrusionOk="0">
                  <a:moveTo>
                    <a:pt x="2438" y="1"/>
                  </a:moveTo>
                  <a:lnTo>
                    <a:pt x="0" y="4014"/>
                  </a:lnTo>
                  <a:lnTo>
                    <a:pt x="68" y="4059"/>
                  </a:lnTo>
                  <a:lnTo>
                    <a:pt x="2393" y="282"/>
                  </a:lnTo>
                  <a:lnTo>
                    <a:pt x="3378" y="6029"/>
                  </a:lnTo>
                  <a:lnTo>
                    <a:pt x="3445" y="6029"/>
                  </a:lnTo>
                  <a:lnTo>
                    <a:pt x="24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0" name="Google Shape;850;p19"/>
            <p:cNvSpPr/>
            <p:nvPr/>
          </p:nvSpPr>
          <p:spPr>
            <a:xfrm rot="5400000">
              <a:off x="-394286" y="4276721"/>
              <a:ext cx="533822" cy="456226"/>
            </a:xfrm>
            <a:custGeom>
              <a:avLst/>
              <a:gdLst/>
              <a:ahLst/>
              <a:cxnLst/>
              <a:rect l="l" t="t" r="r" b="b"/>
              <a:pathLst>
                <a:path w="5816" h="4971" extrusionOk="0">
                  <a:moveTo>
                    <a:pt x="46" y="0"/>
                  </a:moveTo>
                  <a:lnTo>
                    <a:pt x="1" y="68"/>
                  </a:lnTo>
                  <a:lnTo>
                    <a:pt x="5748" y="4971"/>
                  </a:lnTo>
                  <a:lnTo>
                    <a:pt x="5815" y="4903"/>
                  </a:lnTo>
                  <a:lnTo>
                    <a:pt x="4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1" name="Google Shape;851;p19"/>
            <p:cNvSpPr/>
            <p:nvPr/>
          </p:nvSpPr>
          <p:spPr>
            <a:xfrm rot="5400000">
              <a:off x="-37030" y="4106405"/>
              <a:ext cx="266727" cy="267256"/>
            </a:xfrm>
            <a:custGeom>
              <a:avLst/>
              <a:gdLst/>
              <a:ahLst/>
              <a:cxnLst/>
              <a:rect l="l" t="t" r="r" b="b"/>
              <a:pathLst>
                <a:path w="2906" h="2912" extrusionOk="0">
                  <a:moveTo>
                    <a:pt x="1453" y="1"/>
                  </a:moveTo>
                  <a:cubicBezTo>
                    <a:pt x="654" y="1"/>
                    <a:pt x="1" y="660"/>
                    <a:pt x="1" y="1453"/>
                  </a:cubicBezTo>
                  <a:cubicBezTo>
                    <a:pt x="1" y="2253"/>
                    <a:pt x="654" y="2911"/>
                    <a:pt x="1453" y="2911"/>
                  </a:cubicBezTo>
                  <a:cubicBezTo>
                    <a:pt x="2252" y="2911"/>
                    <a:pt x="2905" y="2253"/>
                    <a:pt x="2905" y="1453"/>
                  </a:cubicBezTo>
                  <a:cubicBezTo>
                    <a:pt x="2905" y="660"/>
                    <a:pt x="2252" y="1"/>
                    <a:pt x="14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2" name="Google Shape;852;p19"/>
            <p:cNvSpPr/>
            <p:nvPr/>
          </p:nvSpPr>
          <p:spPr>
            <a:xfrm rot="5400000">
              <a:off x="-430984" y="4690023"/>
              <a:ext cx="157228" cy="157123"/>
            </a:xfrm>
            <a:custGeom>
              <a:avLst/>
              <a:gdLst/>
              <a:ahLst/>
              <a:cxnLst/>
              <a:rect l="l" t="t" r="r" b="b"/>
              <a:pathLst>
                <a:path w="1713" h="1712" extrusionOk="0">
                  <a:moveTo>
                    <a:pt x="868" y="0"/>
                  </a:moveTo>
                  <a:cubicBezTo>
                    <a:pt x="378" y="0"/>
                    <a:pt x="1" y="400"/>
                    <a:pt x="1" y="867"/>
                  </a:cubicBezTo>
                  <a:cubicBezTo>
                    <a:pt x="1" y="1334"/>
                    <a:pt x="378" y="1711"/>
                    <a:pt x="868" y="1711"/>
                  </a:cubicBezTo>
                  <a:cubicBezTo>
                    <a:pt x="1335" y="1711"/>
                    <a:pt x="1712" y="1334"/>
                    <a:pt x="1712" y="867"/>
                  </a:cubicBezTo>
                  <a:cubicBezTo>
                    <a:pt x="1712" y="400"/>
                    <a:pt x="1335" y="0"/>
                    <a:pt x="86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3" name="Google Shape;853;p19"/>
            <p:cNvSpPr/>
            <p:nvPr/>
          </p:nvSpPr>
          <p:spPr>
            <a:xfrm rot="5400000">
              <a:off x="-505323" y="4271017"/>
              <a:ext cx="123084" cy="120963"/>
            </a:xfrm>
            <a:custGeom>
              <a:avLst/>
              <a:gdLst/>
              <a:ahLst/>
              <a:cxnLst/>
              <a:rect l="l" t="t" r="r" b="b"/>
              <a:pathLst>
                <a:path w="1341" h="1318" extrusionOk="0">
                  <a:moveTo>
                    <a:pt x="659" y="1"/>
                  </a:moveTo>
                  <a:cubicBezTo>
                    <a:pt x="310" y="1"/>
                    <a:pt x="1" y="310"/>
                    <a:pt x="1" y="659"/>
                  </a:cubicBezTo>
                  <a:cubicBezTo>
                    <a:pt x="1" y="1036"/>
                    <a:pt x="310" y="1318"/>
                    <a:pt x="659" y="1318"/>
                  </a:cubicBezTo>
                  <a:cubicBezTo>
                    <a:pt x="1036" y="1318"/>
                    <a:pt x="1340" y="1036"/>
                    <a:pt x="1340" y="659"/>
                  </a:cubicBezTo>
                  <a:cubicBezTo>
                    <a:pt x="1340" y="310"/>
                    <a:pt x="1036" y="1"/>
                    <a:pt x="65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4" name="Google Shape;854;p19"/>
            <p:cNvSpPr/>
            <p:nvPr/>
          </p:nvSpPr>
          <p:spPr>
            <a:xfrm rot="5400000">
              <a:off x="-340537" y="3942929"/>
              <a:ext cx="157136" cy="157123"/>
            </a:xfrm>
            <a:custGeom>
              <a:avLst/>
              <a:gdLst/>
              <a:ahLst/>
              <a:cxnLst/>
              <a:rect l="l" t="t" r="r" b="b"/>
              <a:pathLst>
                <a:path w="1712" h="1712" extrusionOk="0">
                  <a:moveTo>
                    <a:pt x="867" y="0"/>
                  </a:moveTo>
                  <a:cubicBezTo>
                    <a:pt x="378" y="0"/>
                    <a:pt x="0" y="377"/>
                    <a:pt x="0" y="845"/>
                  </a:cubicBezTo>
                  <a:cubicBezTo>
                    <a:pt x="0" y="1334"/>
                    <a:pt x="378" y="1711"/>
                    <a:pt x="867" y="1711"/>
                  </a:cubicBezTo>
                  <a:cubicBezTo>
                    <a:pt x="1340" y="1711"/>
                    <a:pt x="1712" y="1334"/>
                    <a:pt x="1712" y="845"/>
                  </a:cubicBezTo>
                  <a:cubicBezTo>
                    <a:pt x="1712" y="377"/>
                    <a:pt x="1340" y="0"/>
                    <a:pt x="86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5" name="Google Shape;855;p19"/>
            <p:cNvSpPr/>
            <p:nvPr/>
          </p:nvSpPr>
          <p:spPr>
            <a:xfrm rot="5400000">
              <a:off x="1644803" y="3849412"/>
              <a:ext cx="222211" cy="727520"/>
            </a:xfrm>
            <a:custGeom>
              <a:avLst/>
              <a:gdLst/>
              <a:ahLst/>
              <a:cxnLst/>
              <a:rect l="l" t="t" r="r" b="b"/>
              <a:pathLst>
                <a:path w="2421" h="7927" extrusionOk="0">
                  <a:moveTo>
                    <a:pt x="822" y="1"/>
                  </a:moveTo>
                  <a:lnTo>
                    <a:pt x="732" y="23"/>
                  </a:lnTo>
                  <a:lnTo>
                    <a:pt x="2302" y="5157"/>
                  </a:lnTo>
                  <a:lnTo>
                    <a:pt x="0" y="7853"/>
                  </a:lnTo>
                  <a:lnTo>
                    <a:pt x="73" y="7926"/>
                  </a:lnTo>
                  <a:lnTo>
                    <a:pt x="2421" y="5179"/>
                  </a:lnTo>
                  <a:lnTo>
                    <a:pt x="82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6" name="Google Shape;856;p19"/>
            <p:cNvSpPr/>
            <p:nvPr/>
          </p:nvSpPr>
          <p:spPr>
            <a:xfrm rot="5400000">
              <a:off x="1541679" y="4413279"/>
              <a:ext cx="490958" cy="295156"/>
            </a:xfrm>
            <a:custGeom>
              <a:avLst/>
              <a:gdLst/>
              <a:ahLst/>
              <a:cxnLst/>
              <a:rect l="l" t="t" r="r" b="b"/>
              <a:pathLst>
                <a:path w="5349" h="3216" extrusionOk="0">
                  <a:moveTo>
                    <a:pt x="5303" y="1"/>
                  </a:moveTo>
                  <a:lnTo>
                    <a:pt x="1" y="3119"/>
                  </a:lnTo>
                  <a:lnTo>
                    <a:pt x="68" y="3215"/>
                  </a:lnTo>
                  <a:lnTo>
                    <a:pt x="5348" y="97"/>
                  </a:lnTo>
                  <a:lnTo>
                    <a:pt x="530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7" name="Google Shape;857;p19"/>
            <p:cNvSpPr/>
            <p:nvPr/>
          </p:nvSpPr>
          <p:spPr>
            <a:xfrm rot="5400000">
              <a:off x="1365251" y="4075176"/>
              <a:ext cx="60578" cy="62592"/>
            </a:xfrm>
            <a:custGeom>
              <a:avLst/>
              <a:gdLst/>
              <a:ahLst/>
              <a:cxnLst/>
              <a:rect l="l" t="t" r="r" b="b"/>
              <a:pathLst>
                <a:path w="660" h="682" extrusionOk="0">
                  <a:moveTo>
                    <a:pt x="333" y="0"/>
                  </a:moveTo>
                  <a:cubicBezTo>
                    <a:pt x="141" y="0"/>
                    <a:pt x="1" y="163"/>
                    <a:pt x="1" y="355"/>
                  </a:cubicBezTo>
                  <a:cubicBezTo>
                    <a:pt x="1" y="518"/>
                    <a:pt x="141" y="681"/>
                    <a:pt x="333" y="681"/>
                  </a:cubicBezTo>
                  <a:cubicBezTo>
                    <a:pt x="518" y="681"/>
                    <a:pt x="659" y="518"/>
                    <a:pt x="659" y="355"/>
                  </a:cubicBezTo>
                  <a:cubicBezTo>
                    <a:pt x="659" y="163"/>
                    <a:pt x="518" y="0"/>
                    <a:pt x="33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8" name="Google Shape;858;p19"/>
            <p:cNvSpPr/>
            <p:nvPr/>
          </p:nvSpPr>
          <p:spPr>
            <a:xfrm rot="5400000">
              <a:off x="2033759" y="4087020"/>
              <a:ext cx="170078" cy="170064"/>
            </a:xfrm>
            <a:custGeom>
              <a:avLst/>
              <a:gdLst/>
              <a:ahLst/>
              <a:cxnLst/>
              <a:rect l="l" t="t" r="r" b="b"/>
              <a:pathLst>
                <a:path w="1853" h="1853" extrusionOk="0">
                  <a:moveTo>
                    <a:pt x="941" y="0"/>
                  </a:moveTo>
                  <a:cubicBezTo>
                    <a:pt x="423" y="0"/>
                    <a:pt x="1" y="422"/>
                    <a:pt x="1" y="940"/>
                  </a:cubicBezTo>
                  <a:cubicBezTo>
                    <a:pt x="1" y="1430"/>
                    <a:pt x="423" y="1852"/>
                    <a:pt x="941" y="1852"/>
                  </a:cubicBezTo>
                  <a:cubicBezTo>
                    <a:pt x="1459" y="1852"/>
                    <a:pt x="1853" y="1430"/>
                    <a:pt x="1853" y="940"/>
                  </a:cubicBezTo>
                  <a:cubicBezTo>
                    <a:pt x="1853" y="422"/>
                    <a:pt x="1459" y="0"/>
                    <a:pt x="94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9" name="Google Shape;859;p19"/>
            <p:cNvSpPr/>
            <p:nvPr/>
          </p:nvSpPr>
          <p:spPr>
            <a:xfrm rot="5400000">
              <a:off x="1832305" y="4708048"/>
              <a:ext cx="195869" cy="193834"/>
            </a:xfrm>
            <a:custGeom>
              <a:avLst/>
              <a:gdLst/>
              <a:ahLst/>
              <a:cxnLst/>
              <a:rect l="l" t="t" r="r" b="b"/>
              <a:pathLst>
                <a:path w="2134" h="2112" extrusionOk="0">
                  <a:moveTo>
                    <a:pt x="1059" y="0"/>
                  </a:moveTo>
                  <a:cubicBezTo>
                    <a:pt x="473" y="0"/>
                    <a:pt x="1" y="468"/>
                    <a:pt x="1" y="1053"/>
                  </a:cubicBezTo>
                  <a:cubicBezTo>
                    <a:pt x="1" y="1638"/>
                    <a:pt x="473" y="2111"/>
                    <a:pt x="1059" y="2111"/>
                  </a:cubicBezTo>
                  <a:cubicBezTo>
                    <a:pt x="1644" y="2111"/>
                    <a:pt x="2134" y="1638"/>
                    <a:pt x="2134" y="1053"/>
                  </a:cubicBezTo>
                  <a:cubicBezTo>
                    <a:pt x="2134" y="468"/>
                    <a:pt x="1644" y="0"/>
                    <a:pt x="105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0" name="Google Shape;860;p19"/>
            <p:cNvSpPr/>
            <p:nvPr/>
          </p:nvSpPr>
          <p:spPr>
            <a:xfrm rot="5400000">
              <a:off x="1560092" y="4233787"/>
              <a:ext cx="170078" cy="170064"/>
            </a:xfrm>
            <a:custGeom>
              <a:avLst/>
              <a:gdLst/>
              <a:ahLst/>
              <a:cxnLst/>
              <a:rect l="l" t="t" r="r" b="b"/>
              <a:pathLst>
                <a:path w="1853" h="1853" extrusionOk="0">
                  <a:moveTo>
                    <a:pt x="935" y="1"/>
                  </a:moveTo>
                  <a:cubicBezTo>
                    <a:pt x="423" y="1"/>
                    <a:pt x="0" y="423"/>
                    <a:pt x="0" y="935"/>
                  </a:cubicBezTo>
                  <a:cubicBezTo>
                    <a:pt x="0" y="1453"/>
                    <a:pt x="423" y="1853"/>
                    <a:pt x="935" y="1853"/>
                  </a:cubicBezTo>
                  <a:cubicBezTo>
                    <a:pt x="1430" y="1853"/>
                    <a:pt x="1852" y="1453"/>
                    <a:pt x="1852" y="935"/>
                  </a:cubicBezTo>
                  <a:cubicBezTo>
                    <a:pt x="1852" y="423"/>
                    <a:pt x="1430" y="1"/>
                    <a:pt x="93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1" name="Google Shape;861;p19"/>
            <p:cNvSpPr/>
            <p:nvPr/>
          </p:nvSpPr>
          <p:spPr>
            <a:xfrm rot="5400000">
              <a:off x="896171" y="4251898"/>
              <a:ext cx="366406" cy="811680"/>
            </a:xfrm>
            <a:custGeom>
              <a:avLst/>
              <a:gdLst/>
              <a:ahLst/>
              <a:cxnLst/>
              <a:rect l="l" t="t" r="r" b="b"/>
              <a:pathLst>
                <a:path w="3992" h="8844" extrusionOk="0">
                  <a:moveTo>
                    <a:pt x="3800" y="1"/>
                  </a:moveTo>
                  <a:lnTo>
                    <a:pt x="3896" y="8613"/>
                  </a:lnTo>
                  <a:lnTo>
                    <a:pt x="74" y="4740"/>
                  </a:lnTo>
                  <a:lnTo>
                    <a:pt x="1" y="4785"/>
                  </a:lnTo>
                  <a:lnTo>
                    <a:pt x="3991" y="8844"/>
                  </a:lnTo>
                  <a:lnTo>
                    <a:pt x="389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2" name="Google Shape;862;p19"/>
            <p:cNvSpPr/>
            <p:nvPr/>
          </p:nvSpPr>
          <p:spPr>
            <a:xfrm rot="5400000">
              <a:off x="225581" y="4380050"/>
              <a:ext cx="654702" cy="279554"/>
            </a:xfrm>
            <a:custGeom>
              <a:avLst/>
              <a:gdLst/>
              <a:ahLst/>
              <a:cxnLst/>
              <a:rect l="l" t="t" r="r" b="b"/>
              <a:pathLst>
                <a:path w="7133" h="3046" extrusionOk="0">
                  <a:moveTo>
                    <a:pt x="0" y="1"/>
                  </a:moveTo>
                  <a:lnTo>
                    <a:pt x="0" y="91"/>
                  </a:lnTo>
                  <a:lnTo>
                    <a:pt x="6896" y="141"/>
                  </a:lnTo>
                  <a:lnTo>
                    <a:pt x="3614" y="2978"/>
                  </a:lnTo>
                  <a:lnTo>
                    <a:pt x="3659" y="3046"/>
                  </a:lnTo>
                  <a:lnTo>
                    <a:pt x="7132" y="46"/>
                  </a:lnTo>
                  <a:lnTo>
                    <a:pt x="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3" name="Google Shape;863;p19"/>
            <p:cNvSpPr/>
            <p:nvPr/>
          </p:nvSpPr>
          <p:spPr>
            <a:xfrm rot="5400000">
              <a:off x="1431887" y="4772662"/>
              <a:ext cx="108123" cy="110133"/>
            </a:xfrm>
            <a:custGeom>
              <a:avLst/>
              <a:gdLst/>
              <a:ahLst/>
              <a:cxnLst/>
              <a:rect l="l" t="t" r="r" b="b"/>
              <a:pathLst>
                <a:path w="1178" h="1200" extrusionOk="0">
                  <a:moveTo>
                    <a:pt x="592" y="1"/>
                  </a:moveTo>
                  <a:cubicBezTo>
                    <a:pt x="260" y="1"/>
                    <a:pt x="1" y="282"/>
                    <a:pt x="1" y="609"/>
                  </a:cubicBezTo>
                  <a:cubicBezTo>
                    <a:pt x="1" y="941"/>
                    <a:pt x="260" y="1200"/>
                    <a:pt x="592" y="1200"/>
                  </a:cubicBezTo>
                  <a:cubicBezTo>
                    <a:pt x="918" y="1200"/>
                    <a:pt x="1177" y="941"/>
                    <a:pt x="1177" y="609"/>
                  </a:cubicBezTo>
                  <a:cubicBezTo>
                    <a:pt x="1177" y="282"/>
                    <a:pt x="918" y="1"/>
                    <a:pt x="59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4" name="Google Shape;864;p19"/>
            <p:cNvSpPr/>
            <p:nvPr/>
          </p:nvSpPr>
          <p:spPr>
            <a:xfrm rot="5400000">
              <a:off x="573299" y="4727691"/>
              <a:ext cx="219642" cy="217604"/>
            </a:xfrm>
            <a:custGeom>
              <a:avLst/>
              <a:gdLst/>
              <a:ahLst/>
              <a:cxnLst/>
              <a:rect l="l" t="t" r="r" b="b"/>
              <a:pathLst>
                <a:path w="2393" h="2371" extrusionOk="0">
                  <a:moveTo>
                    <a:pt x="1194" y="1"/>
                  </a:moveTo>
                  <a:cubicBezTo>
                    <a:pt x="541" y="1"/>
                    <a:pt x="0" y="519"/>
                    <a:pt x="0" y="1172"/>
                  </a:cubicBezTo>
                  <a:cubicBezTo>
                    <a:pt x="0" y="1830"/>
                    <a:pt x="541" y="2371"/>
                    <a:pt x="1194" y="2371"/>
                  </a:cubicBezTo>
                  <a:cubicBezTo>
                    <a:pt x="1852" y="2371"/>
                    <a:pt x="2393" y="1830"/>
                    <a:pt x="2393" y="1172"/>
                  </a:cubicBezTo>
                  <a:cubicBezTo>
                    <a:pt x="2393" y="519"/>
                    <a:pt x="1852" y="1"/>
                    <a:pt x="119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5" name="Google Shape;865;p19"/>
            <p:cNvSpPr/>
            <p:nvPr/>
          </p:nvSpPr>
          <p:spPr>
            <a:xfrm rot="5400000">
              <a:off x="585184" y="4089087"/>
              <a:ext cx="206700" cy="206775"/>
            </a:xfrm>
            <a:custGeom>
              <a:avLst/>
              <a:gdLst/>
              <a:ahLst/>
              <a:cxnLst/>
              <a:rect l="l" t="t" r="r" b="b"/>
              <a:pathLst>
                <a:path w="2252" h="2253" extrusionOk="0">
                  <a:moveTo>
                    <a:pt x="1126" y="1"/>
                  </a:moveTo>
                  <a:cubicBezTo>
                    <a:pt x="496" y="1"/>
                    <a:pt x="0" y="496"/>
                    <a:pt x="0" y="1127"/>
                  </a:cubicBezTo>
                  <a:cubicBezTo>
                    <a:pt x="0" y="1735"/>
                    <a:pt x="496" y="2252"/>
                    <a:pt x="1126" y="2252"/>
                  </a:cubicBezTo>
                  <a:cubicBezTo>
                    <a:pt x="1740" y="2252"/>
                    <a:pt x="2252" y="1735"/>
                    <a:pt x="2252" y="1127"/>
                  </a:cubicBezTo>
                  <a:cubicBezTo>
                    <a:pt x="2252" y="496"/>
                    <a:pt x="1740" y="1"/>
                    <a:pt x="11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6" name="Google Shape;866;p19"/>
            <p:cNvSpPr/>
            <p:nvPr/>
          </p:nvSpPr>
          <p:spPr>
            <a:xfrm rot="5400000">
              <a:off x="981118" y="4412264"/>
              <a:ext cx="133914" cy="133444"/>
            </a:xfrm>
            <a:custGeom>
              <a:avLst/>
              <a:gdLst/>
              <a:ahLst/>
              <a:cxnLst/>
              <a:rect l="l" t="t" r="r" b="b"/>
              <a:pathLst>
                <a:path w="1459" h="1454" extrusionOk="0">
                  <a:moveTo>
                    <a:pt x="732" y="1"/>
                  </a:moveTo>
                  <a:cubicBezTo>
                    <a:pt x="310" y="1"/>
                    <a:pt x="0" y="327"/>
                    <a:pt x="0" y="727"/>
                  </a:cubicBezTo>
                  <a:cubicBezTo>
                    <a:pt x="0" y="1127"/>
                    <a:pt x="310" y="1453"/>
                    <a:pt x="732" y="1453"/>
                  </a:cubicBezTo>
                  <a:cubicBezTo>
                    <a:pt x="1126" y="1453"/>
                    <a:pt x="1458" y="1127"/>
                    <a:pt x="1458" y="727"/>
                  </a:cubicBezTo>
                  <a:cubicBezTo>
                    <a:pt x="1458" y="327"/>
                    <a:pt x="1126" y="1"/>
                    <a:pt x="73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7" name="Google Shape;867;p19"/>
            <p:cNvSpPr/>
            <p:nvPr/>
          </p:nvSpPr>
          <p:spPr>
            <a:xfrm rot="5400000">
              <a:off x="331006" y="4453340"/>
              <a:ext cx="170078" cy="170064"/>
            </a:xfrm>
            <a:custGeom>
              <a:avLst/>
              <a:gdLst/>
              <a:ahLst/>
              <a:cxnLst/>
              <a:rect l="l" t="t" r="r" b="b"/>
              <a:pathLst>
                <a:path w="1853" h="1853" extrusionOk="0">
                  <a:moveTo>
                    <a:pt x="935" y="1"/>
                  </a:moveTo>
                  <a:cubicBezTo>
                    <a:pt x="423" y="1"/>
                    <a:pt x="1" y="423"/>
                    <a:pt x="1" y="935"/>
                  </a:cubicBezTo>
                  <a:cubicBezTo>
                    <a:pt x="1" y="1431"/>
                    <a:pt x="423" y="1853"/>
                    <a:pt x="935" y="1853"/>
                  </a:cubicBezTo>
                  <a:cubicBezTo>
                    <a:pt x="1453" y="1853"/>
                    <a:pt x="1853" y="1431"/>
                    <a:pt x="1853" y="935"/>
                  </a:cubicBezTo>
                  <a:cubicBezTo>
                    <a:pt x="1853" y="423"/>
                    <a:pt x="1453" y="1"/>
                    <a:pt x="93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8" name="Google Shape;868;p19"/>
            <p:cNvSpPr/>
            <p:nvPr/>
          </p:nvSpPr>
          <p:spPr>
            <a:xfrm>
              <a:off x="-1393400" y="4184196"/>
              <a:ext cx="222211" cy="727520"/>
            </a:xfrm>
            <a:custGeom>
              <a:avLst/>
              <a:gdLst/>
              <a:ahLst/>
              <a:cxnLst/>
              <a:rect l="l" t="t" r="r" b="b"/>
              <a:pathLst>
                <a:path w="2421" h="7927" extrusionOk="0">
                  <a:moveTo>
                    <a:pt x="822" y="1"/>
                  </a:moveTo>
                  <a:lnTo>
                    <a:pt x="732" y="23"/>
                  </a:lnTo>
                  <a:lnTo>
                    <a:pt x="2302" y="5157"/>
                  </a:lnTo>
                  <a:lnTo>
                    <a:pt x="0" y="7853"/>
                  </a:lnTo>
                  <a:lnTo>
                    <a:pt x="73" y="7926"/>
                  </a:lnTo>
                  <a:lnTo>
                    <a:pt x="2421" y="5179"/>
                  </a:lnTo>
                  <a:lnTo>
                    <a:pt x="82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9" name="Google Shape;869;p19"/>
            <p:cNvSpPr/>
            <p:nvPr/>
          </p:nvSpPr>
          <p:spPr>
            <a:xfrm>
              <a:off x="-1180089" y="4369129"/>
              <a:ext cx="490958" cy="295156"/>
            </a:xfrm>
            <a:custGeom>
              <a:avLst/>
              <a:gdLst/>
              <a:ahLst/>
              <a:cxnLst/>
              <a:rect l="l" t="t" r="r" b="b"/>
              <a:pathLst>
                <a:path w="5349" h="3216" extrusionOk="0">
                  <a:moveTo>
                    <a:pt x="5303" y="1"/>
                  </a:moveTo>
                  <a:lnTo>
                    <a:pt x="1" y="3119"/>
                  </a:lnTo>
                  <a:lnTo>
                    <a:pt x="68" y="3215"/>
                  </a:lnTo>
                  <a:lnTo>
                    <a:pt x="5348" y="97"/>
                  </a:lnTo>
                  <a:lnTo>
                    <a:pt x="530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0" name="Google Shape;870;p19"/>
            <p:cNvSpPr/>
            <p:nvPr/>
          </p:nvSpPr>
          <p:spPr>
            <a:xfrm>
              <a:off x="-1419284" y="4877029"/>
              <a:ext cx="60578" cy="62592"/>
            </a:xfrm>
            <a:custGeom>
              <a:avLst/>
              <a:gdLst/>
              <a:ahLst/>
              <a:cxnLst/>
              <a:rect l="l" t="t" r="r" b="b"/>
              <a:pathLst>
                <a:path w="660" h="682" extrusionOk="0">
                  <a:moveTo>
                    <a:pt x="333" y="0"/>
                  </a:moveTo>
                  <a:cubicBezTo>
                    <a:pt x="141" y="0"/>
                    <a:pt x="1" y="163"/>
                    <a:pt x="1" y="355"/>
                  </a:cubicBezTo>
                  <a:cubicBezTo>
                    <a:pt x="1" y="518"/>
                    <a:pt x="141" y="681"/>
                    <a:pt x="333" y="681"/>
                  </a:cubicBezTo>
                  <a:cubicBezTo>
                    <a:pt x="518" y="681"/>
                    <a:pt x="659" y="518"/>
                    <a:pt x="659" y="355"/>
                  </a:cubicBezTo>
                  <a:cubicBezTo>
                    <a:pt x="659" y="163"/>
                    <a:pt x="518" y="0"/>
                    <a:pt x="33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1" name="Google Shape;871;p19"/>
            <p:cNvSpPr/>
            <p:nvPr/>
          </p:nvSpPr>
          <p:spPr>
            <a:xfrm>
              <a:off x="-1408453" y="4100035"/>
              <a:ext cx="170078" cy="170064"/>
            </a:xfrm>
            <a:custGeom>
              <a:avLst/>
              <a:gdLst/>
              <a:ahLst/>
              <a:cxnLst/>
              <a:rect l="l" t="t" r="r" b="b"/>
              <a:pathLst>
                <a:path w="1853" h="1853" extrusionOk="0">
                  <a:moveTo>
                    <a:pt x="941" y="0"/>
                  </a:moveTo>
                  <a:cubicBezTo>
                    <a:pt x="423" y="0"/>
                    <a:pt x="1" y="422"/>
                    <a:pt x="1" y="940"/>
                  </a:cubicBezTo>
                  <a:cubicBezTo>
                    <a:pt x="1" y="1430"/>
                    <a:pt x="423" y="1852"/>
                    <a:pt x="941" y="1852"/>
                  </a:cubicBezTo>
                  <a:cubicBezTo>
                    <a:pt x="1459" y="1852"/>
                    <a:pt x="1853" y="1430"/>
                    <a:pt x="1853" y="940"/>
                  </a:cubicBezTo>
                  <a:cubicBezTo>
                    <a:pt x="1853" y="422"/>
                    <a:pt x="1459" y="0"/>
                    <a:pt x="94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2" name="Google Shape;872;p19"/>
            <p:cNvSpPr/>
            <p:nvPr/>
          </p:nvSpPr>
          <p:spPr>
            <a:xfrm>
              <a:off x="-788437" y="4276708"/>
              <a:ext cx="195869" cy="193834"/>
            </a:xfrm>
            <a:custGeom>
              <a:avLst/>
              <a:gdLst/>
              <a:ahLst/>
              <a:cxnLst/>
              <a:rect l="l" t="t" r="r" b="b"/>
              <a:pathLst>
                <a:path w="2134" h="2112" extrusionOk="0">
                  <a:moveTo>
                    <a:pt x="1059" y="0"/>
                  </a:moveTo>
                  <a:cubicBezTo>
                    <a:pt x="473" y="0"/>
                    <a:pt x="1" y="468"/>
                    <a:pt x="1" y="1053"/>
                  </a:cubicBezTo>
                  <a:cubicBezTo>
                    <a:pt x="1" y="1638"/>
                    <a:pt x="473" y="2111"/>
                    <a:pt x="1059" y="2111"/>
                  </a:cubicBezTo>
                  <a:cubicBezTo>
                    <a:pt x="1644" y="2111"/>
                    <a:pt x="2134" y="1638"/>
                    <a:pt x="2134" y="1053"/>
                  </a:cubicBezTo>
                  <a:cubicBezTo>
                    <a:pt x="2134" y="468"/>
                    <a:pt x="1644" y="0"/>
                    <a:pt x="105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3" name="Google Shape;873;p19"/>
            <p:cNvSpPr/>
            <p:nvPr/>
          </p:nvSpPr>
          <p:spPr>
            <a:xfrm>
              <a:off x="-1261687" y="4573702"/>
              <a:ext cx="170078" cy="170064"/>
            </a:xfrm>
            <a:custGeom>
              <a:avLst/>
              <a:gdLst/>
              <a:ahLst/>
              <a:cxnLst/>
              <a:rect l="l" t="t" r="r" b="b"/>
              <a:pathLst>
                <a:path w="1853" h="1853" extrusionOk="0">
                  <a:moveTo>
                    <a:pt x="935" y="1"/>
                  </a:moveTo>
                  <a:cubicBezTo>
                    <a:pt x="423" y="1"/>
                    <a:pt x="0" y="423"/>
                    <a:pt x="0" y="935"/>
                  </a:cubicBezTo>
                  <a:cubicBezTo>
                    <a:pt x="0" y="1453"/>
                    <a:pt x="423" y="1853"/>
                    <a:pt x="935" y="1853"/>
                  </a:cubicBezTo>
                  <a:cubicBezTo>
                    <a:pt x="1430" y="1853"/>
                    <a:pt x="1852" y="1453"/>
                    <a:pt x="1852" y="935"/>
                  </a:cubicBezTo>
                  <a:cubicBezTo>
                    <a:pt x="1852" y="423"/>
                    <a:pt x="1430" y="1"/>
                    <a:pt x="93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74" name="Google Shape;874;p19"/>
          <p:cNvGrpSpPr/>
          <p:nvPr/>
        </p:nvGrpSpPr>
        <p:grpSpPr>
          <a:xfrm rot="5400000">
            <a:off x="-749367" y="2196773"/>
            <a:ext cx="1830238" cy="857189"/>
            <a:chOff x="7234438" y="4016025"/>
            <a:chExt cx="1830238" cy="857189"/>
          </a:xfrm>
        </p:grpSpPr>
        <p:sp>
          <p:nvSpPr>
            <p:cNvPr id="875" name="Google Shape;875;p19"/>
            <p:cNvSpPr/>
            <p:nvPr/>
          </p:nvSpPr>
          <p:spPr>
            <a:xfrm rot="10800000">
              <a:off x="8672936" y="4137905"/>
              <a:ext cx="316291" cy="553418"/>
            </a:xfrm>
            <a:custGeom>
              <a:avLst/>
              <a:gdLst/>
              <a:ahLst/>
              <a:cxnLst/>
              <a:rect l="l" t="t" r="r" b="b"/>
              <a:pathLst>
                <a:path w="3446" h="6030" extrusionOk="0">
                  <a:moveTo>
                    <a:pt x="2438" y="1"/>
                  </a:moveTo>
                  <a:lnTo>
                    <a:pt x="0" y="4014"/>
                  </a:lnTo>
                  <a:lnTo>
                    <a:pt x="68" y="4059"/>
                  </a:lnTo>
                  <a:lnTo>
                    <a:pt x="2393" y="282"/>
                  </a:lnTo>
                  <a:lnTo>
                    <a:pt x="3378" y="6029"/>
                  </a:lnTo>
                  <a:lnTo>
                    <a:pt x="3445" y="6029"/>
                  </a:lnTo>
                  <a:lnTo>
                    <a:pt x="24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6" name="Google Shape;876;p19"/>
            <p:cNvSpPr/>
            <p:nvPr/>
          </p:nvSpPr>
          <p:spPr>
            <a:xfrm rot="10800000">
              <a:off x="8235853" y="4226286"/>
              <a:ext cx="533822" cy="456226"/>
            </a:xfrm>
            <a:custGeom>
              <a:avLst/>
              <a:gdLst/>
              <a:ahLst/>
              <a:cxnLst/>
              <a:rect l="l" t="t" r="r" b="b"/>
              <a:pathLst>
                <a:path w="5816" h="4971" extrusionOk="0">
                  <a:moveTo>
                    <a:pt x="46" y="0"/>
                  </a:moveTo>
                  <a:lnTo>
                    <a:pt x="1" y="68"/>
                  </a:lnTo>
                  <a:lnTo>
                    <a:pt x="5748" y="4971"/>
                  </a:lnTo>
                  <a:lnTo>
                    <a:pt x="5815" y="4903"/>
                  </a:lnTo>
                  <a:lnTo>
                    <a:pt x="4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7" name="Google Shape;877;p19"/>
            <p:cNvSpPr/>
            <p:nvPr/>
          </p:nvSpPr>
          <p:spPr>
            <a:xfrm rot="10800000">
              <a:off x="8634202" y="4544480"/>
              <a:ext cx="266727" cy="267256"/>
            </a:xfrm>
            <a:custGeom>
              <a:avLst/>
              <a:gdLst/>
              <a:ahLst/>
              <a:cxnLst/>
              <a:rect l="l" t="t" r="r" b="b"/>
              <a:pathLst>
                <a:path w="2906" h="2912" extrusionOk="0">
                  <a:moveTo>
                    <a:pt x="1453" y="1"/>
                  </a:moveTo>
                  <a:cubicBezTo>
                    <a:pt x="654" y="1"/>
                    <a:pt x="1" y="660"/>
                    <a:pt x="1" y="1453"/>
                  </a:cubicBezTo>
                  <a:cubicBezTo>
                    <a:pt x="1" y="2253"/>
                    <a:pt x="654" y="2911"/>
                    <a:pt x="1453" y="2911"/>
                  </a:cubicBezTo>
                  <a:cubicBezTo>
                    <a:pt x="2252" y="2911"/>
                    <a:pt x="2905" y="2253"/>
                    <a:pt x="2905" y="1453"/>
                  </a:cubicBezTo>
                  <a:cubicBezTo>
                    <a:pt x="2905" y="660"/>
                    <a:pt x="2252" y="1"/>
                    <a:pt x="14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8" name="Google Shape;878;p19"/>
            <p:cNvSpPr/>
            <p:nvPr/>
          </p:nvSpPr>
          <p:spPr>
            <a:xfrm rot="10800000">
              <a:off x="8160399" y="4150843"/>
              <a:ext cx="157228" cy="157123"/>
            </a:xfrm>
            <a:custGeom>
              <a:avLst/>
              <a:gdLst/>
              <a:ahLst/>
              <a:cxnLst/>
              <a:rect l="l" t="t" r="r" b="b"/>
              <a:pathLst>
                <a:path w="1713" h="1712" extrusionOk="0">
                  <a:moveTo>
                    <a:pt x="868" y="0"/>
                  </a:moveTo>
                  <a:cubicBezTo>
                    <a:pt x="378" y="0"/>
                    <a:pt x="1" y="400"/>
                    <a:pt x="1" y="867"/>
                  </a:cubicBezTo>
                  <a:cubicBezTo>
                    <a:pt x="1" y="1334"/>
                    <a:pt x="378" y="1711"/>
                    <a:pt x="868" y="1711"/>
                  </a:cubicBezTo>
                  <a:cubicBezTo>
                    <a:pt x="1335" y="1711"/>
                    <a:pt x="1712" y="1334"/>
                    <a:pt x="1712" y="867"/>
                  </a:cubicBezTo>
                  <a:cubicBezTo>
                    <a:pt x="1712" y="400"/>
                    <a:pt x="1335" y="0"/>
                    <a:pt x="86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9" name="Google Shape;879;p19"/>
            <p:cNvSpPr/>
            <p:nvPr/>
          </p:nvSpPr>
          <p:spPr>
            <a:xfrm rot="10800000">
              <a:off x="8614557" y="4077512"/>
              <a:ext cx="123084" cy="120963"/>
            </a:xfrm>
            <a:custGeom>
              <a:avLst/>
              <a:gdLst/>
              <a:ahLst/>
              <a:cxnLst/>
              <a:rect l="l" t="t" r="r" b="b"/>
              <a:pathLst>
                <a:path w="1341" h="1318" extrusionOk="0">
                  <a:moveTo>
                    <a:pt x="659" y="1"/>
                  </a:moveTo>
                  <a:cubicBezTo>
                    <a:pt x="310" y="1"/>
                    <a:pt x="1" y="310"/>
                    <a:pt x="1" y="659"/>
                  </a:cubicBezTo>
                  <a:cubicBezTo>
                    <a:pt x="1" y="1036"/>
                    <a:pt x="310" y="1318"/>
                    <a:pt x="659" y="1318"/>
                  </a:cubicBezTo>
                  <a:cubicBezTo>
                    <a:pt x="1036" y="1318"/>
                    <a:pt x="1340" y="1036"/>
                    <a:pt x="1340" y="659"/>
                  </a:cubicBezTo>
                  <a:cubicBezTo>
                    <a:pt x="1340" y="310"/>
                    <a:pt x="1036" y="1"/>
                    <a:pt x="65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0" name="Google Shape;880;p19"/>
            <p:cNvSpPr/>
            <p:nvPr/>
          </p:nvSpPr>
          <p:spPr>
            <a:xfrm rot="10800000">
              <a:off x="8907540" y="4241244"/>
              <a:ext cx="157136" cy="157123"/>
            </a:xfrm>
            <a:custGeom>
              <a:avLst/>
              <a:gdLst/>
              <a:ahLst/>
              <a:cxnLst/>
              <a:rect l="l" t="t" r="r" b="b"/>
              <a:pathLst>
                <a:path w="1712" h="1712" extrusionOk="0">
                  <a:moveTo>
                    <a:pt x="867" y="0"/>
                  </a:moveTo>
                  <a:cubicBezTo>
                    <a:pt x="378" y="0"/>
                    <a:pt x="0" y="377"/>
                    <a:pt x="0" y="845"/>
                  </a:cubicBezTo>
                  <a:cubicBezTo>
                    <a:pt x="0" y="1334"/>
                    <a:pt x="378" y="1711"/>
                    <a:pt x="867" y="1711"/>
                  </a:cubicBezTo>
                  <a:cubicBezTo>
                    <a:pt x="1340" y="1711"/>
                    <a:pt x="1712" y="1334"/>
                    <a:pt x="1712" y="845"/>
                  </a:cubicBezTo>
                  <a:cubicBezTo>
                    <a:pt x="1712" y="377"/>
                    <a:pt x="1340" y="0"/>
                    <a:pt x="86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1" name="Google Shape;881;p19"/>
            <p:cNvSpPr/>
            <p:nvPr/>
          </p:nvSpPr>
          <p:spPr>
            <a:xfrm rot="5400000">
              <a:off x="7799596" y="4178798"/>
              <a:ext cx="366406" cy="811680"/>
            </a:xfrm>
            <a:custGeom>
              <a:avLst/>
              <a:gdLst/>
              <a:ahLst/>
              <a:cxnLst/>
              <a:rect l="l" t="t" r="r" b="b"/>
              <a:pathLst>
                <a:path w="3992" h="8844" extrusionOk="0">
                  <a:moveTo>
                    <a:pt x="3800" y="1"/>
                  </a:moveTo>
                  <a:lnTo>
                    <a:pt x="3896" y="8613"/>
                  </a:lnTo>
                  <a:lnTo>
                    <a:pt x="74" y="4740"/>
                  </a:lnTo>
                  <a:lnTo>
                    <a:pt x="1" y="4785"/>
                  </a:lnTo>
                  <a:lnTo>
                    <a:pt x="3991" y="8844"/>
                  </a:lnTo>
                  <a:lnTo>
                    <a:pt x="389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2" name="Google Shape;882;p19"/>
            <p:cNvSpPr/>
            <p:nvPr/>
          </p:nvSpPr>
          <p:spPr>
            <a:xfrm rot="5400000">
              <a:off x="7129006" y="4306950"/>
              <a:ext cx="654702" cy="279554"/>
            </a:xfrm>
            <a:custGeom>
              <a:avLst/>
              <a:gdLst/>
              <a:ahLst/>
              <a:cxnLst/>
              <a:rect l="l" t="t" r="r" b="b"/>
              <a:pathLst>
                <a:path w="7133" h="3046" extrusionOk="0">
                  <a:moveTo>
                    <a:pt x="0" y="1"/>
                  </a:moveTo>
                  <a:lnTo>
                    <a:pt x="0" y="91"/>
                  </a:lnTo>
                  <a:lnTo>
                    <a:pt x="6896" y="141"/>
                  </a:lnTo>
                  <a:lnTo>
                    <a:pt x="3614" y="2978"/>
                  </a:lnTo>
                  <a:lnTo>
                    <a:pt x="3659" y="3046"/>
                  </a:lnTo>
                  <a:lnTo>
                    <a:pt x="7132" y="46"/>
                  </a:lnTo>
                  <a:lnTo>
                    <a:pt x="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3" name="Google Shape;883;p19"/>
            <p:cNvSpPr/>
            <p:nvPr/>
          </p:nvSpPr>
          <p:spPr>
            <a:xfrm rot="5400000">
              <a:off x="8335312" y="4699562"/>
              <a:ext cx="108123" cy="110133"/>
            </a:xfrm>
            <a:custGeom>
              <a:avLst/>
              <a:gdLst/>
              <a:ahLst/>
              <a:cxnLst/>
              <a:rect l="l" t="t" r="r" b="b"/>
              <a:pathLst>
                <a:path w="1178" h="1200" extrusionOk="0">
                  <a:moveTo>
                    <a:pt x="592" y="1"/>
                  </a:moveTo>
                  <a:cubicBezTo>
                    <a:pt x="260" y="1"/>
                    <a:pt x="1" y="282"/>
                    <a:pt x="1" y="609"/>
                  </a:cubicBezTo>
                  <a:cubicBezTo>
                    <a:pt x="1" y="941"/>
                    <a:pt x="260" y="1200"/>
                    <a:pt x="592" y="1200"/>
                  </a:cubicBezTo>
                  <a:cubicBezTo>
                    <a:pt x="918" y="1200"/>
                    <a:pt x="1177" y="941"/>
                    <a:pt x="1177" y="609"/>
                  </a:cubicBezTo>
                  <a:cubicBezTo>
                    <a:pt x="1177" y="282"/>
                    <a:pt x="918" y="1"/>
                    <a:pt x="59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4" name="Google Shape;884;p19"/>
            <p:cNvSpPr/>
            <p:nvPr/>
          </p:nvSpPr>
          <p:spPr>
            <a:xfrm rot="5400000">
              <a:off x="7476724" y="4654591"/>
              <a:ext cx="219642" cy="217604"/>
            </a:xfrm>
            <a:custGeom>
              <a:avLst/>
              <a:gdLst/>
              <a:ahLst/>
              <a:cxnLst/>
              <a:rect l="l" t="t" r="r" b="b"/>
              <a:pathLst>
                <a:path w="2393" h="2371" extrusionOk="0">
                  <a:moveTo>
                    <a:pt x="1194" y="1"/>
                  </a:moveTo>
                  <a:cubicBezTo>
                    <a:pt x="541" y="1"/>
                    <a:pt x="0" y="519"/>
                    <a:pt x="0" y="1172"/>
                  </a:cubicBezTo>
                  <a:cubicBezTo>
                    <a:pt x="0" y="1830"/>
                    <a:pt x="541" y="2371"/>
                    <a:pt x="1194" y="2371"/>
                  </a:cubicBezTo>
                  <a:cubicBezTo>
                    <a:pt x="1852" y="2371"/>
                    <a:pt x="2393" y="1830"/>
                    <a:pt x="2393" y="1172"/>
                  </a:cubicBezTo>
                  <a:cubicBezTo>
                    <a:pt x="2393" y="519"/>
                    <a:pt x="1852" y="1"/>
                    <a:pt x="119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5" name="Google Shape;885;p19"/>
            <p:cNvSpPr/>
            <p:nvPr/>
          </p:nvSpPr>
          <p:spPr>
            <a:xfrm rot="5400000">
              <a:off x="7488609" y="4015987"/>
              <a:ext cx="206700" cy="206775"/>
            </a:xfrm>
            <a:custGeom>
              <a:avLst/>
              <a:gdLst/>
              <a:ahLst/>
              <a:cxnLst/>
              <a:rect l="l" t="t" r="r" b="b"/>
              <a:pathLst>
                <a:path w="2252" h="2253" extrusionOk="0">
                  <a:moveTo>
                    <a:pt x="1126" y="1"/>
                  </a:moveTo>
                  <a:cubicBezTo>
                    <a:pt x="496" y="1"/>
                    <a:pt x="0" y="496"/>
                    <a:pt x="0" y="1127"/>
                  </a:cubicBezTo>
                  <a:cubicBezTo>
                    <a:pt x="0" y="1735"/>
                    <a:pt x="496" y="2252"/>
                    <a:pt x="1126" y="2252"/>
                  </a:cubicBezTo>
                  <a:cubicBezTo>
                    <a:pt x="1740" y="2252"/>
                    <a:pt x="2252" y="1735"/>
                    <a:pt x="2252" y="1127"/>
                  </a:cubicBezTo>
                  <a:cubicBezTo>
                    <a:pt x="2252" y="496"/>
                    <a:pt x="1740" y="1"/>
                    <a:pt x="11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6" name="Google Shape;886;p19"/>
            <p:cNvSpPr/>
            <p:nvPr/>
          </p:nvSpPr>
          <p:spPr>
            <a:xfrm rot="5400000">
              <a:off x="7884543" y="4339164"/>
              <a:ext cx="133914" cy="133444"/>
            </a:xfrm>
            <a:custGeom>
              <a:avLst/>
              <a:gdLst/>
              <a:ahLst/>
              <a:cxnLst/>
              <a:rect l="l" t="t" r="r" b="b"/>
              <a:pathLst>
                <a:path w="1459" h="1454" extrusionOk="0">
                  <a:moveTo>
                    <a:pt x="732" y="1"/>
                  </a:moveTo>
                  <a:cubicBezTo>
                    <a:pt x="310" y="1"/>
                    <a:pt x="0" y="327"/>
                    <a:pt x="0" y="727"/>
                  </a:cubicBezTo>
                  <a:cubicBezTo>
                    <a:pt x="0" y="1127"/>
                    <a:pt x="310" y="1453"/>
                    <a:pt x="732" y="1453"/>
                  </a:cubicBezTo>
                  <a:cubicBezTo>
                    <a:pt x="1126" y="1453"/>
                    <a:pt x="1458" y="1127"/>
                    <a:pt x="1458" y="727"/>
                  </a:cubicBezTo>
                  <a:cubicBezTo>
                    <a:pt x="1458" y="327"/>
                    <a:pt x="1126" y="1"/>
                    <a:pt x="73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7" name="Google Shape;887;p19"/>
            <p:cNvSpPr/>
            <p:nvPr/>
          </p:nvSpPr>
          <p:spPr>
            <a:xfrm rot="5400000">
              <a:off x="7234431" y="4380240"/>
              <a:ext cx="170078" cy="170064"/>
            </a:xfrm>
            <a:custGeom>
              <a:avLst/>
              <a:gdLst/>
              <a:ahLst/>
              <a:cxnLst/>
              <a:rect l="l" t="t" r="r" b="b"/>
              <a:pathLst>
                <a:path w="1853" h="1853" extrusionOk="0">
                  <a:moveTo>
                    <a:pt x="935" y="1"/>
                  </a:moveTo>
                  <a:cubicBezTo>
                    <a:pt x="423" y="1"/>
                    <a:pt x="1" y="423"/>
                    <a:pt x="1" y="935"/>
                  </a:cubicBezTo>
                  <a:cubicBezTo>
                    <a:pt x="1" y="1431"/>
                    <a:pt x="423" y="1853"/>
                    <a:pt x="935" y="1853"/>
                  </a:cubicBezTo>
                  <a:cubicBezTo>
                    <a:pt x="1453" y="1853"/>
                    <a:pt x="1853" y="1431"/>
                    <a:pt x="1853" y="935"/>
                  </a:cubicBezTo>
                  <a:cubicBezTo>
                    <a:pt x="1853" y="423"/>
                    <a:pt x="1453" y="1"/>
                    <a:pt x="93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4846095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888"/>
        <p:cNvGrpSpPr/>
        <p:nvPr/>
      </p:nvGrpSpPr>
      <p:grpSpPr>
        <a:xfrm>
          <a:off x="0" y="0"/>
          <a:ext cx="0" cy="0"/>
          <a:chOff x="0" y="0"/>
          <a:chExt cx="0" cy="0"/>
        </a:xfrm>
      </p:grpSpPr>
      <p:sp>
        <p:nvSpPr>
          <p:cNvPr id="889" name="Google Shape;889;p2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90" name="Google Shape;890;p20"/>
          <p:cNvSpPr txBox="1">
            <a:spLocks noGrp="1"/>
          </p:cNvSpPr>
          <p:nvPr>
            <p:ph type="subTitle" idx="1"/>
          </p:nvPr>
        </p:nvSpPr>
        <p:spPr>
          <a:xfrm>
            <a:off x="980050" y="1213225"/>
            <a:ext cx="3463200" cy="5259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000">
                <a:solidFill>
                  <a:schemeClr val="dk1"/>
                </a:solidFill>
                <a:latin typeface="Lalezar"/>
                <a:ea typeface="Lalezar"/>
                <a:cs typeface="Lalezar"/>
                <a:sym typeface="Lalezar"/>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891" name="Google Shape;891;p20"/>
          <p:cNvSpPr txBox="1">
            <a:spLocks noGrp="1"/>
          </p:cNvSpPr>
          <p:nvPr>
            <p:ph type="subTitle" idx="2"/>
          </p:nvPr>
        </p:nvSpPr>
        <p:spPr>
          <a:xfrm>
            <a:off x="980050" y="1767820"/>
            <a:ext cx="3463200" cy="8577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92" name="Google Shape;892;p20"/>
          <p:cNvSpPr txBox="1">
            <a:spLocks noGrp="1"/>
          </p:cNvSpPr>
          <p:nvPr>
            <p:ph type="subTitle" idx="3"/>
          </p:nvPr>
        </p:nvSpPr>
        <p:spPr>
          <a:xfrm>
            <a:off x="4700746" y="1767820"/>
            <a:ext cx="3463200" cy="8577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93" name="Google Shape;893;p20"/>
          <p:cNvSpPr txBox="1">
            <a:spLocks noGrp="1"/>
          </p:cNvSpPr>
          <p:nvPr>
            <p:ph type="subTitle" idx="4"/>
          </p:nvPr>
        </p:nvSpPr>
        <p:spPr>
          <a:xfrm>
            <a:off x="980050" y="3379845"/>
            <a:ext cx="3463200" cy="8577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94" name="Google Shape;894;p20"/>
          <p:cNvSpPr txBox="1">
            <a:spLocks noGrp="1"/>
          </p:cNvSpPr>
          <p:nvPr>
            <p:ph type="subTitle" idx="5"/>
          </p:nvPr>
        </p:nvSpPr>
        <p:spPr>
          <a:xfrm>
            <a:off x="4700746" y="3379845"/>
            <a:ext cx="3463200" cy="8577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95" name="Google Shape;895;p20"/>
          <p:cNvSpPr txBox="1">
            <a:spLocks noGrp="1"/>
          </p:cNvSpPr>
          <p:nvPr>
            <p:ph type="subTitle" idx="6"/>
          </p:nvPr>
        </p:nvSpPr>
        <p:spPr>
          <a:xfrm>
            <a:off x="980050" y="2825250"/>
            <a:ext cx="3463200" cy="5259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000">
                <a:solidFill>
                  <a:schemeClr val="dk1"/>
                </a:solidFill>
                <a:latin typeface="Lalezar"/>
                <a:ea typeface="Lalezar"/>
                <a:cs typeface="Lalezar"/>
                <a:sym typeface="Lalezar"/>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896" name="Google Shape;896;p20"/>
          <p:cNvSpPr txBox="1">
            <a:spLocks noGrp="1"/>
          </p:cNvSpPr>
          <p:nvPr>
            <p:ph type="subTitle" idx="7"/>
          </p:nvPr>
        </p:nvSpPr>
        <p:spPr>
          <a:xfrm>
            <a:off x="4700740" y="1213225"/>
            <a:ext cx="3463200" cy="5259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000">
                <a:solidFill>
                  <a:schemeClr val="dk1"/>
                </a:solidFill>
                <a:latin typeface="Lalezar"/>
                <a:ea typeface="Lalezar"/>
                <a:cs typeface="Lalezar"/>
                <a:sym typeface="Lalezar"/>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897" name="Google Shape;897;p20"/>
          <p:cNvSpPr txBox="1">
            <a:spLocks noGrp="1"/>
          </p:cNvSpPr>
          <p:nvPr>
            <p:ph type="subTitle" idx="8"/>
          </p:nvPr>
        </p:nvSpPr>
        <p:spPr>
          <a:xfrm>
            <a:off x="4700740" y="2825250"/>
            <a:ext cx="3463200" cy="5259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000">
                <a:solidFill>
                  <a:schemeClr val="dk1"/>
                </a:solidFill>
                <a:latin typeface="Lalezar"/>
                <a:ea typeface="Lalezar"/>
                <a:cs typeface="Lalezar"/>
                <a:sym typeface="Lalezar"/>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grpSp>
        <p:nvGrpSpPr>
          <p:cNvPr id="898" name="Google Shape;898;p20"/>
          <p:cNvGrpSpPr/>
          <p:nvPr/>
        </p:nvGrpSpPr>
        <p:grpSpPr>
          <a:xfrm rot="-6064843">
            <a:off x="-955896" y="2627145"/>
            <a:ext cx="2363708" cy="1140994"/>
            <a:chOff x="-367485" y="124167"/>
            <a:chExt cx="2363606" cy="1140944"/>
          </a:xfrm>
        </p:grpSpPr>
        <p:sp>
          <p:nvSpPr>
            <p:cNvPr id="899" name="Google Shape;899;p20"/>
            <p:cNvSpPr/>
            <p:nvPr/>
          </p:nvSpPr>
          <p:spPr>
            <a:xfrm rot="-627487" flipH="1">
              <a:off x="-293701" y="229412"/>
              <a:ext cx="507522" cy="517652"/>
            </a:xfrm>
            <a:custGeom>
              <a:avLst/>
              <a:gdLst/>
              <a:ahLst/>
              <a:cxnLst/>
              <a:rect l="l" t="t" r="r" b="b"/>
              <a:pathLst>
                <a:path w="5912" h="6030" extrusionOk="0">
                  <a:moveTo>
                    <a:pt x="1735" y="1"/>
                  </a:moveTo>
                  <a:lnTo>
                    <a:pt x="1" y="5376"/>
                  </a:lnTo>
                  <a:lnTo>
                    <a:pt x="5883" y="6029"/>
                  </a:lnTo>
                  <a:lnTo>
                    <a:pt x="5911" y="5939"/>
                  </a:lnTo>
                  <a:lnTo>
                    <a:pt x="142" y="5281"/>
                  </a:lnTo>
                  <a:lnTo>
                    <a:pt x="1830" y="51"/>
                  </a:lnTo>
                  <a:lnTo>
                    <a:pt x="173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0" name="Google Shape;900;p20"/>
            <p:cNvSpPr/>
            <p:nvPr/>
          </p:nvSpPr>
          <p:spPr>
            <a:xfrm rot="-627487" flipH="1">
              <a:off x="244100" y="312735"/>
              <a:ext cx="481339" cy="722910"/>
            </a:xfrm>
            <a:custGeom>
              <a:avLst/>
              <a:gdLst/>
              <a:ahLst/>
              <a:cxnLst/>
              <a:rect l="l" t="t" r="r" b="b"/>
              <a:pathLst>
                <a:path w="5607" h="8421" extrusionOk="0">
                  <a:moveTo>
                    <a:pt x="400" y="0"/>
                  </a:moveTo>
                  <a:lnTo>
                    <a:pt x="349" y="68"/>
                  </a:lnTo>
                  <a:lnTo>
                    <a:pt x="5466" y="3282"/>
                  </a:lnTo>
                  <a:lnTo>
                    <a:pt x="0" y="8348"/>
                  </a:lnTo>
                  <a:lnTo>
                    <a:pt x="68" y="8421"/>
                  </a:lnTo>
                  <a:lnTo>
                    <a:pt x="5607" y="3282"/>
                  </a:lnTo>
                  <a:lnTo>
                    <a:pt x="400"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1" name="Google Shape;901;p20"/>
            <p:cNvSpPr/>
            <p:nvPr/>
          </p:nvSpPr>
          <p:spPr>
            <a:xfrm rot="-627487" flipH="1">
              <a:off x="115177" y="513604"/>
              <a:ext cx="249383" cy="249898"/>
            </a:xfrm>
            <a:custGeom>
              <a:avLst/>
              <a:gdLst/>
              <a:ahLst/>
              <a:cxnLst/>
              <a:rect l="l" t="t" r="r" b="b"/>
              <a:pathLst>
                <a:path w="2905" h="2911" extrusionOk="0">
                  <a:moveTo>
                    <a:pt x="1452" y="0"/>
                  </a:moveTo>
                  <a:cubicBezTo>
                    <a:pt x="653" y="0"/>
                    <a:pt x="0" y="659"/>
                    <a:pt x="0" y="1453"/>
                  </a:cubicBezTo>
                  <a:cubicBezTo>
                    <a:pt x="0" y="2252"/>
                    <a:pt x="653" y="2911"/>
                    <a:pt x="1452" y="2911"/>
                  </a:cubicBezTo>
                  <a:cubicBezTo>
                    <a:pt x="2252" y="2911"/>
                    <a:pt x="2905" y="2252"/>
                    <a:pt x="2905" y="1453"/>
                  </a:cubicBezTo>
                  <a:cubicBezTo>
                    <a:pt x="2905" y="659"/>
                    <a:pt x="2252" y="0"/>
                    <a:pt x="145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2" name="Google Shape;902;p20"/>
            <p:cNvSpPr/>
            <p:nvPr/>
          </p:nvSpPr>
          <p:spPr>
            <a:xfrm rot="-627487" flipH="1">
              <a:off x="-67914" y="137266"/>
              <a:ext cx="159073" cy="161047"/>
            </a:xfrm>
            <a:custGeom>
              <a:avLst/>
              <a:gdLst/>
              <a:ahLst/>
              <a:cxnLst/>
              <a:rect l="l" t="t" r="r" b="b"/>
              <a:pathLst>
                <a:path w="1853" h="1876" extrusionOk="0">
                  <a:moveTo>
                    <a:pt x="913" y="1"/>
                  </a:moveTo>
                  <a:cubicBezTo>
                    <a:pt x="423" y="1"/>
                    <a:pt x="1" y="423"/>
                    <a:pt x="1" y="941"/>
                  </a:cubicBezTo>
                  <a:cubicBezTo>
                    <a:pt x="1" y="1453"/>
                    <a:pt x="423" y="1875"/>
                    <a:pt x="913" y="1875"/>
                  </a:cubicBezTo>
                  <a:cubicBezTo>
                    <a:pt x="1430" y="1875"/>
                    <a:pt x="1853" y="1453"/>
                    <a:pt x="1853" y="941"/>
                  </a:cubicBezTo>
                  <a:cubicBezTo>
                    <a:pt x="1853" y="423"/>
                    <a:pt x="1430" y="1"/>
                    <a:pt x="91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3" name="Google Shape;903;p20"/>
            <p:cNvSpPr/>
            <p:nvPr/>
          </p:nvSpPr>
          <p:spPr>
            <a:xfrm rot="-627487" flipH="1">
              <a:off x="670029" y="869534"/>
              <a:ext cx="227149" cy="227750"/>
            </a:xfrm>
            <a:custGeom>
              <a:avLst/>
              <a:gdLst/>
              <a:ahLst/>
              <a:cxnLst/>
              <a:rect l="l" t="t" r="r" b="b"/>
              <a:pathLst>
                <a:path w="2646" h="2653" extrusionOk="0">
                  <a:moveTo>
                    <a:pt x="1334" y="1"/>
                  </a:moveTo>
                  <a:cubicBezTo>
                    <a:pt x="608" y="1"/>
                    <a:pt x="0" y="586"/>
                    <a:pt x="0" y="1312"/>
                  </a:cubicBezTo>
                  <a:cubicBezTo>
                    <a:pt x="0" y="2044"/>
                    <a:pt x="608" y="2652"/>
                    <a:pt x="1334" y="2652"/>
                  </a:cubicBezTo>
                  <a:cubicBezTo>
                    <a:pt x="2060" y="2652"/>
                    <a:pt x="2646" y="2044"/>
                    <a:pt x="2646" y="1312"/>
                  </a:cubicBezTo>
                  <a:cubicBezTo>
                    <a:pt x="2646" y="586"/>
                    <a:pt x="2060" y="1"/>
                    <a:pt x="133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4" name="Google Shape;904;p20"/>
            <p:cNvSpPr/>
            <p:nvPr/>
          </p:nvSpPr>
          <p:spPr>
            <a:xfrm rot="-627487" flipH="1">
              <a:off x="-349529" y="675939"/>
              <a:ext cx="215130" cy="217534"/>
            </a:xfrm>
            <a:custGeom>
              <a:avLst/>
              <a:gdLst/>
              <a:ahLst/>
              <a:cxnLst/>
              <a:rect l="l" t="t" r="r" b="b"/>
              <a:pathLst>
                <a:path w="2506" h="2534" extrusionOk="0">
                  <a:moveTo>
                    <a:pt x="1239" y="1"/>
                  </a:moveTo>
                  <a:cubicBezTo>
                    <a:pt x="564" y="1"/>
                    <a:pt x="1" y="564"/>
                    <a:pt x="1" y="1267"/>
                  </a:cubicBezTo>
                  <a:cubicBezTo>
                    <a:pt x="1" y="1971"/>
                    <a:pt x="564" y="2534"/>
                    <a:pt x="1239" y="2534"/>
                  </a:cubicBezTo>
                  <a:cubicBezTo>
                    <a:pt x="1943" y="2534"/>
                    <a:pt x="2506" y="1971"/>
                    <a:pt x="2506" y="1267"/>
                  </a:cubicBezTo>
                  <a:cubicBezTo>
                    <a:pt x="2506" y="564"/>
                    <a:pt x="1943" y="1"/>
                    <a:pt x="123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5" name="Google Shape;905;p20"/>
            <p:cNvSpPr/>
            <p:nvPr/>
          </p:nvSpPr>
          <p:spPr>
            <a:xfrm rot="-627487" flipH="1">
              <a:off x="534174" y="192323"/>
              <a:ext cx="181307" cy="183281"/>
            </a:xfrm>
            <a:custGeom>
              <a:avLst/>
              <a:gdLst/>
              <a:ahLst/>
              <a:cxnLst/>
              <a:rect l="l" t="t" r="r" b="b"/>
              <a:pathLst>
                <a:path w="2112" h="2135" extrusionOk="0">
                  <a:moveTo>
                    <a:pt x="1054" y="1"/>
                  </a:moveTo>
                  <a:cubicBezTo>
                    <a:pt x="468" y="1"/>
                    <a:pt x="1" y="491"/>
                    <a:pt x="1" y="1076"/>
                  </a:cubicBezTo>
                  <a:cubicBezTo>
                    <a:pt x="1" y="1639"/>
                    <a:pt x="468" y="2134"/>
                    <a:pt x="1054" y="2134"/>
                  </a:cubicBezTo>
                  <a:cubicBezTo>
                    <a:pt x="1645" y="2134"/>
                    <a:pt x="2112" y="1639"/>
                    <a:pt x="2112" y="1076"/>
                  </a:cubicBezTo>
                  <a:cubicBezTo>
                    <a:pt x="2112" y="491"/>
                    <a:pt x="1645" y="1"/>
                    <a:pt x="105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6" name="Google Shape;906;p20"/>
            <p:cNvSpPr/>
            <p:nvPr/>
          </p:nvSpPr>
          <p:spPr>
            <a:xfrm rot="8867707" flipH="1">
              <a:off x="1481658" y="445684"/>
              <a:ext cx="171095" cy="775206"/>
            </a:xfrm>
            <a:custGeom>
              <a:avLst/>
              <a:gdLst/>
              <a:ahLst/>
              <a:cxnLst/>
              <a:rect l="l" t="t" r="r" b="b"/>
              <a:pathLst>
                <a:path w="1993" h="9030" extrusionOk="0">
                  <a:moveTo>
                    <a:pt x="1925" y="0"/>
                  </a:moveTo>
                  <a:lnTo>
                    <a:pt x="0" y="4807"/>
                  </a:lnTo>
                  <a:lnTo>
                    <a:pt x="777" y="9029"/>
                  </a:lnTo>
                  <a:lnTo>
                    <a:pt x="867" y="9007"/>
                  </a:lnTo>
                  <a:lnTo>
                    <a:pt x="96" y="4830"/>
                  </a:lnTo>
                  <a:lnTo>
                    <a:pt x="1993" y="23"/>
                  </a:lnTo>
                  <a:lnTo>
                    <a:pt x="192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7" name="Google Shape;907;p20"/>
            <p:cNvSpPr/>
            <p:nvPr/>
          </p:nvSpPr>
          <p:spPr>
            <a:xfrm rot="8867707" flipH="1">
              <a:off x="1144455" y="712774"/>
              <a:ext cx="304073" cy="241748"/>
            </a:xfrm>
            <a:custGeom>
              <a:avLst/>
              <a:gdLst/>
              <a:ahLst/>
              <a:cxnLst/>
              <a:rect l="l" t="t" r="r" b="b"/>
              <a:pathLst>
                <a:path w="3542" h="2816" extrusionOk="0">
                  <a:moveTo>
                    <a:pt x="3468" y="1"/>
                  </a:moveTo>
                  <a:lnTo>
                    <a:pt x="0" y="2748"/>
                  </a:lnTo>
                  <a:lnTo>
                    <a:pt x="45" y="2815"/>
                  </a:lnTo>
                  <a:lnTo>
                    <a:pt x="3541" y="74"/>
                  </a:lnTo>
                  <a:lnTo>
                    <a:pt x="34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8" name="Google Shape;908;p20"/>
            <p:cNvSpPr/>
            <p:nvPr/>
          </p:nvSpPr>
          <p:spPr>
            <a:xfrm rot="8867707" flipH="1">
              <a:off x="1003767" y="723527"/>
              <a:ext cx="205520" cy="181139"/>
            </a:xfrm>
            <a:custGeom>
              <a:avLst/>
              <a:gdLst/>
              <a:ahLst/>
              <a:cxnLst/>
              <a:rect l="l" t="t" r="r" b="b"/>
              <a:pathLst>
                <a:path w="2394" h="2110" extrusionOk="0">
                  <a:moveTo>
                    <a:pt x="1196" y="1"/>
                  </a:moveTo>
                  <a:cubicBezTo>
                    <a:pt x="881" y="1"/>
                    <a:pt x="570" y="139"/>
                    <a:pt x="356" y="409"/>
                  </a:cubicBezTo>
                  <a:cubicBezTo>
                    <a:pt x="1" y="854"/>
                    <a:pt x="97" y="1535"/>
                    <a:pt x="541" y="1890"/>
                  </a:cubicBezTo>
                  <a:cubicBezTo>
                    <a:pt x="738" y="2037"/>
                    <a:pt x="969" y="2110"/>
                    <a:pt x="1198" y="2110"/>
                  </a:cubicBezTo>
                  <a:cubicBezTo>
                    <a:pt x="1514" y="2110"/>
                    <a:pt x="1826" y="1972"/>
                    <a:pt x="2044" y="1698"/>
                  </a:cubicBezTo>
                  <a:cubicBezTo>
                    <a:pt x="2393" y="1254"/>
                    <a:pt x="2303" y="572"/>
                    <a:pt x="1853" y="223"/>
                  </a:cubicBezTo>
                  <a:cubicBezTo>
                    <a:pt x="1656" y="74"/>
                    <a:pt x="1425" y="1"/>
                    <a:pt x="119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9" name="Google Shape;909;p20"/>
            <p:cNvSpPr/>
            <p:nvPr/>
          </p:nvSpPr>
          <p:spPr>
            <a:xfrm rot="8867707" flipH="1">
              <a:off x="1727136" y="1013488"/>
              <a:ext cx="232047" cy="205606"/>
            </a:xfrm>
            <a:custGeom>
              <a:avLst/>
              <a:gdLst/>
              <a:ahLst/>
              <a:cxnLst/>
              <a:rect l="l" t="t" r="r" b="b"/>
              <a:pathLst>
                <a:path w="2703" h="2395" extrusionOk="0">
                  <a:moveTo>
                    <a:pt x="1365" y="1"/>
                  </a:moveTo>
                  <a:cubicBezTo>
                    <a:pt x="1009" y="1"/>
                    <a:pt x="655" y="157"/>
                    <a:pt x="422" y="459"/>
                  </a:cubicBezTo>
                  <a:cubicBezTo>
                    <a:pt x="0" y="977"/>
                    <a:pt x="96" y="1726"/>
                    <a:pt x="614" y="2148"/>
                  </a:cubicBezTo>
                  <a:cubicBezTo>
                    <a:pt x="827" y="2314"/>
                    <a:pt x="1082" y="2395"/>
                    <a:pt x="1338" y="2395"/>
                  </a:cubicBezTo>
                  <a:cubicBezTo>
                    <a:pt x="1696" y="2395"/>
                    <a:pt x="2056" y="2236"/>
                    <a:pt x="2302" y="1934"/>
                  </a:cubicBezTo>
                  <a:cubicBezTo>
                    <a:pt x="2702" y="1422"/>
                    <a:pt x="2606" y="667"/>
                    <a:pt x="2089" y="245"/>
                  </a:cubicBezTo>
                  <a:cubicBezTo>
                    <a:pt x="1875" y="81"/>
                    <a:pt x="1619" y="1"/>
                    <a:pt x="136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0" name="Google Shape;910;p20"/>
            <p:cNvSpPr/>
            <p:nvPr/>
          </p:nvSpPr>
          <p:spPr>
            <a:xfrm rot="8867707" flipH="1">
              <a:off x="1257734" y="435068"/>
              <a:ext cx="179422" cy="159334"/>
            </a:xfrm>
            <a:custGeom>
              <a:avLst/>
              <a:gdLst/>
              <a:ahLst/>
              <a:cxnLst/>
              <a:rect l="l" t="t" r="r" b="b"/>
              <a:pathLst>
                <a:path w="2090" h="1856" extrusionOk="0">
                  <a:moveTo>
                    <a:pt x="1055" y="0"/>
                  </a:moveTo>
                  <a:cubicBezTo>
                    <a:pt x="778" y="0"/>
                    <a:pt x="500" y="120"/>
                    <a:pt x="310" y="353"/>
                  </a:cubicBezTo>
                  <a:cubicBezTo>
                    <a:pt x="1" y="775"/>
                    <a:pt x="74" y="1338"/>
                    <a:pt x="474" y="1664"/>
                  </a:cubicBezTo>
                  <a:cubicBezTo>
                    <a:pt x="650" y="1793"/>
                    <a:pt x="851" y="1856"/>
                    <a:pt x="1048" y="1856"/>
                  </a:cubicBezTo>
                  <a:cubicBezTo>
                    <a:pt x="1324" y="1856"/>
                    <a:pt x="1595" y="1734"/>
                    <a:pt x="1785" y="1501"/>
                  </a:cubicBezTo>
                  <a:cubicBezTo>
                    <a:pt x="2089" y="1101"/>
                    <a:pt x="2022" y="516"/>
                    <a:pt x="1622" y="189"/>
                  </a:cubicBezTo>
                  <a:cubicBezTo>
                    <a:pt x="1455" y="62"/>
                    <a:pt x="1255" y="0"/>
                    <a:pt x="105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1" name="Google Shape;911;p20"/>
            <p:cNvSpPr/>
            <p:nvPr/>
          </p:nvSpPr>
          <p:spPr>
            <a:xfrm rot="8867707" flipH="1">
              <a:off x="1369284" y="751193"/>
              <a:ext cx="231532" cy="205176"/>
            </a:xfrm>
            <a:custGeom>
              <a:avLst/>
              <a:gdLst/>
              <a:ahLst/>
              <a:cxnLst/>
              <a:rect l="l" t="t" r="r" b="b"/>
              <a:pathLst>
                <a:path w="2697" h="2390" extrusionOk="0">
                  <a:moveTo>
                    <a:pt x="1333" y="0"/>
                  </a:moveTo>
                  <a:cubicBezTo>
                    <a:pt x="983" y="0"/>
                    <a:pt x="642" y="157"/>
                    <a:pt x="400" y="453"/>
                  </a:cubicBezTo>
                  <a:cubicBezTo>
                    <a:pt x="0" y="971"/>
                    <a:pt x="96" y="1720"/>
                    <a:pt x="608" y="2142"/>
                  </a:cubicBezTo>
                  <a:cubicBezTo>
                    <a:pt x="824" y="2309"/>
                    <a:pt x="1081" y="2389"/>
                    <a:pt x="1335" y="2389"/>
                  </a:cubicBezTo>
                  <a:cubicBezTo>
                    <a:pt x="1690" y="2389"/>
                    <a:pt x="2041" y="2232"/>
                    <a:pt x="2274" y="1934"/>
                  </a:cubicBezTo>
                  <a:cubicBezTo>
                    <a:pt x="2697" y="1416"/>
                    <a:pt x="2601" y="667"/>
                    <a:pt x="2089" y="267"/>
                  </a:cubicBezTo>
                  <a:cubicBezTo>
                    <a:pt x="1858" y="87"/>
                    <a:pt x="1593" y="0"/>
                    <a:pt x="133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12" name="Google Shape;912;p20"/>
          <p:cNvGrpSpPr/>
          <p:nvPr/>
        </p:nvGrpSpPr>
        <p:grpSpPr>
          <a:xfrm rot="-5400000">
            <a:off x="7995308" y="931548"/>
            <a:ext cx="1830238" cy="857189"/>
            <a:chOff x="7234438" y="4016025"/>
            <a:chExt cx="1830238" cy="857189"/>
          </a:xfrm>
        </p:grpSpPr>
        <p:sp>
          <p:nvSpPr>
            <p:cNvPr id="913" name="Google Shape;913;p20"/>
            <p:cNvSpPr/>
            <p:nvPr/>
          </p:nvSpPr>
          <p:spPr>
            <a:xfrm rot="10800000">
              <a:off x="8672936" y="4137905"/>
              <a:ext cx="316291" cy="553418"/>
            </a:xfrm>
            <a:custGeom>
              <a:avLst/>
              <a:gdLst/>
              <a:ahLst/>
              <a:cxnLst/>
              <a:rect l="l" t="t" r="r" b="b"/>
              <a:pathLst>
                <a:path w="3446" h="6030" extrusionOk="0">
                  <a:moveTo>
                    <a:pt x="2438" y="1"/>
                  </a:moveTo>
                  <a:lnTo>
                    <a:pt x="0" y="4014"/>
                  </a:lnTo>
                  <a:lnTo>
                    <a:pt x="68" y="4059"/>
                  </a:lnTo>
                  <a:lnTo>
                    <a:pt x="2393" y="282"/>
                  </a:lnTo>
                  <a:lnTo>
                    <a:pt x="3378" y="6029"/>
                  </a:lnTo>
                  <a:lnTo>
                    <a:pt x="3445" y="6029"/>
                  </a:lnTo>
                  <a:lnTo>
                    <a:pt x="24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4" name="Google Shape;914;p20"/>
            <p:cNvSpPr/>
            <p:nvPr/>
          </p:nvSpPr>
          <p:spPr>
            <a:xfrm rot="10800000">
              <a:off x="8235853" y="4226286"/>
              <a:ext cx="533822" cy="456226"/>
            </a:xfrm>
            <a:custGeom>
              <a:avLst/>
              <a:gdLst/>
              <a:ahLst/>
              <a:cxnLst/>
              <a:rect l="l" t="t" r="r" b="b"/>
              <a:pathLst>
                <a:path w="5816" h="4971" extrusionOk="0">
                  <a:moveTo>
                    <a:pt x="46" y="0"/>
                  </a:moveTo>
                  <a:lnTo>
                    <a:pt x="1" y="68"/>
                  </a:lnTo>
                  <a:lnTo>
                    <a:pt x="5748" y="4971"/>
                  </a:lnTo>
                  <a:lnTo>
                    <a:pt x="5815" y="4903"/>
                  </a:lnTo>
                  <a:lnTo>
                    <a:pt x="4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5" name="Google Shape;915;p20"/>
            <p:cNvSpPr/>
            <p:nvPr/>
          </p:nvSpPr>
          <p:spPr>
            <a:xfrm rot="10800000">
              <a:off x="8634202" y="4544480"/>
              <a:ext cx="266727" cy="267256"/>
            </a:xfrm>
            <a:custGeom>
              <a:avLst/>
              <a:gdLst/>
              <a:ahLst/>
              <a:cxnLst/>
              <a:rect l="l" t="t" r="r" b="b"/>
              <a:pathLst>
                <a:path w="2906" h="2912" extrusionOk="0">
                  <a:moveTo>
                    <a:pt x="1453" y="1"/>
                  </a:moveTo>
                  <a:cubicBezTo>
                    <a:pt x="654" y="1"/>
                    <a:pt x="1" y="660"/>
                    <a:pt x="1" y="1453"/>
                  </a:cubicBezTo>
                  <a:cubicBezTo>
                    <a:pt x="1" y="2253"/>
                    <a:pt x="654" y="2911"/>
                    <a:pt x="1453" y="2911"/>
                  </a:cubicBezTo>
                  <a:cubicBezTo>
                    <a:pt x="2252" y="2911"/>
                    <a:pt x="2905" y="2253"/>
                    <a:pt x="2905" y="1453"/>
                  </a:cubicBezTo>
                  <a:cubicBezTo>
                    <a:pt x="2905" y="660"/>
                    <a:pt x="2252" y="1"/>
                    <a:pt x="14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6" name="Google Shape;916;p20"/>
            <p:cNvSpPr/>
            <p:nvPr/>
          </p:nvSpPr>
          <p:spPr>
            <a:xfrm rot="10800000">
              <a:off x="8160399" y="4150843"/>
              <a:ext cx="157228" cy="157123"/>
            </a:xfrm>
            <a:custGeom>
              <a:avLst/>
              <a:gdLst/>
              <a:ahLst/>
              <a:cxnLst/>
              <a:rect l="l" t="t" r="r" b="b"/>
              <a:pathLst>
                <a:path w="1713" h="1712" extrusionOk="0">
                  <a:moveTo>
                    <a:pt x="868" y="0"/>
                  </a:moveTo>
                  <a:cubicBezTo>
                    <a:pt x="378" y="0"/>
                    <a:pt x="1" y="400"/>
                    <a:pt x="1" y="867"/>
                  </a:cubicBezTo>
                  <a:cubicBezTo>
                    <a:pt x="1" y="1334"/>
                    <a:pt x="378" y="1711"/>
                    <a:pt x="868" y="1711"/>
                  </a:cubicBezTo>
                  <a:cubicBezTo>
                    <a:pt x="1335" y="1711"/>
                    <a:pt x="1712" y="1334"/>
                    <a:pt x="1712" y="867"/>
                  </a:cubicBezTo>
                  <a:cubicBezTo>
                    <a:pt x="1712" y="400"/>
                    <a:pt x="1335" y="0"/>
                    <a:pt x="86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7" name="Google Shape;917;p20"/>
            <p:cNvSpPr/>
            <p:nvPr/>
          </p:nvSpPr>
          <p:spPr>
            <a:xfrm rot="10800000">
              <a:off x="8614557" y="4077512"/>
              <a:ext cx="123084" cy="120963"/>
            </a:xfrm>
            <a:custGeom>
              <a:avLst/>
              <a:gdLst/>
              <a:ahLst/>
              <a:cxnLst/>
              <a:rect l="l" t="t" r="r" b="b"/>
              <a:pathLst>
                <a:path w="1341" h="1318" extrusionOk="0">
                  <a:moveTo>
                    <a:pt x="659" y="1"/>
                  </a:moveTo>
                  <a:cubicBezTo>
                    <a:pt x="310" y="1"/>
                    <a:pt x="1" y="310"/>
                    <a:pt x="1" y="659"/>
                  </a:cubicBezTo>
                  <a:cubicBezTo>
                    <a:pt x="1" y="1036"/>
                    <a:pt x="310" y="1318"/>
                    <a:pt x="659" y="1318"/>
                  </a:cubicBezTo>
                  <a:cubicBezTo>
                    <a:pt x="1036" y="1318"/>
                    <a:pt x="1340" y="1036"/>
                    <a:pt x="1340" y="659"/>
                  </a:cubicBezTo>
                  <a:cubicBezTo>
                    <a:pt x="1340" y="310"/>
                    <a:pt x="1036" y="1"/>
                    <a:pt x="65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8" name="Google Shape;918;p20"/>
            <p:cNvSpPr/>
            <p:nvPr/>
          </p:nvSpPr>
          <p:spPr>
            <a:xfrm rot="10800000">
              <a:off x="8907540" y="4241244"/>
              <a:ext cx="157136" cy="157123"/>
            </a:xfrm>
            <a:custGeom>
              <a:avLst/>
              <a:gdLst/>
              <a:ahLst/>
              <a:cxnLst/>
              <a:rect l="l" t="t" r="r" b="b"/>
              <a:pathLst>
                <a:path w="1712" h="1712" extrusionOk="0">
                  <a:moveTo>
                    <a:pt x="867" y="0"/>
                  </a:moveTo>
                  <a:cubicBezTo>
                    <a:pt x="378" y="0"/>
                    <a:pt x="0" y="377"/>
                    <a:pt x="0" y="845"/>
                  </a:cubicBezTo>
                  <a:cubicBezTo>
                    <a:pt x="0" y="1334"/>
                    <a:pt x="378" y="1711"/>
                    <a:pt x="867" y="1711"/>
                  </a:cubicBezTo>
                  <a:cubicBezTo>
                    <a:pt x="1340" y="1711"/>
                    <a:pt x="1712" y="1334"/>
                    <a:pt x="1712" y="845"/>
                  </a:cubicBezTo>
                  <a:cubicBezTo>
                    <a:pt x="1712" y="377"/>
                    <a:pt x="1340" y="0"/>
                    <a:pt x="86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9" name="Google Shape;919;p20"/>
            <p:cNvSpPr/>
            <p:nvPr/>
          </p:nvSpPr>
          <p:spPr>
            <a:xfrm rot="5400000">
              <a:off x="7799596" y="4178798"/>
              <a:ext cx="366406" cy="811680"/>
            </a:xfrm>
            <a:custGeom>
              <a:avLst/>
              <a:gdLst/>
              <a:ahLst/>
              <a:cxnLst/>
              <a:rect l="l" t="t" r="r" b="b"/>
              <a:pathLst>
                <a:path w="3992" h="8844" extrusionOk="0">
                  <a:moveTo>
                    <a:pt x="3800" y="1"/>
                  </a:moveTo>
                  <a:lnTo>
                    <a:pt x="3896" y="8613"/>
                  </a:lnTo>
                  <a:lnTo>
                    <a:pt x="74" y="4740"/>
                  </a:lnTo>
                  <a:lnTo>
                    <a:pt x="1" y="4785"/>
                  </a:lnTo>
                  <a:lnTo>
                    <a:pt x="3991" y="8844"/>
                  </a:lnTo>
                  <a:lnTo>
                    <a:pt x="389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0" name="Google Shape;920;p20"/>
            <p:cNvSpPr/>
            <p:nvPr/>
          </p:nvSpPr>
          <p:spPr>
            <a:xfrm rot="5400000">
              <a:off x="7129006" y="4306950"/>
              <a:ext cx="654702" cy="279554"/>
            </a:xfrm>
            <a:custGeom>
              <a:avLst/>
              <a:gdLst/>
              <a:ahLst/>
              <a:cxnLst/>
              <a:rect l="l" t="t" r="r" b="b"/>
              <a:pathLst>
                <a:path w="7133" h="3046" extrusionOk="0">
                  <a:moveTo>
                    <a:pt x="0" y="1"/>
                  </a:moveTo>
                  <a:lnTo>
                    <a:pt x="0" y="91"/>
                  </a:lnTo>
                  <a:lnTo>
                    <a:pt x="6896" y="141"/>
                  </a:lnTo>
                  <a:lnTo>
                    <a:pt x="3614" y="2978"/>
                  </a:lnTo>
                  <a:lnTo>
                    <a:pt x="3659" y="3046"/>
                  </a:lnTo>
                  <a:lnTo>
                    <a:pt x="7132" y="46"/>
                  </a:lnTo>
                  <a:lnTo>
                    <a:pt x="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1" name="Google Shape;921;p20"/>
            <p:cNvSpPr/>
            <p:nvPr/>
          </p:nvSpPr>
          <p:spPr>
            <a:xfrm rot="5400000">
              <a:off x="8335312" y="4699562"/>
              <a:ext cx="108123" cy="110133"/>
            </a:xfrm>
            <a:custGeom>
              <a:avLst/>
              <a:gdLst/>
              <a:ahLst/>
              <a:cxnLst/>
              <a:rect l="l" t="t" r="r" b="b"/>
              <a:pathLst>
                <a:path w="1178" h="1200" extrusionOk="0">
                  <a:moveTo>
                    <a:pt x="592" y="1"/>
                  </a:moveTo>
                  <a:cubicBezTo>
                    <a:pt x="260" y="1"/>
                    <a:pt x="1" y="282"/>
                    <a:pt x="1" y="609"/>
                  </a:cubicBezTo>
                  <a:cubicBezTo>
                    <a:pt x="1" y="941"/>
                    <a:pt x="260" y="1200"/>
                    <a:pt x="592" y="1200"/>
                  </a:cubicBezTo>
                  <a:cubicBezTo>
                    <a:pt x="918" y="1200"/>
                    <a:pt x="1177" y="941"/>
                    <a:pt x="1177" y="609"/>
                  </a:cubicBezTo>
                  <a:cubicBezTo>
                    <a:pt x="1177" y="282"/>
                    <a:pt x="918" y="1"/>
                    <a:pt x="59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2" name="Google Shape;922;p20"/>
            <p:cNvSpPr/>
            <p:nvPr/>
          </p:nvSpPr>
          <p:spPr>
            <a:xfrm rot="5400000">
              <a:off x="7476724" y="4654591"/>
              <a:ext cx="219642" cy="217604"/>
            </a:xfrm>
            <a:custGeom>
              <a:avLst/>
              <a:gdLst/>
              <a:ahLst/>
              <a:cxnLst/>
              <a:rect l="l" t="t" r="r" b="b"/>
              <a:pathLst>
                <a:path w="2393" h="2371" extrusionOk="0">
                  <a:moveTo>
                    <a:pt x="1194" y="1"/>
                  </a:moveTo>
                  <a:cubicBezTo>
                    <a:pt x="541" y="1"/>
                    <a:pt x="0" y="519"/>
                    <a:pt x="0" y="1172"/>
                  </a:cubicBezTo>
                  <a:cubicBezTo>
                    <a:pt x="0" y="1830"/>
                    <a:pt x="541" y="2371"/>
                    <a:pt x="1194" y="2371"/>
                  </a:cubicBezTo>
                  <a:cubicBezTo>
                    <a:pt x="1852" y="2371"/>
                    <a:pt x="2393" y="1830"/>
                    <a:pt x="2393" y="1172"/>
                  </a:cubicBezTo>
                  <a:cubicBezTo>
                    <a:pt x="2393" y="519"/>
                    <a:pt x="1852" y="1"/>
                    <a:pt x="119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3" name="Google Shape;923;p20"/>
            <p:cNvSpPr/>
            <p:nvPr/>
          </p:nvSpPr>
          <p:spPr>
            <a:xfrm rot="5400000">
              <a:off x="7488609" y="4015987"/>
              <a:ext cx="206700" cy="206775"/>
            </a:xfrm>
            <a:custGeom>
              <a:avLst/>
              <a:gdLst/>
              <a:ahLst/>
              <a:cxnLst/>
              <a:rect l="l" t="t" r="r" b="b"/>
              <a:pathLst>
                <a:path w="2252" h="2253" extrusionOk="0">
                  <a:moveTo>
                    <a:pt x="1126" y="1"/>
                  </a:moveTo>
                  <a:cubicBezTo>
                    <a:pt x="496" y="1"/>
                    <a:pt x="0" y="496"/>
                    <a:pt x="0" y="1127"/>
                  </a:cubicBezTo>
                  <a:cubicBezTo>
                    <a:pt x="0" y="1735"/>
                    <a:pt x="496" y="2252"/>
                    <a:pt x="1126" y="2252"/>
                  </a:cubicBezTo>
                  <a:cubicBezTo>
                    <a:pt x="1740" y="2252"/>
                    <a:pt x="2252" y="1735"/>
                    <a:pt x="2252" y="1127"/>
                  </a:cubicBezTo>
                  <a:cubicBezTo>
                    <a:pt x="2252" y="496"/>
                    <a:pt x="1740" y="1"/>
                    <a:pt x="11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4" name="Google Shape;924;p20"/>
            <p:cNvSpPr/>
            <p:nvPr/>
          </p:nvSpPr>
          <p:spPr>
            <a:xfrm rot="5400000">
              <a:off x="7884543" y="4339164"/>
              <a:ext cx="133914" cy="133444"/>
            </a:xfrm>
            <a:custGeom>
              <a:avLst/>
              <a:gdLst/>
              <a:ahLst/>
              <a:cxnLst/>
              <a:rect l="l" t="t" r="r" b="b"/>
              <a:pathLst>
                <a:path w="1459" h="1454" extrusionOk="0">
                  <a:moveTo>
                    <a:pt x="732" y="1"/>
                  </a:moveTo>
                  <a:cubicBezTo>
                    <a:pt x="310" y="1"/>
                    <a:pt x="0" y="327"/>
                    <a:pt x="0" y="727"/>
                  </a:cubicBezTo>
                  <a:cubicBezTo>
                    <a:pt x="0" y="1127"/>
                    <a:pt x="310" y="1453"/>
                    <a:pt x="732" y="1453"/>
                  </a:cubicBezTo>
                  <a:cubicBezTo>
                    <a:pt x="1126" y="1453"/>
                    <a:pt x="1458" y="1127"/>
                    <a:pt x="1458" y="727"/>
                  </a:cubicBezTo>
                  <a:cubicBezTo>
                    <a:pt x="1458" y="327"/>
                    <a:pt x="1126" y="1"/>
                    <a:pt x="73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5" name="Google Shape;925;p20"/>
            <p:cNvSpPr/>
            <p:nvPr/>
          </p:nvSpPr>
          <p:spPr>
            <a:xfrm rot="5400000">
              <a:off x="7234431" y="4380240"/>
              <a:ext cx="170078" cy="170064"/>
            </a:xfrm>
            <a:custGeom>
              <a:avLst/>
              <a:gdLst/>
              <a:ahLst/>
              <a:cxnLst/>
              <a:rect l="l" t="t" r="r" b="b"/>
              <a:pathLst>
                <a:path w="1853" h="1853" extrusionOk="0">
                  <a:moveTo>
                    <a:pt x="935" y="1"/>
                  </a:moveTo>
                  <a:cubicBezTo>
                    <a:pt x="423" y="1"/>
                    <a:pt x="1" y="423"/>
                    <a:pt x="1" y="935"/>
                  </a:cubicBezTo>
                  <a:cubicBezTo>
                    <a:pt x="1" y="1431"/>
                    <a:pt x="423" y="1853"/>
                    <a:pt x="935" y="1853"/>
                  </a:cubicBezTo>
                  <a:cubicBezTo>
                    <a:pt x="1453" y="1853"/>
                    <a:pt x="1853" y="1431"/>
                    <a:pt x="1853" y="935"/>
                  </a:cubicBezTo>
                  <a:cubicBezTo>
                    <a:pt x="1853" y="423"/>
                    <a:pt x="1453" y="1"/>
                    <a:pt x="93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926" name="Google Shape;926;p20"/>
          <p:cNvSpPr/>
          <p:nvPr/>
        </p:nvSpPr>
        <p:spPr>
          <a:xfrm>
            <a:off x="100" y="4966175"/>
            <a:ext cx="9144000" cy="197400"/>
          </a:xfrm>
          <a:prstGeom prst="rect">
            <a:avLst/>
          </a:prstGeom>
          <a:solidFill>
            <a:srgbClr val="87A3AF">
              <a:alpha val="3924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928145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927"/>
        <p:cNvGrpSpPr/>
        <p:nvPr/>
      </p:nvGrpSpPr>
      <p:grpSpPr>
        <a:xfrm>
          <a:off x="0" y="0"/>
          <a:ext cx="0" cy="0"/>
          <a:chOff x="0" y="0"/>
          <a:chExt cx="0" cy="0"/>
        </a:xfrm>
      </p:grpSpPr>
      <p:sp>
        <p:nvSpPr>
          <p:cNvPr id="928" name="Google Shape;928;p2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29" name="Google Shape;929;p21"/>
          <p:cNvSpPr txBox="1">
            <a:spLocks noGrp="1"/>
          </p:cNvSpPr>
          <p:nvPr>
            <p:ph type="subTitle" idx="1"/>
          </p:nvPr>
        </p:nvSpPr>
        <p:spPr>
          <a:xfrm>
            <a:off x="858600" y="1866202"/>
            <a:ext cx="2373900" cy="8499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930" name="Google Shape;930;p21"/>
          <p:cNvSpPr txBox="1">
            <a:spLocks noGrp="1"/>
          </p:cNvSpPr>
          <p:nvPr>
            <p:ph type="subTitle" idx="2"/>
          </p:nvPr>
        </p:nvSpPr>
        <p:spPr>
          <a:xfrm>
            <a:off x="3387550" y="1866202"/>
            <a:ext cx="2373900" cy="8499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931" name="Google Shape;931;p21"/>
          <p:cNvSpPr txBox="1">
            <a:spLocks noGrp="1"/>
          </p:cNvSpPr>
          <p:nvPr>
            <p:ph type="subTitle" idx="3"/>
          </p:nvPr>
        </p:nvSpPr>
        <p:spPr>
          <a:xfrm>
            <a:off x="5916499" y="1866202"/>
            <a:ext cx="2369100" cy="8499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932" name="Google Shape;932;p21"/>
          <p:cNvSpPr txBox="1">
            <a:spLocks noGrp="1"/>
          </p:cNvSpPr>
          <p:nvPr>
            <p:ph type="subTitle" idx="4"/>
          </p:nvPr>
        </p:nvSpPr>
        <p:spPr>
          <a:xfrm>
            <a:off x="858500" y="3567304"/>
            <a:ext cx="2373900" cy="8499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933" name="Google Shape;933;p21"/>
          <p:cNvSpPr txBox="1">
            <a:spLocks noGrp="1"/>
          </p:cNvSpPr>
          <p:nvPr>
            <p:ph type="subTitle" idx="5"/>
          </p:nvPr>
        </p:nvSpPr>
        <p:spPr>
          <a:xfrm>
            <a:off x="3387441" y="3567304"/>
            <a:ext cx="2373900" cy="8499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934" name="Google Shape;934;p21"/>
          <p:cNvSpPr txBox="1">
            <a:spLocks noGrp="1"/>
          </p:cNvSpPr>
          <p:nvPr>
            <p:ph type="subTitle" idx="6"/>
          </p:nvPr>
        </p:nvSpPr>
        <p:spPr>
          <a:xfrm>
            <a:off x="5916382" y="3567304"/>
            <a:ext cx="2369100" cy="8499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935" name="Google Shape;935;p21"/>
          <p:cNvSpPr txBox="1">
            <a:spLocks noGrp="1"/>
          </p:cNvSpPr>
          <p:nvPr>
            <p:ph type="subTitle" idx="7"/>
          </p:nvPr>
        </p:nvSpPr>
        <p:spPr>
          <a:xfrm>
            <a:off x="853525" y="1276675"/>
            <a:ext cx="2373900" cy="5373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000">
                <a:solidFill>
                  <a:schemeClr val="dk1"/>
                </a:solidFill>
                <a:latin typeface="Lalezar"/>
                <a:ea typeface="Lalezar"/>
                <a:cs typeface="Lalezar"/>
                <a:sym typeface="Lalezar"/>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936" name="Google Shape;936;p21"/>
          <p:cNvSpPr txBox="1">
            <a:spLocks noGrp="1"/>
          </p:cNvSpPr>
          <p:nvPr>
            <p:ph type="subTitle" idx="8"/>
          </p:nvPr>
        </p:nvSpPr>
        <p:spPr>
          <a:xfrm>
            <a:off x="3387442" y="1276675"/>
            <a:ext cx="2373900" cy="5373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000">
                <a:solidFill>
                  <a:schemeClr val="dk1"/>
                </a:solidFill>
                <a:latin typeface="Lalezar"/>
                <a:ea typeface="Lalezar"/>
                <a:cs typeface="Lalezar"/>
                <a:sym typeface="Lalezar"/>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937" name="Google Shape;937;p21"/>
          <p:cNvSpPr txBox="1">
            <a:spLocks noGrp="1"/>
          </p:cNvSpPr>
          <p:nvPr>
            <p:ph type="subTitle" idx="9"/>
          </p:nvPr>
        </p:nvSpPr>
        <p:spPr>
          <a:xfrm>
            <a:off x="5921359" y="1276675"/>
            <a:ext cx="2369100" cy="5373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000">
                <a:solidFill>
                  <a:schemeClr val="dk1"/>
                </a:solidFill>
                <a:latin typeface="Lalezar"/>
                <a:ea typeface="Lalezar"/>
                <a:cs typeface="Lalezar"/>
                <a:sym typeface="Lalezar"/>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938" name="Google Shape;938;p21"/>
          <p:cNvSpPr txBox="1">
            <a:spLocks noGrp="1"/>
          </p:cNvSpPr>
          <p:nvPr>
            <p:ph type="subTitle" idx="13"/>
          </p:nvPr>
        </p:nvSpPr>
        <p:spPr>
          <a:xfrm>
            <a:off x="853857" y="2973275"/>
            <a:ext cx="2373900" cy="5373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000">
                <a:solidFill>
                  <a:schemeClr val="dk1"/>
                </a:solidFill>
                <a:latin typeface="Lalezar"/>
                <a:ea typeface="Lalezar"/>
                <a:cs typeface="Lalezar"/>
                <a:sym typeface="Lalezar"/>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939" name="Google Shape;939;p21"/>
          <p:cNvSpPr txBox="1">
            <a:spLocks noGrp="1"/>
          </p:cNvSpPr>
          <p:nvPr>
            <p:ph type="subTitle" idx="14"/>
          </p:nvPr>
        </p:nvSpPr>
        <p:spPr>
          <a:xfrm>
            <a:off x="3386349" y="2973275"/>
            <a:ext cx="2373900" cy="5373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000">
                <a:solidFill>
                  <a:schemeClr val="dk1"/>
                </a:solidFill>
                <a:latin typeface="Lalezar"/>
                <a:ea typeface="Lalezar"/>
                <a:cs typeface="Lalezar"/>
                <a:sym typeface="Lalezar"/>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940" name="Google Shape;940;p21"/>
          <p:cNvSpPr txBox="1">
            <a:spLocks noGrp="1"/>
          </p:cNvSpPr>
          <p:nvPr>
            <p:ph type="subTitle" idx="15"/>
          </p:nvPr>
        </p:nvSpPr>
        <p:spPr>
          <a:xfrm>
            <a:off x="5918841" y="2973275"/>
            <a:ext cx="2373900" cy="5373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000">
                <a:solidFill>
                  <a:schemeClr val="dk1"/>
                </a:solidFill>
                <a:latin typeface="Lalezar"/>
                <a:ea typeface="Lalezar"/>
                <a:cs typeface="Lalezar"/>
                <a:sym typeface="Lalezar"/>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grpSp>
        <p:nvGrpSpPr>
          <p:cNvPr id="941" name="Google Shape;941;p21"/>
          <p:cNvGrpSpPr/>
          <p:nvPr/>
        </p:nvGrpSpPr>
        <p:grpSpPr>
          <a:xfrm rot="-5400000" flipH="1">
            <a:off x="8055969" y="4087335"/>
            <a:ext cx="1364278" cy="661677"/>
            <a:chOff x="-2007925" y="4684594"/>
            <a:chExt cx="1208717" cy="586229"/>
          </a:xfrm>
        </p:grpSpPr>
        <p:sp>
          <p:nvSpPr>
            <p:cNvPr id="942" name="Google Shape;942;p21"/>
            <p:cNvSpPr/>
            <p:nvPr/>
          </p:nvSpPr>
          <p:spPr>
            <a:xfrm>
              <a:off x="-1935655" y="4757186"/>
              <a:ext cx="988672" cy="399619"/>
            </a:xfrm>
            <a:custGeom>
              <a:avLst/>
              <a:gdLst/>
              <a:ahLst/>
              <a:cxnLst/>
              <a:rect l="l" t="t" r="r" b="b"/>
              <a:pathLst>
                <a:path w="12244" h="4949" extrusionOk="0">
                  <a:moveTo>
                    <a:pt x="12171" y="0"/>
                  </a:moveTo>
                  <a:lnTo>
                    <a:pt x="7437" y="4852"/>
                  </a:lnTo>
                  <a:lnTo>
                    <a:pt x="1" y="4830"/>
                  </a:lnTo>
                  <a:lnTo>
                    <a:pt x="1" y="4926"/>
                  </a:lnTo>
                  <a:lnTo>
                    <a:pt x="7482" y="4948"/>
                  </a:lnTo>
                  <a:lnTo>
                    <a:pt x="12244" y="68"/>
                  </a:lnTo>
                  <a:lnTo>
                    <a:pt x="1217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3" name="Google Shape;943;p21"/>
            <p:cNvSpPr/>
            <p:nvPr/>
          </p:nvSpPr>
          <p:spPr>
            <a:xfrm>
              <a:off x="-1333356" y="5082600"/>
              <a:ext cx="462279" cy="74207"/>
            </a:xfrm>
            <a:custGeom>
              <a:avLst/>
              <a:gdLst/>
              <a:ahLst/>
              <a:cxnLst/>
              <a:rect l="l" t="t" r="r" b="b"/>
              <a:pathLst>
                <a:path w="5725" h="919" extrusionOk="0">
                  <a:moveTo>
                    <a:pt x="5697" y="1"/>
                  </a:moveTo>
                  <a:lnTo>
                    <a:pt x="0" y="822"/>
                  </a:lnTo>
                  <a:lnTo>
                    <a:pt x="0" y="918"/>
                  </a:lnTo>
                  <a:lnTo>
                    <a:pt x="5725" y="96"/>
                  </a:lnTo>
                  <a:lnTo>
                    <a:pt x="569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4" name="Google Shape;944;p21"/>
            <p:cNvSpPr/>
            <p:nvPr/>
          </p:nvSpPr>
          <p:spPr>
            <a:xfrm>
              <a:off x="-945200" y="5015903"/>
              <a:ext cx="145991" cy="139370"/>
            </a:xfrm>
            <a:custGeom>
              <a:avLst/>
              <a:gdLst/>
              <a:ahLst/>
              <a:cxnLst/>
              <a:rect l="l" t="t" r="r" b="b"/>
              <a:pathLst>
                <a:path w="1808" h="1726" extrusionOk="0">
                  <a:moveTo>
                    <a:pt x="902" y="1"/>
                  </a:moveTo>
                  <a:cubicBezTo>
                    <a:pt x="876" y="1"/>
                    <a:pt x="849" y="2"/>
                    <a:pt x="822" y="5"/>
                  </a:cubicBezTo>
                  <a:cubicBezTo>
                    <a:pt x="355" y="55"/>
                    <a:pt x="0" y="478"/>
                    <a:pt x="45" y="945"/>
                  </a:cubicBezTo>
                  <a:cubicBezTo>
                    <a:pt x="72" y="1385"/>
                    <a:pt x="448" y="1725"/>
                    <a:pt x="883" y="1725"/>
                  </a:cubicBezTo>
                  <a:cubicBezTo>
                    <a:pt x="909" y="1725"/>
                    <a:pt x="936" y="1724"/>
                    <a:pt x="963" y="1722"/>
                  </a:cubicBezTo>
                  <a:cubicBezTo>
                    <a:pt x="1453" y="1671"/>
                    <a:pt x="1807" y="1271"/>
                    <a:pt x="1762" y="781"/>
                  </a:cubicBezTo>
                  <a:cubicBezTo>
                    <a:pt x="1714" y="341"/>
                    <a:pt x="1337" y="1"/>
                    <a:pt x="90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5" name="Google Shape;945;p21"/>
            <p:cNvSpPr/>
            <p:nvPr/>
          </p:nvSpPr>
          <p:spPr>
            <a:xfrm>
              <a:off x="-1456577" y="5034878"/>
              <a:ext cx="246441" cy="235944"/>
            </a:xfrm>
            <a:custGeom>
              <a:avLst/>
              <a:gdLst/>
              <a:ahLst/>
              <a:cxnLst/>
              <a:rect l="l" t="t" r="r" b="b"/>
              <a:pathLst>
                <a:path w="3052" h="2922" extrusionOk="0">
                  <a:moveTo>
                    <a:pt x="1514" y="1"/>
                  </a:moveTo>
                  <a:cubicBezTo>
                    <a:pt x="1472" y="1"/>
                    <a:pt x="1429" y="3"/>
                    <a:pt x="1386" y="6"/>
                  </a:cubicBezTo>
                  <a:cubicBezTo>
                    <a:pt x="586" y="79"/>
                    <a:pt x="1" y="783"/>
                    <a:pt x="74" y="1577"/>
                  </a:cubicBezTo>
                  <a:cubicBezTo>
                    <a:pt x="138" y="2355"/>
                    <a:pt x="773" y="2922"/>
                    <a:pt x="1519" y="2922"/>
                  </a:cubicBezTo>
                  <a:cubicBezTo>
                    <a:pt x="1561" y="2922"/>
                    <a:pt x="1602" y="2920"/>
                    <a:pt x="1644" y="2916"/>
                  </a:cubicBezTo>
                  <a:cubicBezTo>
                    <a:pt x="2438" y="2843"/>
                    <a:pt x="3052" y="2139"/>
                    <a:pt x="2979" y="1346"/>
                  </a:cubicBezTo>
                  <a:cubicBezTo>
                    <a:pt x="2915" y="567"/>
                    <a:pt x="2280" y="1"/>
                    <a:pt x="151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6" name="Google Shape;946;p21"/>
            <p:cNvSpPr/>
            <p:nvPr/>
          </p:nvSpPr>
          <p:spPr>
            <a:xfrm>
              <a:off x="-2007925" y="5082277"/>
              <a:ext cx="145991" cy="138966"/>
            </a:xfrm>
            <a:custGeom>
              <a:avLst/>
              <a:gdLst/>
              <a:ahLst/>
              <a:cxnLst/>
              <a:rect l="l" t="t" r="r" b="b"/>
              <a:pathLst>
                <a:path w="1808" h="1721" extrusionOk="0">
                  <a:moveTo>
                    <a:pt x="905" y="1"/>
                  </a:moveTo>
                  <a:cubicBezTo>
                    <a:pt x="878" y="1"/>
                    <a:pt x="850" y="2"/>
                    <a:pt x="823" y="5"/>
                  </a:cubicBezTo>
                  <a:cubicBezTo>
                    <a:pt x="355" y="55"/>
                    <a:pt x="1" y="477"/>
                    <a:pt x="51" y="945"/>
                  </a:cubicBezTo>
                  <a:cubicBezTo>
                    <a:pt x="94" y="1382"/>
                    <a:pt x="446" y="1721"/>
                    <a:pt x="898" y="1721"/>
                  </a:cubicBezTo>
                  <a:cubicBezTo>
                    <a:pt x="929" y="1721"/>
                    <a:pt x="960" y="1719"/>
                    <a:pt x="992" y="1716"/>
                  </a:cubicBezTo>
                  <a:cubicBezTo>
                    <a:pt x="1459" y="1671"/>
                    <a:pt x="1808" y="1249"/>
                    <a:pt x="1763" y="781"/>
                  </a:cubicBezTo>
                  <a:cubicBezTo>
                    <a:pt x="1720" y="336"/>
                    <a:pt x="1343" y="1"/>
                    <a:pt x="90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7" name="Google Shape;947;p21"/>
            <p:cNvSpPr/>
            <p:nvPr/>
          </p:nvSpPr>
          <p:spPr>
            <a:xfrm>
              <a:off x="-1028370" y="4684594"/>
              <a:ext cx="157296" cy="150271"/>
            </a:xfrm>
            <a:custGeom>
              <a:avLst/>
              <a:gdLst/>
              <a:ahLst/>
              <a:cxnLst/>
              <a:rect l="l" t="t" r="r" b="b"/>
              <a:pathLst>
                <a:path w="1948" h="1861" extrusionOk="0">
                  <a:moveTo>
                    <a:pt x="973" y="1"/>
                  </a:moveTo>
                  <a:cubicBezTo>
                    <a:pt x="946" y="1"/>
                    <a:pt x="918" y="2"/>
                    <a:pt x="890" y="4"/>
                  </a:cubicBezTo>
                  <a:cubicBezTo>
                    <a:pt x="372" y="55"/>
                    <a:pt x="0" y="500"/>
                    <a:pt x="45" y="1012"/>
                  </a:cubicBezTo>
                  <a:cubicBezTo>
                    <a:pt x="88" y="1498"/>
                    <a:pt x="488" y="1861"/>
                    <a:pt x="961" y="1861"/>
                  </a:cubicBezTo>
                  <a:cubicBezTo>
                    <a:pt x="991" y="1861"/>
                    <a:pt x="1022" y="1859"/>
                    <a:pt x="1053" y="1856"/>
                  </a:cubicBezTo>
                  <a:cubicBezTo>
                    <a:pt x="1571" y="1811"/>
                    <a:pt x="1948" y="1366"/>
                    <a:pt x="1897" y="849"/>
                  </a:cubicBezTo>
                  <a:cubicBezTo>
                    <a:pt x="1855" y="364"/>
                    <a:pt x="1455" y="1"/>
                    <a:pt x="97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48" name="Google Shape;948;p21"/>
          <p:cNvGrpSpPr/>
          <p:nvPr/>
        </p:nvGrpSpPr>
        <p:grpSpPr>
          <a:xfrm rot="2200023" flipH="1">
            <a:off x="7630" y="4497154"/>
            <a:ext cx="885365" cy="718841"/>
            <a:chOff x="7788497" y="247649"/>
            <a:chExt cx="795529" cy="645902"/>
          </a:xfrm>
        </p:grpSpPr>
        <p:sp>
          <p:nvSpPr>
            <p:cNvPr id="949" name="Google Shape;949;p21"/>
            <p:cNvSpPr/>
            <p:nvPr/>
          </p:nvSpPr>
          <p:spPr>
            <a:xfrm>
              <a:off x="8238991" y="300781"/>
              <a:ext cx="278660" cy="486423"/>
            </a:xfrm>
            <a:custGeom>
              <a:avLst/>
              <a:gdLst/>
              <a:ahLst/>
              <a:cxnLst/>
              <a:rect l="l" t="t" r="r" b="b"/>
              <a:pathLst>
                <a:path w="3451" h="6024" extrusionOk="0">
                  <a:moveTo>
                    <a:pt x="0" y="1"/>
                  </a:moveTo>
                  <a:lnTo>
                    <a:pt x="1008" y="6024"/>
                  </a:lnTo>
                  <a:lnTo>
                    <a:pt x="3451" y="2016"/>
                  </a:lnTo>
                  <a:lnTo>
                    <a:pt x="3378" y="1971"/>
                  </a:lnTo>
                  <a:lnTo>
                    <a:pt x="1058" y="5770"/>
                  </a:lnTo>
                  <a:lnTo>
                    <a:pt x="9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0" name="Google Shape;950;p21"/>
            <p:cNvSpPr/>
            <p:nvPr/>
          </p:nvSpPr>
          <p:spPr>
            <a:xfrm>
              <a:off x="7854468" y="378057"/>
              <a:ext cx="470031" cy="401880"/>
            </a:xfrm>
            <a:custGeom>
              <a:avLst/>
              <a:gdLst/>
              <a:ahLst/>
              <a:cxnLst/>
              <a:rect l="l" t="t" r="r" b="b"/>
              <a:pathLst>
                <a:path w="5821" h="4977" extrusionOk="0">
                  <a:moveTo>
                    <a:pt x="73" y="1"/>
                  </a:moveTo>
                  <a:lnTo>
                    <a:pt x="0" y="74"/>
                  </a:lnTo>
                  <a:lnTo>
                    <a:pt x="5770" y="4977"/>
                  </a:lnTo>
                  <a:lnTo>
                    <a:pt x="5820" y="4904"/>
                  </a:lnTo>
                  <a:lnTo>
                    <a:pt x="7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1" name="Google Shape;951;p21"/>
            <p:cNvSpPr/>
            <p:nvPr/>
          </p:nvSpPr>
          <p:spPr>
            <a:xfrm>
              <a:off x="8204915" y="658495"/>
              <a:ext cx="235056" cy="235056"/>
            </a:xfrm>
            <a:custGeom>
              <a:avLst/>
              <a:gdLst/>
              <a:ahLst/>
              <a:cxnLst/>
              <a:rect l="l" t="t" r="r" b="b"/>
              <a:pathLst>
                <a:path w="2911" h="2911" extrusionOk="0">
                  <a:moveTo>
                    <a:pt x="1458" y="1"/>
                  </a:moveTo>
                  <a:cubicBezTo>
                    <a:pt x="659" y="1"/>
                    <a:pt x="0" y="659"/>
                    <a:pt x="0" y="1453"/>
                  </a:cubicBezTo>
                  <a:cubicBezTo>
                    <a:pt x="0" y="2252"/>
                    <a:pt x="659" y="2911"/>
                    <a:pt x="1458" y="2911"/>
                  </a:cubicBezTo>
                  <a:cubicBezTo>
                    <a:pt x="2252" y="2911"/>
                    <a:pt x="2910" y="2252"/>
                    <a:pt x="2910" y="1453"/>
                  </a:cubicBezTo>
                  <a:cubicBezTo>
                    <a:pt x="2910" y="659"/>
                    <a:pt x="2252" y="1"/>
                    <a:pt x="1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2" name="Google Shape;952;p21"/>
            <p:cNvSpPr/>
            <p:nvPr/>
          </p:nvSpPr>
          <p:spPr>
            <a:xfrm>
              <a:off x="7788497" y="312167"/>
              <a:ext cx="138320" cy="138240"/>
            </a:xfrm>
            <a:custGeom>
              <a:avLst/>
              <a:gdLst/>
              <a:ahLst/>
              <a:cxnLst/>
              <a:rect l="l" t="t" r="r" b="b"/>
              <a:pathLst>
                <a:path w="1713" h="1712" extrusionOk="0">
                  <a:moveTo>
                    <a:pt x="845" y="0"/>
                  </a:moveTo>
                  <a:cubicBezTo>
                    <a:pt x="372" y="0"/>
                    <a:pt x="1" y="372"/>
                    <a:pt x="1" y="845"/>
                  </a:cubicBezTo>
                  <a:cubicBezTo>
                    <a:pt x="1" y="1335"/>
                    <a:pt x="372" y="1712"/>
                    <a:pt x="845" y="1712"/>
                  </a:cubicBezTo>
                  <a:cubicBezTo>
                    <a:pt x="1335" y="1712"/>
                    <a:pt x="1712" y="1335"/>
                    <a:pt x="1712" y="845"/>
                  </a:cubicBezTo>
                  <a:cubicBezTo>
                    <a:pt x="1712" y="372"/>
                    <a:pt x="1335" y="0"/>
                    <a:pt x="84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3" name="Google Shape;953;p21"/>
            <p:cNvSpPr/>
            <p:nvPr/>
          </p:nvSpPr>
          <p:spPr>
            <a:xfrm>
              <a:off x="8188039" y="247649"/>
              <a:ext cx="107798" cy="105941"/>
            </a:xfrm>
            <a:custGeom>
              <a:avLst/>
              <a:gdLst/>
              <a:ahLst/>
              <a:cxnLst/>
              <a:rect l="l" t="t" r="r" b="b"/>
              <a:pathLst>
                <a:path w="1335" h="1312" extrusionOk="0">
                  <a:moveTo>
                    <a:pt x="682" y="0"/>
                  </a:moveTo>
                  <a:cubicBezTo>
                    <a:pt x="305" y="0"/>
                    <a:pt x="1" y="282"/>
                    <a:pt x="1" y="659"/>
                  </a:cubicBezTo>
                  <a:cubicBezTo>
                    <a:pt x="1" y="1008"/>
                    <a:pt x="305" y="1312"/>
                    <a:pt x="682" y="1312"/>
                  </a:cubicBezTo>
                  <a:cubicBezTo>
                    <a:pt x="1031" y="1312"/>
                    <a:pt x="1335" y="1008"/>
                    <a:pt x="1335" y="659"/>
                  </a:cubicBezTo>
                  <a:cubicBezTo>
                    <a:pt x="1335" y="282"/>
                    <a:pt x="1031" y="0"/>
                    <a:pt x="68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4" name="Google Shape;954;p21"/>
            <p:cNvSpPr/>
            <p:nvPr/>
          </p:nvSpPr>
          <p:spPr>
            <a:xfrm>
              <a:off x="8445302" y="391704"/>
              <a:ext cx="138724" cy="138240"/>
            </a:xfrm>
            <a:custGeom>
              <a:avLst/>
              <a:gdLst/>
              <a:ahLst/>
              <a:cxnLst/>
              <a:rect l="l" t="t" r="r" b="b"/>
              <a:pathLst>
                <a:path w="1718" h="1712" extrusionOk="0">
                  <a:moveTo>
                    <a:pt x="873" y="1"/>
                  </a:moveTo>
                  <a:cubicBezTo>
                    <a:pt x="378" y="1"/>
                    <a:pt x="1" y="372"/>
                    <a:pt x="1" y="867"/>
                  </a:cubicBezTo>
                  <a:cubicBezTo>
                    <a:pt x="1" y="1335"/>
                    <a:pt x="378" y="1712"/>
                    <a:pt x="873" y="1712"/>
                  </a:cubicBezTo>
                  <a:cubicBezTo>
                    <a:pt x="1340" y="1712"/>
                    <a:pt x="1718" y="1335"/>
                    <a:pt x="1718" y="867"/>
                  </a:cubicBezTo>
                  <a:cubicBezTo>
                    <a:pt x="1718" y="372"/>
                    <a:pt x="1340" y="1"/>
                    <a:pt x="87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55" name="Google Shape;955;p21"/>
          <p:cNvGrpSpPr/>
          <p:nvPr/>
        </p:nvGrpSpPr>
        <p:grpSpPr>
          <a:xfrm rot="-6064843">
            <a:off x="7553635" y="-333473"/>
            <a:ext cx="1826665" cy="2107118"/>
            <a:chOff x="594121" y="-669938"/>
            <a:chExt cx="1826586" cy="2107027"/>
          </a:xfrm>
        </p:grpSpPr>
        <p:sp>
          <p:nvSpPr>
            <p:cNvPr id="956" name="Google Shape;956;p21"/>
            <p:cNvSpPr/>
            <p:nvPr/>
          </p:nvSpPr>
          <p:spPr>
            <a:xfrm rot="-2266458" flipH="1">
              <a:off x="699484" y="670283"/>
              <a:ext cx="507520" cy="517650"/>
            </a:xfrm>
            <a:custGeom>
              <a:avLst/>
              <a:gdLst/>
              <a:ahLst/>
              <a:cxnLst/>
              <a:rect l="l" t="t" r="r" b="b"/>
              <a:pathLst>
                <a:path w="5912" h="6030" extrusionOk="0">
                  <a:moveTo>
                    <a:pt x="1735" y="1"/>
                  </a:moveTo>
                  <a:lnTo>
                    <a:pt x="1" y="5376"/>
                  </a:lnTo>
                  <a:lnTo>
                    <a:pt x="5883" y="6029"/>
                  </a:lnTo>
                  <a:lnTo>
                    <a:pt x="5911" y="5939"/>
                  </a:lnTo>
                  <a:lnTo>
                    <a:pt x="142" y="5281"/>
                  </a:lnTo>
                  <a:lnTo>
                    <a:pt x="1830" y="51"/>
                  </a:lnTo>
                  <a:lnTo>
                    <a:pt x="173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7" name="Google Shape;957;p21"/>
            <p:cNvSpPr/>
            <p:nvPr/>
          </p:nvSpPr>
          <p:spPr>
            <a:xfrm rot="-2266458" flipH="1">
              <a:off x="1264104" y="492072"/>
              <a:ext cx="481337" cy="722907"/>
            </a:xfrm>
            <a:custGeom>
              <a:avLst/>
              <a:gdLst/>
              <a:ahLst/>
              <a:cxnLst/>
              <a:rect l="l" t="t" r="r" b="b"/>
              <a:pathLst>
                <a:path w="5607" h="8421" extrusionOk="0">
                  <a:moveTo>
                    <a:pt x="400" y="0"/>
                  </a:moveTo>
                  <a:lnTo>
                    <a:pt x="349" y="68"/>
                  </a:lnTo>
                  <a:lnTo>
                    <a:pt x="5466" y="3282"/>
                  </a:lnTo>
                  <a:lnTo>
                    <a:pt x="0" y="8348"/>
                  </a:lnTo>
                  <a:lnTo>
                    <a:pt x="68" y="8421"/>
                  </a:lnTo>
                  <a:lnTo>
                    <a:pt x="5607" y="3282"/>
                  </a:lnTo>
                  <a:lnTo>
                    <a:pt x="400"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8" name="Google Shape;958;p21"/>
            <p:cNvSpPr/>
            <p:nvPr/>
          </p:nvSpPr>
          <p:spPr>
            <a:xfrm rot="-2266458" flipH="1">
              <a:off x="1146143" y="809303"/>
              <a:ext cx="249382" cy="249897"/>
            </a:xfrm>
            <a:custGeom>
              <a:avLst/>
              <a:gdLst/>
              <a:ahLst/>
              <a:cxnLst/>
              <a:rect l="l" t="t" r="r" b="b"/>
              <a:pathLst>
                <a:path w="2905" h="2911" extrusionOk="0">
                  <a:moveTo>
                    <a:pt x="1452" y="0"/>
                  </a:moveTo>
                  <a:cubicBezTo>
                    <a:pt x="653" y="0"/>
                    <a:pt x="0" y="659"/>
                    <a:pt x="0" y="1453"/>
                  </a:cubicBezTo>
                  <a:cubicBezTo>
                    <a:pt x="0" y="2252"/>
                    <a:pt x="653" y="2911"/>
                    <a:pt x="1452" y="2911"/>
                  </a:cubicBezTo>
                  <a:cubicBezTo>
                    <a:pt x="2252" y="2911"/>
                    <a:pt x="2905" y="2252"/>
                    <a:pt x="2905" y="1453"/>
                  </a:cubicBezTo>
                  <a:cubicBezTo>
                    <a:pt x="2905" y="659"/>
                    <a:pt x="2252" y="0"/>
                    <a:pt x="145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9" name="Google Shape;959;p21"/>
            <p:cNvSpPr/>
            <p:nvPr/>
          </p:nvSpPr>
          <p:spPr>
            <a:xfrm rot="-2266458" flipH="1">
              <a:off x="795412" y="584636"/>
              <a:ext cx="159072" cy="161047"/>
            </a:xfrm>
            <a:custGeom>
              <a:avLst/>
              <a:gdLst/>
              <a:ahLst/>
              <a:cxnLst/>
              <a:rect l="l" t="t" r="r" b="b"/>
              <a:pathLst>
                <a:path w="1853" h="1876" extrusionOk="0">
                  <a:moveTo>
                    <a:pt x="913" y="1"/>
                  </a:moveTo>
                  <a:cubicBezTo>
                    <a:pt x="423" y="1"/>
                    <a:pt x="1" y="423"/>
                    <a:pt x="1" y="941"/>
                  </a:cubicBezTo>
                  <a:cubicBezTo>
                    <a:pt x="1" y="1453"/>
                    <a:pt x="423" y="1875"/>
                    <a:pt x="913" y="1875"/>
                  </a:cubicBezTo>
                  <a:cubicBezTo>
                    <a:pt x="1430" y="1875"/>
                    <a:pt x="1853" y="1453"/>
                    <a:pt x="1853" y="941"/>
                  </a:cubicBezTo>
                  <a:cubicBezTo>
                    <a:pt x="1853" y="423"/>
                    <a:pt x="1430" y="1"/>
                    <a:pt x="91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0" name="Google Shape;960;p21"/>
            <p:cNvSpPr/>
            <p:nvPr/>
          </p:nvSpPr>
          <p:spPr>
            <a:xfrm rot="-2266458" flipH="1">
              <a:off x="1798618" y="877245"/>
              <a:ext cx="227148" cy="227749"/>
            </a:xfrm>
            <a:custGeom>
              <a:avLst/>
              <a:gdLst/>
              <a:ahLst/>
              <a:cxnLst/>
              <a:rect l="l" t="t" r="r" b="b"/>
              <a:pathLst>
                <a:path w="2646" h="2653" extrusionOk="0">
                  <a:moveTo>
                    <a:pt x="1334" y="1"/>
                  </a:moveTo>
                  <a:cubicBezTo>
                    <a:pt x="608" y="1"/>
                    <a:pt x="0" y="586"/>
                    <a:pt x="0" y="1312"/>
                  </a:cubicBezTo>
                  <a:cubicBezTo>
                    <a:pt x="0" y="2044"/>
                    <a:pt x="608" y="2652"/>
                    <a:pt x="1334" y="2652"/>
                  </a:cubicBezTo>
                  <a:cubicBezTo>
                    <a:pt x="2060" y="2652"/>
                    <a:pt x="2646" y="2044"/>
                    <a:pt x="2646" y="1312"/>
                  </a:cubicBezTo>
                  <a:cubicBezTo>
                    <a:pt x="2646" y="586"/>
                    <a:pt x="2060" y="1"/>
                    <a:pt x="133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1" name="Google Shape;961;p21"/>
            <p:cNvSpPr/>
            <p:nvPr/>
          </p:nvSpPr>
          <p:spPr>
            <a:xfrm rot="-2266458" flipH="1">
              <a:off x="802244" y="1176461"/>
              <a:ext cx="215129" cy="217533"/>
            </a:xfrm>
            <a:custGeom>
              <a:avLst/>
              <a:gdLst/>
              <a:ahLst/>
              <a:cxnLst/>
              <a:rect l="l" t="t" r="r" b="b"/>
              <a:pathLst>
                <a:path w="2506" h="2534" extrusionOk="0">
                  <a:moveTo>
                    <a:pt x="1239" y="1"/>
                  </a:moveTo>
                  <a:cubicBezTo>
                    <a:pt x="564" y="1"/>
                    <a:pt x="1" y="564"/>
                    <a:pt x="1" y="1267"/>
                  </a:cubicBezTo>
                  <a:cubicBezTo>
                    <a:pt x="1" y="1971"/>
                    <a:pt x="564" y="2534"/>
                    <a:pt x="1239" y="2534"/>
                  </a:cubicBezTo>
                  <a:cubicBezTo>
                    <a:pt x="1943" y="2534"/>
                    <a:pt x="2506" y="1971"/>
                    <a:pt x="2506" y="1267"/>
                  </a:cubicBezTo>
                  <a:cubicBezTo>
                    <a:pt x="2506" y="564"/>
                    <a:pt x="1943" y="1"/>
                    <a:pt x="123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2" name="Google Shape;962;p21"/>
            <p:cNvSpPr/>
            <p:nvPr/>
          </p:nvSpPr>
          <p:spPr>
            <a:xfrm rot="-2266458" flipH="1">
              <a:off x="1359482" y="350902"/>
              <a:ext cx="181306" cy="183281"/>
            </a:xfrm>
            <a:custGeom>
              <a:avLst/>
              <a:gdLst/>
              <a:ahLst/>
              <a:cxnLst/>
              <a:rect l="l" t="t" r="r" b="b"/>
              <a:pathLst>
                <a:path w="2112" h="2135" extrusionOk="0">
                  <a:moveTo>
                    <a:pt x="1054" y="1"/>
                  </a:moveTo>
                  <a:cubicBezTo>
                    <a:pt x="468" y="1"/>
                    <a:pt x="1" y="491"/>
                    <a:pt x="1" y="1076"/>
                  </a:cubicBezTo>
                  <a:cubicBezTo>
                    <a:pt x="1" y="1639"/>
                    <a:pt x="468" y="2134"/>
                    <a:pt x="1054" y="2134"/>
                  </a:cubicBezTo>
                  <a:cubicBezTo>
                    <a:pt x="1645" y="2134"/>
                    <a:pt x="2112" y="1639"/>
                    <a:pt x="2112" y="1076"/>
                  </a:cubicBezTo>
                  <a:cubicBezTo>
                    <a:pt x="2112" y="491"/>
                    <a:pt x="1645" y="1"/>
                    <a:pt x="105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3" name="Google Shape;963;p21"/>
            <p:cNvSpPr/>
            <p:nvPr/>
          </p:nvSpPr>
          <p:spPr>
            <a:xfrm rot="2698230" flipH="1">
              <a:off x="1965730" y="-570926"/>
              <a:ext cx="171095" cy="775208"/>
            </a:xfrm>
            <a:custGeom>
              <a:avLst/>
              <a:gdLst/>
              <a:ahLst/>
              <a:cxnLst/>
              <a:rect l="l" t="t" r="r" b="b"/>
              <a:pathLst>
                <a:path w="1993" h="9030" extrusionOk="0">
                  <a:moveTo>
                    <a:pt x="1925" y="0"/>
                  </a:moveTo>
                  <a:lnTo>
                    <a:pt x="0" y="4807"/>
                  </a:lnTo>
                  <a:lnTo>
                    <a:pt x="777" y="9029"/>
                  </a:lnTo>
                  <a:lnTo>
                    <a:pt x="867" y="9007"/>
                  </a:lnTo>
                  <a:lnTo>
                    <a:pt x="96" y="4830"/>
                  </a:lnTo>
                  <a:lnTo>
                    <a:pt x="1993" y="23"/>
                  </a:lnTo>
                  <a:lnTo>
                    <a:pt x="192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4" name="Google Shape;964;p21"/>
            <p:cNvSpPr/>
            <p:nvPr/>
          </p:nvSpPr>
          <p:spPr>
            <a:xfrm rot="2698230" flipH="1">
              <a:off x="1959689" y="-40315"/>
              <a:ext cx="304074" cy="241748"/>
            </a:xfrm>
            <a:custGeom>
              <a:avLst/>
              <a:gdLst/>
              <a:ahLst/>
              <a:cxnLst/>
              <a:rect l="l" t="t" r="r" b="b"/>
              <a:pathLst>
                <a:path w="3542" h="2816" extrusionOk="0">
                  <a:moveTo>
                    <a:pt x="3468" y="1"/>
                  </a:moveTo>
                  <a:lnTo>
                    <a:pt x="0" y="2748"/>
                  </a:lnTo>
                  <a:lnTo>
                    <a:pt x="45" y="2815"/>
                  </a:lnTo>
                  <a:lnTo>
                    <a:pt x="3541" y="74"/>
                  </a:lnTo>
                  <a:lnTo>
                    <a:pt x="34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5" name="Google Shape;965;p21"/>
            <p:cNvSpPr/>
            <p:nvPr/>
          </p:nvSpPr>
          <p:spPr>
            <a:xfrm rot="2698230" flipH="1">
              <a:off x="2032071" y="179557"/>
              <a:ext cx="205520" cy="181139"/>
            </a:xfrm>
            <a:custGeom>
              <a:avLst/>
              <a:gdLst/>
              <a:ahLst/>
              <a:cxnLst/>
              <a:rect l="l" t="t" r="r" b="b"/>
              <a:pathLst>
                <a:path w="2394" h="2110" extrusionOk="0">
                  <a:moveTo>
                    <a:pt x="1196" y="1"/>
                  </a:moveTo>
                  <a:cubicBezTo>
                    <a:pt x="881" y="1"/>
                    <a:pt x="570" y="139"/>
                    <a:pt x="356" y="409"/>
                  </a:cubicBezTo>
                  <a:cubicBezTo>
                    <a:pt x="1" y="854"/>
                    <a:pt x="97" y="1535"/>
                    <a:pt x="541" y="1890"/>
                  </a:cubicBezTo>
                  <a:cubicBezTo>
                    <a:pt x="738" y="2037"/>
                    <a:pt x="969" y="2110"/>
                    <a:pt x="1198" y="2110"/>
                  </a:cubicBezTo>
                  <a:cubicBezTo>
                    <a:pt x="1514" y="2110"/>
                    <a:pt x="1826" y="1972"/>
                    <a:pt x="2044" y="1698"/>
                  </a:cubicBezTo>
                  <a:cubicBezTo>
                    <a:pt x="2393" y="1254"/>
                    <a:pt x="2303" y="572"/>
                    <a:pt x="1853" y="223"/>
                  </a:cubicBezTo>
                  <a:cubicBezTo>
                    <a:pt x="1656" y="74"/>
                    <a:pt x="1425" y="1"/>
                    <a:pt x="119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6" name="Google Shape;966;p21"/>
            <p:cNvSpPr/>
            <p:nvPr/>
          </p:nvSpPr>
          <p:spPr>
            <a:xfrm rot="2698230" flipH="1">
              <a:off x="2149944" y="-618012"/>
              <a:ext cx="232047" cy="205606"/>
            </a:xfrm>
            <a:custGeom>
              <a:avLst/>
              <a:gdLst/>
              <a:ahLst/>
              <a:cxnLst/>
              <a:rect l="l" t="t" r="r" b="b"/>
              <a:pathLst>
                <a:path w="2703" h="2395" extrusionOk="0">
                  <a:moveTo>
                    <a:pt x="1365" y="1"/>
                  </a:moveTo>
                  <a:cubicBezTo>
                    <a:pt x="1009" y="1"/>
                    <a:pt x="655" y="157"/>
                    <a:pt x="422" y="459"/>
                  </a:cubicBezTo>
                  <a:cubicBezTo>
                    <a:pt x="0" y="977"/>
                    <a:pt x="96" y="1726"/>
                    <a:pt x="614" y="2148"/>
                  </a:cubicBezTo>
                  <a:cubicBezTo>
                    <a:pt x="827" y="2314"/>
                    <a:pt x="1082" y="2395"/>
                    <a:pt x="1338" y="2395"/>
                  </a:cubicBezTo>
                  <a:cubicBezTo>
                    <a:pt x="1696" y="2395"/>
                    <a:pt x="2056" y="2236"/>
                    <a:pt x="2302" y="1934"/>
                  </a:cubicBezTo>
                  <a:cubicBezTo>
                    <a:pt x="2702" y="1422"/>
                    <a:pt x="2606" y="667"/>
                    <a:pt x="2089" y="245"/>
                  </a:cubicBezTo>
                  <a:cubicBezTo>
                    <a:pt x="1875" y="81"/>
                    <a:pt x="1619" y="1"/>
                    <a:pt x="136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7" name="Google Shape;967;p21"/>
            <p:cNvSpPr/>
            <p:nvPr/>
          </p:nvSpPr>
          <p:spPr>
            <a:xfrm rot="2698230" flipH="1">
              <a:off x="1699747" y="22004"/>
              <a:ext cx="179422" cy="159334"/>
            </a:xfrm>
            <a:custGeom>
              <a:avLst/>
              <a:gdLst/>
              <a:ahLst/>
              <a:cxnLst/>
              <a:rect l="l" t="t" r="r" b="b"/>
              <a:pathLst>
                <a:path w="2090" h="1856" extrusionOk="0">
                  <a:moveTo>
                    <a:pt x="1055" y="0"/>
                  </a:moveTo>
                  <a:cubicBezTo>
                    <a:pt x="778" y="0"/>
                    <a:pt x="500" y="120"/>
                    <a:pt x="310" y="353"/>
                  </a:cubicBezTo>
                  <a:cubicBezTo>
                    <a:pt x="1" y="775"/>
                    <a:pt x="74" y="1338"/>
                    <a:pt x="474" y="1664"/>
                  </a:cubicBezTo>
                  <a:cubicBezTo>
                    <a:pt x="650" y="1793"/>
                    <a:pt x="851" y="1856"/>
                    <a:pt x="1048" y="1856"/>
                  </a:cubicBezTo>
                  <a:cubicBezTo>
                    <a:pt x="1324" y="1856"/>
                    <a:pt x="1595" y="1734"/>
                    <a:pt x="1785" y="1501"/>
                  </a:cubicBezTo>
                  <a:cubicBezTo>
                    <a:pt x="2089" y="1101"/>
                    <a:pt x="2022" y="516"/>
                    <a:pt x="1622" y="189"/>
                  </a:cubicBezTo>
                  <a:cubicBezTo>
                    <a:pt x="1455" y="62"/>
                    <a:pt x="1255" y="0"/>
                    <a:pt x="105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8" name="Google Shape;968;p21"/>
            <p:cNvSpPr/>
            <p:nvPr/>
          </p:nvSpPr>
          <p:spPr>
            <a:xfrm rot="2698230" flipH="1">
              <a:off x="1973735" y="-210351"/>
              <a:ext cx="231532" cy="205177"/>
            </a:xfrm>
            <a:custGeom>
              <a:avLst/>
              <a:gdLst/>
              <a:ahLst/>
              <a:cxnLst/>
              <a:rect l="l" t="t" r="r" b="b"/>
              <a:pathLst>
                <a:path w="2697" h="2390" extrusionOk="0">
                  <a:moveTo>
                    <a:pt x="1333" y="0"/>
                  </a:moveTo>
                  <a:cubicBezTo>
                    <a:pt x="983" y="0"/>
                    <a:pt x="642" y="157"/>
                    <a:pt x="400" y="453"/>
                  </a:cubicBezTo>
                  <a:cubicBezTo>
                    <a:pt x="0" y="971"/>
                    <a:pt x="96" y="1720"/>
                    <a:pt x="608" y="2142"/>
                  </a:cubicBezTo>
                  <a:cubicBezTo>
                    <a:pt x="824" y="2309"/>
                    <a:pt x="1081" y="2389"/>
                    <a:pt x="1335" y="2389"/>
                  </a:cubicBezTo>
                  <a:cubicBezTo>
                    <a:pt x="1690" y="2389"/>
                    <a:pt x="2041" y="2232"/>
                    <a:pt x="2274" y="1934"/>
                  </a:cubicBezTo>
                  <a:cubicBezTo>
                    <a:pt x="2697" y="1416"/>
                    <a:pt x="2601" y="667"/>
                    <a:pt x="2089" y="267"/>
                  </a:cubicBezTo>
                  <a:cubicBezTo>
                    <a:pt x="1858" y="87"/>
                    <a:pt x="1593" y="0"/>
                    <a:pt x="133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5239762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969"/>
        <p:cNvGrpSpPr/>
        <p:nvPr/>
      </p:nvGrpSpPr>
      <p:grpSpPr>
        <a:xfrm>
          <a:off x="0" y="0"/>
          <a:ext cx="0" cy="0"/>
          <a:chOff x="0" y="0"/>
          <a:chExt cx="0" cy="0"/>
        </a:xfrm>
      </p:grpSpPr>
      <p:sp>
        <p:nvSpPr>
          <p:cNvPr id="970" name="Google Shape;970;p22"/>
          <p:cNvSpPr txBox="1">
            <a:spLocks noGrp="1"/>
          </p:cNvSpPr>
          <p:nvPr>
            <p:ph type="title" hasCustomPrompt="1"/>
          </p:nvPr>
        </p:nvSpPr>
        <p:spPr>
          <a:xfrm>
            <a:off x="715100" y="609650"/>
            <a:ext cx="4263300" cy="72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48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971" name="Google Shape;971;p22"/>
          <p:cNvSpPr txBox="1">
            <a:spLocks noGrp="1"/>
          </p:cNvSpPr>
          <p:nvPr>
            <p:ph type="subTitle" idx="1"/>
          </p:nvPr>
        </p:nvSpPr>
        <p:spPr>
          <a:xfrm>
            <a:off x="715100" y="1229550"/>
            <a:ext cx="4263300" cy="330300"/>
          </a:xfrm>
          <a:prstGeom prst="rect">
            <a:avLst/>
          </a:prstGeom>
          <a:solidFill>
            <a:schemeClr val="accent2"/>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972" name="Google Shape;972;p22"/>
          <p:cNvSpPr txBox="1">
            <a:spLocks noGrp="1"/>
          </p:cNvSpPr>
          <p:nvPr>
            <p:ph type="title" idx="2" hasCustomPrompt="1"/>
          </p:nvPr>
        </p:nvSpPr>
        <p:spPr>
          <a:xfrm>
            <a:off x="715100" y="1982350"/>
            <a:ext cx="4263300" cy="72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48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973" name="Google Shape;973;p22"/>
          <p:cNvSpPr txBox="1">
            <a:spLocks noGrp="1"/>
          </p:cNvSpPr>
          <p:nvPr>
            <p:ph type="subTitle" idx="3"/>
          </p:nvPr>
        </p:nvSpPr>
        <p:spPr>
          <a:xfrm>
            <a:off x="715100" y="2602250"/>
            <a:ext cx="4263300" cy="330300"/>
          </a:xfrm>
          <a:prstGeom prst="rect">
            <a:avLst/>
          </a:prstGeom>
          <a:solidFill>
            <a:schemeClr val="accent2"/>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974" name="Google Shape;974;p22"/>
          <p:cNvSpPr txBox="1">
            <a:spLocks noGrp="1"/>
          </p:cNvSpPr>
          <p:nvPr>
            <p:ph type="title" idx="4" hasCustomPrompt="1"/>
          </p:nvPr>
        </p:nvSpPr>
        <p:spPr>
          <a:xfrm>
            <a:off x="715100" y="3355050"/>
            <a:ext cx="4263300" cy="72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48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975" name="Google Shape;975;p22"/>
          <p:cNvSpPr txBox="1">
            <a:spLocks noGrp="1"/>
          </p:cNvSpPr>
          <p:nvPr>
            <p:ph type="subTitle" idx="5"/>
          </p:nvPr>
        </p:nvSpPr>
        <p:spPr>
          <a:xfrm>
            <a:off x="715100" y="3974950"/>
            <a:ext cx="4263300" cy="330300"/>
          </a:xfrm>
          <a:prstGeom prst="rect">
            <a:avLst/>
          </a:prstGeom>
          <a:solidFill>
            <a:schemeClr val="accent2"/>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976" name="Google Shape;976;p22"/>
          <p:cNvSpPr/>
          <p:nvPr/>
        </p:nvSpPr>
        <p:spPr>
          <a:xfrm>
            <a:off x="100" y="4966175"/>
            <a:ext cx="9144000" cy="197400"/>
          </a:xfrm>
          <a:prstGeom prst="rect">
            <a:avLst/>
          </a:prstGeom>
          <a:solidFill>
            <a:srgbClr val="87A3AF">
              <a:alpha val="3924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977" name="Google Shape;977;p22"/>
          <p:cNvGrpSpPr/>
          <p:nvPr/>
        </p:nvGrpSpPr>
        <p:grpSpPr>
          <a:xfrm>
            <a:off x="6024262" y="-164360"/>
            <a:ext cx="3421937" cy="2397852"/>
            <a:chOff x="6024262" y="-164360"/>
            <a:chExt cx="3421937" cy="2397852"/>
          </a:xfrm>
        </p:grpSpPr>
        <p:sp>
          <p:nvSpPr>
            <p:cNvPr id="978" name="Google Shape;978;p22"/>
            <p:cNvSpPr/>
            <p:nvPr/>
          </p:nvSpPr>
          <p:spPr>
            <a:xfrm rot="10800000">
              <a:off x="6536799" y="-103955"/>
              <a:ext cx="316291" cy="553418"/>
            </a:xfrm>
            <a:custGeom>
              <a:avLst/>
              <a:gdLst/>
              <a:ahLst/>
              <a:cxnLst/>
              <a:rect l="l" t="t" r="r" b="b"/>
              <a:pathLst>
                <a:path w="3446" h="6030" extrusionOk="0">
                  <a:moveTo>
                    <a:pt x="2438" y="1"/>
                  </a:moveTo>
                  <a:lnTo>
                    <a:pt x="0" y="4014"/>
                  </a:lnTo>
                  <a:lnTo>
                    <a:pt x="68" y="4059"/>
                  </a:lnTo>
                  <a:lnTo>
                    <a:pt x="2393" y="282"/>
                  </a:lnTo>
                  <a:lnTo>
                    <a:pt x="3378" y="6029"/>
                  </a:lnTo>
                  <a:lnTo>
                    <a:pt x="3445" y="6029"/>
                  </a:lnTo>
                  <a:lnTo>
                    <a:pt x="24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9" name="Google Shape;979;p22"/>
            <p:cNvSpPr/>
            <p:nvPr/>
          </p:nvSpPr>
          <p:spPr>
            <a:xfrm rot="10800000">
              <a:off x="6099715" y="-15573"/>
              <a:ext cx="533822" cy="456226"/>
            </a:xfrm>
            <a:custGeom>
              <a:avLst/>
              <a:gdLst/>
              <a:ahLst/>
              <a:cxnLst/>
              <a:rect l="l" t="t" r="r" b="b"/>
              <a:pathLst>
                <a:path w="5816" h="4971" extrusionOk="0">
                  <a:moveTo>
                    <a:pt x="46" y="0"/>
                  </a:moveTo>
                  <a:lnTo>
                    <a:pt x="1" y="68"/>
                  </a:lnTo>
                  <a:lnTo>
                    <a:pt x="5748" y="4971"/>
                  </a:lnTo>
                  <a:lnTo>
                    <a:pt x="5815" y="4903"/>
                  </a:lnTo>
                  <a:lnTo>
                    <a:pt x="4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0" name="Google Shape;980;p22"/>
            <p:cNvSpPr/>
            <p:nvPr/>
          </p:nvSpPr>
          <p:spPr>
            <a:xfrm rot="10800000">
              <a:off x="6498064" y="302620"/>
              <a:ext cx="266727" cy="267256"/>
            </a:xfrm>
            <a:custGeom>
              <a:avLst/>
              <a:gdLst/>
              <a:ahLst/>
              <a:cxnLst/>
              <a:rect l="l" t="t" r="r" b="b"/>
              <a:pathLst>
                <a:path w="2906" h="2912" extrusionOk="0">
                  <a:moveTo>
                    <a:pt x="1453" y="1"/>
                  </a:moveTo>
                  <a:cubicBezTo>
                    <a:pt x="654" y="1"/>
                    <a:pt x="1" y="660"/>
                    <a:pt x="1" y="1453"/>
                  </a:cubicBezTo>
                  <a:cubicBezTo>
                    <a:pt x="1" y="2253"/>
                    <a:pt x="654" y="2911"/>
                    <a:pt x="1453" y="2911"/>
                  </a:cubicBezTo>
                  <a:cubicBezTo>
                    <a:pt x="2252" y="2911"/>
                    <a:pt x="2905" y="2253"/>
                    <a:pt x="2905" y="1453"/>
                  </a:cubicBezTo>
                  <a:cubicBezTo>
                    <a:pt x="2905" y="660"/>
                    <a:pt x="2252" y="1"/>
                    <a:pt x="14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1" name="Google Shape;981;p22"/>
            <p:cNvSpPr/>
            <p:nvPr/>
          </p:nvSpPr>
          <p:spPr>
            <a:xfrm rot="10800000">
              <a:off x="6024262" y="-91017"/>
              <a:ext cx="157228" cy="157123"/>
            </a:xfrm>
            <a:custGeom>
              <a:avLst/>
              <a:gdLst/>
              <a:ahLst/>
              <a:cxnLst/>
              <a:rect l="l" t="t" r="r" b="b"/>
              <a:pathLst>
                <a:path w="1713" h="1712" extrusionOk="0">
                  <a:moveTo>
                    <a:pt x="868" y="0"/>
                  </a:moveTo>
                  <a:cubicBezTo>
                    <a:pt x="378" y="0"/>
                    <a:pt x="1" y="400"/>
                    <a:pt x="1" y="867"/>
                  </a:cubicBezTo>
                  <a:cubicBezTo>
                    <a:pt x="1" y="1334"/>
                    <a:pt x="378" y="1711"/>
                    <a:pt x="868" y="1711"/>
                  </a:cubicBezTo>
                  <a:cubicBezTo>
                    <a:pt x="1335" y="1711"/>
                    <a:pt x="1712" y="1334"/>
                    <a:pt x="1712" y="867"/>
                  </a:cubicBezTo>
                  <a:cubicBezTo>
                    <a:pt x="1712" y="400"/>
                    <a:pt x="1335" y="0"/>
                    <a:pt x="86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2" name="Google Shape;982;p22"/>
            <p:cNvSpPr/>
            <p:nvPr/>
          </p:nvSpPr>
          <p:spPr>
            <a:xfrm rot="10800000">
              <a:off x="6478420" y="-164348"/>
              <a:ext cx="123084" cy="120963"/>
            </a:xfrm>
            <a:custGeom>
              <a:avLst/>
              <a:gdLst/>
              <a:ahLst/>
              <a:cxnLst/>
              <a:rect l="l" t="t" r="r" b="b"/>
              <a:pathLst>
                <a:path w="1341" h="1318" extrusionOk="0">
                  <a:moveTo>
                    <a:pt x="659" y="1"/>
                  </a:moveTo>
                  <a:cubicBezTo>
                    <a:pt x="310" y="1"/>
                    <a:pt x="1" y="310"/>
                    <a:pt x="1" y="659"/>
                  </a:cubicBezTo>
                  <a:cubicBezTo>
                    <a:pt x="1" y="1036"/>
                    <a:pt x="310" y="1318"/>
                    <a:pt x="659" y="1318"/>
                  </a:cubicBezTo>
                  <a:cubicBezTo>
                    <a:pt x="1036" y="1318"/>
                    <a:pt x="1340" y="1036"/>
                    <a:pt x="1340" y="659"/>
                  </a:cubicBezTo>
                  <a:cubicBezTo>
                    <a:pt x="1340" y="310"/>
                    <a:pt x="1036" y="1"/>
                    <a:pt x="65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3" name="Google Shape;983;p22"/>
            <p:cNvSpPr/>
            <p:nvPr/>
          </p:nvSpPr>
          <p:spPr>
            <a:xfrm rot="10800000">
              <a:off x="6771402" y="-616"/>
              <a:ext cx="157136" cy="157123"/>
            </a:xfrm>
            <a:custGeom>
              <a:avLst/>
              <a:gdLst/>
              <a:ahLst/>
              <a:cxnLst/>
              <a:rect l="l" t="t" r="r" b="b"/>
              <a:pathLst>
                <a:path w="1712" h="1712" extrusionOk="0">
                  <a:moveTo>
                    <a:pt x="867" y="0"/>
                  </a:moveTo>
                  <a:cubicBezTo>
                    <a:pt x="378" y="0"/>
                    <a:pt x="0" y="377"/>
                    <a:pt x="0" y="845"/>
                  </a:cubicBezTo>
                  <a:cubicBezTo>
                    <a:pt x="0" y="1334"/>
                    <a:pt x="378" y="1711"/>
                    <a:pt x="867" y="1711"/>
                  </a:cubicBezTo>
                  <a:cubicBezTo>
                    <a:pt x="1340" y="1711"/>
                    <a:pt x="1712" y="1334"/>
                    <a:pt x="1712" y="845"/>
                  </a:cubicBezTo>
                  <a:cubicBezTo>
                    <a:pt x="1712" y="377"/>
                    <a:pt x="1340" y="0"/>
                    <a:pt x="86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984" name="Google Shape;984;p22"/>
            <p:cNvGrpSpPr/>
            <p:nvPr/>
          </p:nvGrpSpPr>
          <p:grpSpPr>
            <a:xfrm rot="5400000" flipH="1">
              <a:off x="7617142" y="-490684"/>
              <a:ext cx="1003761" cy="1656408"/>
              <a:chOff x="8429598" y="1233694"/>
              <a:chExt cx="1003761" cy="1656408"/>
            </a:xfrm>
          </p:grpSpPr>
          <p:sp>
            <p:nvSpPr>
              <p:cNvPr id="985" name="Google Shape;985;p22"/>
              <p:cNvSpPr/>
              <p:nvPr/>
            </p:nvSpPr>
            <p:spPr>
              <a:xfrm rot="4358113" flipH="1">
                <a:off x="8356472" y="1978654"/>
                <a:ext cx="1002725" cy="583814"/>
              </a:xfrm>
              <a:custGeom>
                <a:avLst/>
                <a:gdLst/>
                <a:ahLst/>
                <a:cxnLst/>
                <a:rect l="l" t="t" r="r" b="b"/>
                <a:pathLst>
                  <a:path w="11681" h="6801" extrusionOk="0">
                    <a:moveTo>
                      <a:pt x="11636" y="1"/>
                    </a:moveTo>
                    <a:lnTo>
                      <a:pt x="6463" y="2388"/>
                    </a:lnTo>
                    <a:lnTo>
                      <a:pt x="6463" y="2388"/>
                    </a:lnTo>
                    <a:cubicBezTo>
                      <a:pt x="6334" y="2331"/>
                      <a:pt x="5136" y="1798"/>
                      <a:pt x="3919" y="1245"/>
                    </a:cubicBezTo>
                    <a:lnTo>
                      <a:pt x="2112" y="468"/>
                    </a:lnTo>
                    <a:cubicBezTo>
                      <a:pt x="1858" y="355"/>
                      <a:pt x="1644" y="260"/>
                      <a:pt x="1481" y="215"/>
                    </a:cubicBezTo>
                    <a:cubicBezTo>
                      <a:pt x="1408" y="164"/>
                      <a:pt x="1341" y="141"/>
                      <a:pt x="1295" y="119"/>
                    </a:cubicBezTo>
                    <a:lnTo>
                      <a:pt x="1222" y="119"/>
                    </a:lnTo>
                    <a:cubicBezTo>
                      <a:pt x="1200" y="96"/>
                      <a:pt x="1200" y="96"/>
                      <a:pt x="1177" y="96"/>
                    </a:cubicBezTo>
                    <a:lnTo>
                      <a:pt x="1155" y="96"/>
                    </a:lnTo>
                    <a:cubicBezTo>
                      <a:pt x="1155" y="119"/>
                      <a:pt x="1127" y="119"/>
                      <a:pt x="1127" y="119"/>
                    </a:cubicBezTo>
                    <a:lnTo>
                      <a:pt x="1127" y="141"/>
                    </a:lnTo>
                    <a:lnTo>
                      <a:pt x="1127" y="186"/>
                    </a:lnTo>
                    <a:cubicBezTo>
                      <a:pt x="1082" y="423"/>
                      <a:pt x="800" y="2089"/>
                      <a:pt x="541" y="3682"/>
                    </a:cubicBezTo>
                    <a:cubicBezTo>
                      <a:pt x="400" y="4481"/>
                      <a:pt x="260" y="5253"/>
                      <a:pt x="170" y="5844"/>
                    </a:cubicBezTo>
                    <a:cubicBezTo>
                      <a:pt x="119" y="6125"/>
                      <a:pt x="74" y="6356"/>
                      <a:pt x="51" y="6547"/>
                    </a:cubicBezTo>
                    <a:cubicBezTo>
                      <a:pt x="1" y="6710"/>
                      <a:pt x="1" y="6801"/>
                      <a:pt x="1" y="6801"/>
                    </a:cubicBezTo>
                    <a:lnTo>
                      <a:pt x="97" y="6801"/>
                    </a:lnTo>
                    <a:cubicBezTo>
                      <a:pt x="97" y="6801"/>
                      <a:pt x="378" y="5185"/>
                      <a:pt x="659" y="3519"/>
                    </a:cubicBezTo>
                    <a:cubicBezTo>
                      <a:pt x="800" y="2697"/>
                      <a:pt x="941" y="1875"/>
                      <a:pt x="1037" y="1245"/>
                    </a:cubicBezTo>
                    <a:cubicBezTo>
                      <a:pt x="1082" y="918"/>
                      <a:pt x="1127" y="659"/>
                      <a:pt x="1177" y="468"/>
                    </a:cubicBezTo>
                    <a:cubicBezTo>
                      <a:pt x="1177" y="378"/>
                      <a:pt x="1200" y="305"/>
                      <a:pt x="1200" y="260"/>
                    </a:cubicBezTo>
                    <a:cubicBezTo>
                      <a:pt x="1200" y="226"/>
                      <a:pt x="1200" y="218"/>
                      <a:pt x="1209" y="204"/>
                    </a:cubicBezTo>
                    <a:lnTo>
                      <a:pt x="1209" y="204"/>
                    </a:lnTo>
                    <a:lnTo>
                      <a:pt x="1267" y="237"/>
                    </a:lnTo>
                    <a:cubicBezTo>
                      <a:pt x="1459" y="282"/>
                      <a:pt x="1881" y="468"/>
                      <a:pt x="2421" y="682"/>
                    </a:cubicBezTo>
                    <a:cubicBezTo>
                      <a:pt x="3192" y="1031"/>
                      <a:pt x="4200" y="1481"/>
                      <a:pt x="5022" y="1830"/>
                    </a:cubicBezTo>
                    <a:cubicBezTo>
                      <a:pt x="5422" y="2016"/>
                      <a:pt x="5771" y="2185"/>
                      <a:pt x="6029" y="2297"/>
                    </a:cubicBezTo>
                    <a:cubicBezTo>
                      <a:pt x="6288" y="2416"/>
                      <a:pt x="6452" y="2489"/>
                      <a:pt x="6452" y="2489"/>
                    </a:cubicBezTo>
                    <a:lnTo>
                      <a:pt x="6474" y="2489"/>
                    </a:lnTo>
                    <a:lnTo>
                      <a:pt x="11681" y="96"/>
                    </a:lnTo>
                    <a:lnTo>
                      <a:pt x="1163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 name="Google Shape;986;p22"/>
              <p:cNvSpPr/>
              <p:nvPr/>
            </p:nvSpPr>
            <p:spPr>
              <a:xfrm rot="4358113" flipH="1">
                <a:off x="9103625" y="2441187"/>
                <a:ext cx="261991" cy="261991"/>
              </a:xfrm>
              <a:custGeom>
                <a:avLst/>
                <a:gdLst/>
                <a:ahLst/>
                <a:cxnLst/>
                <a:rect l="l" t="t" r="r" b="b"/>
                <a:pathLst>
                  <a:path w="3052" h="3052" extrusionOk="0">
                    <a:moveTo>
                      <a:pt x="1526" y="0"/>
                    </a:moveTo>
                    <a:cubicBezTo>
                      <a:pt x="682" y="0"/>
                      <a:pt x="1" y="681"/>
                      <a:pt x="1" y="1526"/>
                    </a:cubicBezTo>
                    <a:cubicBezTo>
                      <a:pt x="1" y="2370"/>
                      <a:pt x="682" y="3051"/>
                      <a:pt x="1526" y="3051"/>
                    </a:cubicBezTo>
                    <a:cubicBezTo>
                      <a:pt x="2371" y="3051"/>
                      <a:pt x="3052" y="2370"/>
                      <a:pt x="3052" y="1526"/>
                    </a:cubicBezTo>
                    <a:cubicBezTo>
                      <a:pt x="3052" y="681"/>
                      <a:pt x="2371" y="0"/>
                      <a:pt x="152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 name="Google Shape;987;p22"/>
              <p:cNvSpPr/>
              <p:nvPr/>
            </p:nvSpPr>
            <p:spPr>
              <a:xfrm rot="4358113" flipH="1">
                <a:off x="8844712" y="2141251"/>
                <a:ext cx="136833" cy="134858"/>
              </a:xfrm>
              <a:custGeom>
                <a:avLst/>
                <a:gdLst/>
                <a:ahLst/>
                <a:cxnLst/>
                <a:rect l="l" t="t" r="r" b="b"/>
                <a:pathLst>
                  <a:path w="1594" h="1571" extrusionOk="0">
                    <a:moveTo>
                      <a:pt x="794" y="0"/>
                    </a:moveTo>
                    <a:cubicBezTo>
                      <a:pt x="350" y="0"/>
                      <a:pt x="1" y="349"/>
                      <a:pt x="1" y="771"/>
                    </a:cubicBezTo>
                    <a:cubicBezTo>
                      <a:pt x="1" y="1216"/>
                      <a:pt x="350" y="1571"/>
                      <a:pt x="794" y="1571"/>
                    </a:cubicBezTo>
                    <a:cubicBezTo>
                      <a:pt x="1245" y="1571"/>
                      <a:pt x="1594" y="1216"/>
                      <a:pt x="1594" y="771"/>
                    </a:cubicBezTo>
                    <a:cubicBezTo>
                      <a:pt x="1594" y="349"/>
                      <a:pt x="1245" y="0"/>
                      <a:pt x="79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 name="Google Shape;988;p22"/>
              <p:cNvSpPr/>
              <p:nvPr/>
            </p:nvSpPr>
            <p:spPr>
              <a:xfrm rot="4358113" flipH="1">
                <a:off x="8872462" y="1606689"/>
                <a:ext cx="227654" cy="227654"/>
              </a:xfrm>
              <a:custGeom>
                <a:avLst/>
                <a:gdLst/>
                <a:ahLst/>
                <a:cxnLst/>
                <a:rect l="l" t="t" r="r" b="b"/>
                <a:pathLst>
                  <a:path w="2652" h="2652" extrusionOk="0">
                    <a:moveTo>
                      <a:pt x="1312" y="0"/>
                    </a:moveTo>
                    <a:cubicBezTo>
                      <a:pt x="586" y="0"/>
                      <a:pt x="1" y="586"/>
                      <a:pt x="1" y="1312"/>
                    </a:cubicBezTo>
                    <a:cubicBezTo>
                      <a:pt x="1" y="2043"/>
                      <a:pt x="586" y="2651"/>
                      <a:pt x="1312" y="2651"/>
                    </a:cubicBezTo>
                    <a:cubicBezTo>
                      <a:pt x="2038" y="2651"/>
                      <a:pt x="2652" y="2043"/>
                      <a:pt x="2652" y="1312"/>
                    </a:cubicBezTo>
                    <a:cubicBezTo>
                      <a:pt x="2652" y="586"/>
                      <a:pt x="2038" y="0"/>
                      <a:pt x="13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9" name="Google Shape;989;p22"/>
              <p:cNvSpPr/>
              <p:nvPr/>
            </p:nvSpPr>
            <p:spPr>
              <a:xfrm rot="4358113" flipH="1">
                <a:off x="8681578" y="2788281"/>
                <a:ext cx="90392" cy="90392"/>
              </a:xfrm>
              <a:custGeom>
                <a:avLst/>
                <a:gdLst/>
                <a:ahLst/>
                <a:cxnLst/>
                <a:rect l="l" t="t" r="r" b="b"/>
                <a:pathLst>
                  <a:path w="1053" h="1053" extrusionOk="0">
                    <a:moveTo>
                      <a:pt x="540" y="0"/>
                    </a:moveTo>
                    <a:cubicBezTo>
                      <a:pt x="237" y="0"/>
                      <a:pt x="0" y="231"/>
                      <a:pt x="0" y="513"/>
                    </a:cubicBezTo>
                    <a:cubicBezTo>
                      <a:pt x="0" y="822"/>
                      <a:pt x="237" y="1053"/>
                      <a:pt x="540" y="1053"/>
                    </a:cubicBezTo>
                    <a:cubicBezTo>
                      <a:pt x="822" y="1053"/>
                      <a:pt x="1053" y="822"/>
                      <a:pt x="1053" y="513"/>
                    </a:cubicBezTo>
                    <a:cubicBezTo>
                      <a:pt x="1053" y="231"/>
                      <a:pt x="822" y="0"/>
                      <a:pt x="54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0" name="Google Shape;990;p22"/>
              <p:cNvSpPr/>
              <p:nvPr/>
            </p:nvSpPr>
            <p:spPr>
              <a:xfrm flipH="1">
                <a:off x="8698267" y="1286318"/>
                <a:ext cx="640318" cy="231610"/>
              </a:xfrm>
              <a:custGeom>
                <a:avLst/>
                <a:gdLst/>
                <a:ahLst/>
                <a:cxnLst/>
                <a:rect l="l" t="t" r="r" b="b"/>
                <a:pathLst>
                  <a:path w="7459" h="2698" extrusionOk="0">
                    <a:moveTo>
                      <a:pt x="3636" y="1"/>
                    </a:moveTo>
                    <a:lnTo>
                      <a:pt x="0" y="2607"/>
                    </a:lnTo>
                    <a:lnTo>
                      <a:pt x="51" y="2697"/>
                    </a:lnTo>
                    <a:lnTo>
                      <a:pt x="3659" y="96"/>
                    </a:lnTo>
                    <a:lnTo>
                      <a:pt x="7436" y="845"/>
                    </a:lnTo>
                    <a:lnTo>
                      <a:pt x="7459" y="755"/>
                    </a:lnTo>
                    <a:lnTo>
                      <a:pt x="363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1" name="Google Shape;991;p22"/>
              <p:cNvSpPr/>
              <p:nvPr/>
            </p:nvSpPr>
            <p:spPr>
              <a:xfrm flipH="1">
                <a:off x="9239950" y="1428566"/>
                <a:ext cx="193409" cy="171089"/>
              </a:xfrm>
              <a:custGeom>
                <a:avLst/>
                <a:gdLst/>
                <a:ahLst/>
                <a:cxnLst/>
                <a:rect l="l" t="t" r="r" b="b"/>
                <a:pathLst>
                  <a:path w="2253" h="1993" extrusionOk="0">
                    <a:moveTo>
                      <a:pt x="1132" y="1"/>
                    </a:moveTo>
                    <a:cubicBezTo>
                      <a:pt x="756" y="1"/>
                      <a:pt x="390" y="216"/>
                      <a:pt x="215" y="595"/>
                    </a:cubicBezTo>
                    <a:cubicBezTo>
                      <a:pt x="1" y="1091"/>
                      <a:pt x="237" y="1676"/>
                      <a:pt x="733" y="1913"/>
                    </a:cubicBezTo>
                    <a:cubicBezTo>
                      <a:pt x="859" y="1966"/>
                      <a:pt x="992" y="1992"/>
                      <a:pt x="1124" y="1992"/>
                    </a:cubicBezTo>
                    <a:cubicBezTo>
                      <a:pt x="1502" y="1992"/>
                      <a:pt x="1869" y="1779"/>
                      <a:pt x="2044" y="1395"/>
                    </a:cubicBezTo>
                    <a:cubicBezTo>
                      <a:pt x="2252" y="899"/>
                      <a:pt x="2044" y="314"/>
                      <a:pt x="1526" y="83"/>
                    </a:cubicBezTo>
                    <a:cubicBezTo>
                      <a:pt x="1399" y="27"/>
                      <a:pt x="1265" y="1"/>
                      <a:pt x="113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2" name="Google Shape;992;p22"/>
              <p:cNvSpPr/>
              <p:nvPr/>
            </p:nvSpPr>
            <p:spPr>
              <a:xfrm flipH="1">
                <a:off x="8621426" y="1286232"/>
                <a:ext cx="155208" cy="136494"/>
              </a:xfrm>
              <a:custGeom>
                <a:avLst/>
                <a:gdLst/>
                <a:ahLst/>
                <a:cxnLst/>
                <a:rect l="l" t="t" r="r" b="b"/>
                <a:pathLst>
                  <a:path w="1808" h="1590" extrusionOk="0">
                    <a:moveTo>
                      <a:pt x="892" y="0"/>
                    </a:moveTo>
                    <a:cubicBezTo>
                      <a:pt x="591" y="0"/>
                      <a:pt x="300" y="181"/>
                      <a:pt x="164" y="475"/>
                    </a:cubicBezTo>
                    <a:cubicBezTo>
                      <a:pt x="1" y="869"/>
                      <a:pt x="164" y="1341"/>
                      <a:pt x="564" y="1527"/>
                    </a:cubicBezTo>
                    <a:cubicBezTo>
                      <a:pt x="673" y="1570"/>
                      <a:pt x="785" y="1590"/>
                      <a:pt x="895" y="1590"/>
                    </a:cubicBezTo>
                    <a:cubicBezTo>
                      <a:pt x="1208" y="1590"/>
                      <a:pt x="1495" y="1424"/>
                      <a:pt x="1616" y="1128"/>
                    </a:cubicBezTo>
                    <a:cubicBezTo>
                      <a:pt x="1808" y="705"/>
                      <a:pt x="1616" y="238"/>
                      <a:pt x="1216" y="75"/>
                    </a:cubicBezTo>
                    <a:cubicBezTo>
                      <a:pt x="1112" y="24"/>
                      <a:pt x="1001" y="0"/>
                      <a:pt x="89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3" name="Google Shape;993;p22"/>
              <p:cNvSpPr/>
              <p:nvPr/>
            </p:nvSpPr>
            <p:spPr>
              <a:xfrm flipH="1">
                <a:off x="8962064" y="1233694"/>
                <a:ext cx="128682" cy="113916"/>
              </a:xfrm>
              <a:custGeom>
                <a:avLst/>
                <a:gdLst/>
                <a:ahLst/>
                <a:cxnLst/>
                <a:rect l="l" t="t" r="r" b="b"/>
                <a:pathLst>
                  <a:path w="1499" h="1327" extrusionOk="0">
                    <a:moveTo>
                      <a:pt x="773" y="0"/>
                    </a:moveTo>
                    <a:cubicBezTo>
                      <a:pt x="510" y="0"/>
                      <a:pt x="265" y="155"/>
                      <a:pt x="142" y="405"/>
                    </a:cubicBezTo>
                    <a:cubicBezTo>
                      <a:pt x="1" y="732"/>
                      <a:pt x="164" y="1132"/>
                      <a:pt x="491" y="1272"/>
                    </a:cubicBezTo>
                    <a:cubicBezTo>
                      <a:pt x="577" y="1309"/>
                      <a:pt x="669" y="1327"/>
                      <a:pt x="758" y="1327"/>
                    </a:cubicBezTo>
                    <a:cubicBezTo>
                      <a:pt x="1011" y="1327"/>
                      <a:pt x="1253" y="1187"/>
                      <a:pt x="1357" y="946"/>
                    </a:cubicBezTo>
                    <a:cubicBezTo>
                      <a:pt x="1498" y="591"/>
                      <a:pt x="1357" y="214"/>
                      <a:pt x="1031" y="51"/>
                    </a:cubicBezTo>
                    <a:cubicBezTo>
                      <a:pt x="945" y="16"/>
                      <a:pt x="858" y="0"/>
                      <a:pt x="77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994" name="Google Shape;994;p22"/>
            <p:cNvSpPr/>
            <p:nvPr/>
          </p:nvSpPr>
          <p:spPr>
            <a:xfrm rot="5400000">
              <a:off x="8503209" y="519108"/>
              <a:ext cx="300200" cy="938458"/>
            </a:xfrm>
            <a:custGeom>
              <a:avLst/>
              <a:gdLst/>
              <a:ahLst/>
              <a:cxnLst/>
              <a:rect l="l" t="t" r="r" b="b"/>
              <a:pathLst>
                <a:path w="3497" h="10932" extrusionOk="0">
                  <a:moveTo>
                    <a:pt x="91" y="0"/>
                  </a:moveTo>
                  <a:lnTo>
                    <a:pt x="1" y="23"/>
                  </a:lnTo>
                  <a:lnTo>
                    <a:pt x="2320" y="6429"/>
                  </a:lnTo>
                  <a:lnTo>
                    <a:pt x="3401" y="10932"/>
                  </a:lnTo>
                  <a:lnTo>
                    <a:pt x="3496" y="10904"/>
                  </a:lnTo>
                  <a:lnTo>
                    <a:pt x="2416" y="6400"/>
                  </a:lnTo>
                  <a:lnTo>
                    <a:pt x="9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5" name="Google Shape;995;p22"/>
            <p:cNvSpPr/>
            <p:nvPr/>
          </p:nvSpPr>
          <p:spPr>
            <a:xfrm rot="5400000">
              <a:off x="8470452" y="950523"/>
              <a:ext cx="201564" cy="181991"/>
            </a:xfrm>
            <a:custGeom>
              <a:avLst/>
              <a:gdLst/>
              <a:ahLst/>
              <a:cxnLst/>
              <a:rect l="l" t="t" r="r" b="b"/>
              <a:pathLst>
                <a:path w="2348" h="2120" extrusionOk="0">
                  <a:moveTo>
                    <a:pt x="1190" y="0"/>
                  </a:moveTo>
                  <a:cubicBezTo>
                    <a:pt x="1107" y="0"/>
                    <a:pt x="1023" y="10"/>
                    <a:pt x="940" y="31"/>
                  </a:cubicBezTo>
                  <a:cubicBezTo>
                    <a:pt x="377" y="149"/>
                    <a:pt x="0" y="712"/>
                    <a:pt x="141" y="1297"/>
                  </a:cubicBezTo>
                  <a:cubicBezTo>
                    <a:pt x="244" y="1787"/>
                    <a:pt x="700" y="2119"/>
                    <a:pt x="1188" y="2119"/>
                  </a:cubicBezTo>
                  <a:cubicBezTo>
                    <a:pt x="1261" y="2119"/>
                    <a:pt x="1334" y="2112"/>
                    <a:pt x="1407" y="2097"/>
                  </a:cubicBezTo>
                  <a:cubicBezTo>
                    <a:pt x="1970" y="1956"/>
                    <a:pt x="2347" y="1393"/>
                    <a:pt x="2207" y="830"/>
                  </a:cubicBezTo>
                  <a:cubicBezTo>
                    <a:pt x="2106" y="331"/>
                    <a:pt x="1666" y="0"/>
                    <a:pt x="119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6" name="Google Shape;996;p22"/>
            <p:cNvSpPr/>
            <p:nvPr/>
          </p:nvSpPr>
          <p:spPr>
            <a:xfrm rot="5400000">
              <a:off x="8122644" y="1077104"/>
              <a:ext cx="124733" cy="113830"/>
            </a:xfrm>
            <a:custGeom>
              <a:avLst/>
              <a:gdLst/>
              <a:ahLst/>
              <a:cxnLst/>
              <a:rect l="l" t="t" r="r" b="b"/>
              <a:pathLst>
                <a:path w="1453" h="1326" extrusionOk="0">
                  <a:moveTo>
                    <a:pt x="725" y="1"/>
                  </a:moveTo>
                  <a:cubicBezTo>
                    <a:pt x="679" y="1"/>
                    <a:pt x="632" y="6"/>
                    <a:pt x="586" y="15"/>
                  </a:cubicBezTo>
                  <a:cubicBezTo>
                    <a:pt x="237" y="111"/>
                    <a:pt x="1" y="460"/>
                    <a:pt x="96" y="814"/>
                  </a:cubicBezTo>
                  <a:cubicBezTo>
                    <a:pt x="154" y="1111"/>
                    <a:pt x="417" y="1326"/>
                    <a:pt x="709" y="1326"/>
                  </a:cubicBezTo>
                  <a:cubicBezTo>
                    <a:pt x="761" y="1326"/>
                    <a:pt x="814" y="1319"/>
                    <a:pt x="867" y="1304"/>
                  </a:cubicBezTo>
                  <a:cubicBezTo>
                    <a:pt x="1222" y="1237"/>
                    <a:pt x="1453" y="882"/>
                    <a:pt x="1385" y="533"/>
                  </a:cubicBezTo>
                  <a:cubicBezTo>
                    <a:pt x="1302" y="205"/>
                    <a:pt x="1028" y="1"/>
                    <a:pt x="7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 name="Google Shape;997;p22"/>
            <p:cNvSpPr/>
            <p:nvPr/>
          </p:nvSpPr>
          <p:spPr>
            <a:xfrm rot="5400000">
              <a:off x="9034978" y="762691"/>
              <a:ext cx="173064" cy="158985"/>
            </a:xfrm>
            <a:custGeom>
              <a:avLst/>
              <a:gdLst/>
              <a:ahLst/>
              <a:cxnLst/>
              <a:rect l="l" t="t" r="r" b="b"/>
              <a:pathLst>
                <a:path w="2016" h="1852" extrusionOk="0">
                  <a:moveTo>
                    <a:pt x="1011" y="1"/>
                  </a:moveTo>
                  <a:cubicBezTo>
                    <a:pt x="941" y="1"/>
                    <a:pt x="871" y="8"/>
                    <a:pt x="799" y="25"/>
                  </a:cubicBezTo>
                  <a:cubicBezTo>
                    <a:pt x="304" y="137"/>
                    <a:pt x="0" y="633"/>
                    <a:pt x="118" y="1123"/>
                  </a:cubicBezTo>
                  <a:cubicBezTo>
                    <a:pt x="195" y="1565"/>
                    <a:pt x="585" y="1852"/>
                    <a:pt x="1006" y="1852"/>
                  </a:cubicBezTo>
                  <a:cubicBezTo>
                    <a:pt x="1077" y="1852"/>
                    <a:pt x="1150" y="1843"/>
                    <a:pt x="1222" y="1826"/>
                  </a:cubicBezTo>
                  <a:cubicBezTo>
                    <a:pt x="1711" y="1736"/>
                    <a:pt x="2015" y="1218"/>
                    <a:pt x="1925" y="729"/>
                  </a:cubicBezTo>
                  <a:cubicBezTo>
                    <a:pt x="1823" y="302"/>
                    <a:pt x="1442" y="1"/>
                    <a:pt x="101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 name="Google Shape;998;p22"/>
            <p:cNvSpPr/>
            <p:nvPr/>
          </p:nvSpPr>
          <p:spPr>
            <a:xfrm rot="6925532">
              <a:off x="8904399" y="1456355"/>
              <a:ext cx="171094" cy="775201"/>
            </a:xfrm>
            <a:custGeom>
              <a:avLst/>
              <a:gdLst/>
              <a:ahLst/>
              <a:cxnLst/>
              <a:rect l="l" t="t" r="r" b="b"/>
              <a:pathLst>
                <a:path w="1993" h="9030" extrusionOk="0">
                  <a:moveTo>
                    <a:pt x="1925" y="0"/>
                  </a:moveTo>
                  <a:lnTo>
                    <a:pt x="0" y="4807"/>
                  </a:lnTo>
                  <a:lnTo>
                    <a:pt x="777" y="9029"/>
                  </a:lnTo>
                  <a:lnTo>
                    <a:pt x="867" y="9007"/>
                  </a:lnTo>
                  <a:lnTo>
                    <a:pt x="96" y="4830"/>
                  </a:lnTo>
                  <a:lnTo>
                    <a:pt x="1993" y="23"/>
                  </a:lnTo>
                  <a:lnTo>
                    <a:pt x="192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9" name="Google Shape;999;p22"/>
            <p:cNvSpPr/>
            <p:nvPr/>
          </p:nvSpPr>
          <p:spPr>
            <a:xfrm rot="6925532">
              <a:off x="8806321" y="1454225"/>
              <a:ext cx="304071" cy="241746"/>
            </a:xfrm>
            <a:custGeom>
              <a:avLst/>
              <a:gdLst/>
              <a:ahLst/>
              <a:cxnLst/>
              <a:rect l="l" t="t" r="r" b="b"/>
              <a:pathLst>
                <a:path w="3542" h="2816" extrusionOk="0">
                  <a:moveTo>
                    <a:pt x="3468" y="1"/>
                  </a:moveTo>
                  <a:lnTo>
                    <a:pt x="0" y="2748"/>
                  </a:lnTo>
                  <a:lnTo>
                    <a:pt x="45" y="2815"/>
                  </a:lnTo>
                  <a:lnTo>
                    <a:pt x="3541" y="74"/>
                  </a:lnTo>
                  <a:lnTo>
                    <a:pt x="34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0" name="Google Shape;1000;p22"/>
            <p:cNvSpPr/>
            <p:nvPr/>
          </p:nvSpPr>
          <p:spPr>
            <a:xfrm rot="6925532">
              <a:off x="8813762" y="1298203"/>
              <a:ext cx="205519" cy="181138"/>
            </a:xfrm>
            <a:custGeom>
              <a:avLst/>
              <a:gdLst/>
              <a:ahLst/>
              <a:cxnLst/>
              <a:rect l="l" t="t" r="r" b="b"/>
              <a:pathLst>
                <a:path w="2394" h="2110" extrusionOk="0">
                  <a:moveTo>
                    <a:pt x="1196" y="1"/>
                  </a:moveTo>
                  <a:cubicBezTo>
                    <a:pt x="881" y="1"/>
                    <a:pt x="570" y="139"/>
                    <a:pt x="356" y="409"/>
                  </a:cubicBezTo>
                  <a:cubicBezTo>
                    <a:pt x="1" y="854"/>
                    <a:pt x="97" y="1535"/>
                    <a:pt x="541" y="1890"/>
                  </a:cubicBezTo>
                  <a:cubicBezTo>
                    <a:pt x="738" y="2037"/>
                    <a:pt x="969" y="2110"/>
                    <a:pt x="1198" y="2110"/>
                  </a:cubicBezTo>
                  <a:cubicBezTo>
                    <a:pt x="1514" y="2110"/>
                    <a:pt x="1826" y="1972"/>
                    <a:pt x="2044" y="1698"/>
                  </a:cubicBezTo>
                  <a:cubicBezTo>
                    <a:pt x="2393" y="1254"/>
                    <a:pt x="2303" y="572"/>
                    <a:pt x="1853" y="223"/>
                  </a:cubicBezTo>
                  <a:cubicBezTo>
                    <a:pt x="1656" y="74"/>
                    <a:pt x="1425" y="1"/>
                    <a:pt x="119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1" name="Google Shape;1001;p22"/>
            <p:cNvSpPr/>
            <p:nvPr/>
          </p:nvSpPr>
          <p:spPr>
            <a:xfrm rot="6925532">
              <a:off x="9187518" y="1981767"/>
              <a:ext cx="232045" cy="205604"/>
            </a:xfrm>
            <a:custGeom>
              <a:avLst/>
              <a:gdLst/>
              <a:ahLst/>
              <a:cxnLst/>
              <a:rect l="l" t="t" r="r" b="b"/>
              <a:pathLst>
                <a:path w="2703" h="2395" extrusionOk="0">
                  <a:moveTo>
                    <a:pt x="1365" y="1"/>
                  </a:moveTo>
                  <a:cubicBezTo>
                    <a:pt x="1009" y="1"/>
                    <a:pt x="655" y="157"/>
                    <a:pt x="422" y="459"/>
                  </a:cubicBezTo>
                  <a:cubicBezTo>
                    <a:pt x="0" y="977"/>
                    <a:pt x="96" y="1726"/>
                    <a:pt x="614" y="2148"/>
                  </a:cubicBezTo>
                  <a:cubicBezTo>
                    <a:pt x="827" y="2314"/>
                    <a:pt x="1082" y="2395"/>
                    <a:pt x="1338" y="2395"/>
                  </a:cubicBezTo>
                  <a:cubicBezTo>
                    <a:pt x="1696" y="2395"/>
                    <a:pt x="2056" y="2236"/>
                    <a:pt x="2302" y="1934"/>
                  </a:cubicBezTo>
                  <a:cubicBezTo>
                    <a:pt x="2702" y="1422"/>
                    <a:pt x="2606" y="667"/>
                    <a:pt x="2089" y="245"/>
                  </a:cubicBezTo>
                  <a:cubicBezTo>
                    <a:pt x="1875" y="81"/>
                    <a:pt x="1619" y="1"/>
                    <a:pt x="136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 name="Google Shape;1002;p22"/>
            <p:cNvSpPr/>
            <p:nvPr/>
          </p:nvSpPr>
          <p:spPr>
            <a:xfrm rot="6925532">
              <a:off x="8557984" y="1583668"/>
              <a:ext cx="179421" cy="159333"/>
            </a:xfrm>
            <a:custGeom>
              <a:avLst/>
              <a:gdLst/>
              <a:ahLst/>
              <a:cxnLst/>
              <a:rect l="l" t="t" r="r" b="b"/>
              <a:pathLst>
                <a:path w="2090" h="1856" extrusionOk="0">
                  <a:moveTo>
                    <a:pt x="1055" y="0"/>
                  </a:moveTo>
                  <a:cubicBezTo>
                    <a:pt x="778" y="0"/>
                    <a:pt x="500" y="120"/>
                    <a:pt x="310" y="353"/>
                  </a:cubicBezTo>
                  <a:cubicBezTo>
                    <a:pt x="1" y="775"/>
                    <a:pt x="74" y="1338"/>
                    <a:pt x="474" y="1664"/>
                  </a:cubicBezTo>
                  <a:cubicBezTo>
                    <a:pt x="650" y="1793"/>
                    <a:pt x="851" y="1856"/>
                    <a:pt x="1048" y="1856"/>
                  </a:cubicBezTo>
                  <a:cubicBezTo>
                    <a:pt x="1324" y="1856"/>
                    <a:pt x="1595" y="1734"/>
                    <a:pt x="1785" y="1501"/>
                  </a:cubicBezTo>
                  <a:cubicBezTo>
                    <a:pt x="2089" y="1101"/>
                    <a:pt x="2022" y="516"/>
                    <a:pt x="1622" y="189"/>
                  </a:cubicBezTo>
                  <a:cubicBezTo>
                    <a:pt x="1455" y="62"/>
                    <a:pt x="1255" y="0"/>
                    <a:pt x="105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3" name="Google Shape;1003;p22"/>
            <p:cNvSpPr/>
            <p:nvPr/>
          </p:nvSpPr>
          <p:spPr>
            <a:xfrm rot="6925532">
              <a:off x="8884840" y="1657369"/>
              <a:ext cx="231530" cy="205175"/>
            </a:xfrm>
            <a:custGeom>
              <a:avLst/>
              <a:gdLst/>
              <a:ahLst/>
              <a:cxnLst/>
              <a:rect l="l" t="t" r="r" b="b"/>
              <a:pathLst>
                <a:path w="2697" h="2390" extrusionOk="0">
                  <a:moveTo>
                    <a:pt x="1333" y="0"/>
                  </a:moveTo>
                  <a:cubicBezTo>
                    <a:pt x="983" y="0"/>
                    <a:pt x="642" y="157"/>
                    <a:pt x="400" y="453"/>
                  </a:cubicBezTo>
                  <a:cubicBezTo>
                    <a:pt x="0" y="971"/>
                    <a:pt x="96" y="1720"/>
                    <a:pt x="608" y="2142"/>
                  </a:cubicBezTo>
                  <a:cubicBezTo>
                    <a:pt x="824" y="2309"/>
                    <a:pt x="1081" y="2389"/>
                    <a:pt x="1335" y="2389"/>
                  </a:cubicBezTo>
                  <a:cubicBezTo>
                    <a:pt x="1690" y="2389"/>
                    <a:pt x="2041" y="2232"/>
                    <a:pt x="2274" y="1934"/>
                  </a:cubicBezTo>
                  <a:cubicBezTo>
                    <a:pt x="2697" y="1416"/>
                    <a:pt x="2601" y="667"/>
                    <a:pt x="2089" y="267"/>
                  </a:cubicBezTo>
                  <a:cubicBezTo>
                    <a:pt x="1858" y="87"/>
                    <a:pt x="1593" y="0"/>
                    <a:pt x="133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4205500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004"/>
        <p:cNvGrpSpPr/>
        <p:nvPr/>
      </p:nvGrpSpPr>
      <p:grpSpPr>
        <a:xfrm>
          <a:off x="0" y="0"/>
          <a:ext cx="0" cy="0"/>
          <a:chOff x="0" y="0"/>
          <a:chExt cx="0" cy="0"/>
        </a:xfrm>
      </p:grpSpPr>
      <p:sp>
        <p:nvSpPr>
          <p:cNvPr id="1005" name="Google Shape;1005;p23"/>
          <p:cNvSpPr txBox="1">
            <a:spLocks noGrp="1"/>
          </p:cNvSpPr>
          <p:nvPr>
            <p:ph type="ctrTitle"/>
          </p:nvPr>
        </p:nvSpPr>
        <p:spPr>
          <a:xfrm>
            <a:off x="715100" y="535000"/>
            <a:ext cx="3997800" cy="1056300"/>
          </a:xfrm>
          <a:prstGeom prst="rect">
            <a:avLst/>
          </a:prstGeom>
        </p:spPr>
        <p:txBody>
          <a:bodyPr spcFirstLastPara="1" wrap="square" lIns="91425" tIns="91425" rIns="91425" bIns="91425" anchor="t" anchorCtr="0">
            <a:noAutofit/>
          </a:bodyPr>
          <a:lstStyle>
            <a:lvl1pPr lvl="0" rtl="0">
              <a:spcBef>
                <a:spcPts val="0"/>
              </a:spcBef>
              <a:spcAft>
                <a:spcPts val="0"/>
              </a:spcAft>
              <a:buSzPts val="5200"/>
              <a:buNone/>
              <a:defRPr sz="7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06" name="Google Shape;1006;p23"/>
          <p:cNvSpPr txBox="1">
            <a:spLocks noGrp="1"/>
          </p:cNvSpPr>
          <p:nvPr>
            <p:ph type="subTitle" idx="1"/>
          </p:nvPr>
        </p:nvSpPr>
        <p:spPr>
          <a:xfrm>
            <a:off x="715191" y="1678879"/>
            <a:ext cx="3997800" cy="1170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007" name="Google Shape;1007;p23"/>
          <p:cNvSpPr txBox="1"/>
          <p:nvPr/>
        </p:nvSpPr>
        <p:spPr>
          <a:xfrm>
            <a:off x="715100" y="3454324"/>
            <a:ext cx="4154700" cy="615600"/>
          </a:xfrm>
          <a:prstGeom prst="rect">
            <a:avLst/>
          </a:prstGeom>
          <a:noFill/>
          <a:ln>
            <a:noFill/>
          </a:ln>
        </p:spPr>
        <p:txBody>
          <a:bodyPr spcFirstLastPara="1" wrap="square" lIns="91425" tIns="91425" rIns="91425" bIns="91425" anchor="b" anchorCtr="0">
            <a:noAutofit/>
          </a:bodyPr>
          <a:lstStyle/>
          <a:p>
            <a:pPr marL="0" marR="0" lvl="0" indent="0" algn="l" defTabSz="914400" rtl="0" eaLnBrk="1" fontAlgn="auto" latinLnBrk="0" hangingPunct="1">
              <a:lnSpc>
                <a:spcPct val="100000"/>
              </a:lnSpc>
              <a:spcBef>
                <a:spcPts val="300"/>
              </a:spcBef>
              <a:spcAft>
                <a:spcPts val="0"/>
              </a:spcAft>
              <a:buClr>
                <a:srgbClr val="000000"/>
              </a:buClr>
              <a:buSzTx/>
              <a:buFont typeface="Arial"/>
              <a:buNone/>
              <a:tabLst/>
              <a:defRPr/>
            </a:pPr>
            <a:r>
              <a:rPr kumimoji="0" lang="en" sz="1000" b="0" i="0" u="none" strike="noStrike" kern="0" cap="none" spc="0" normalizeH="0" baseline="0" noProof="0">
                <a:ln>
                  <a:noFill/>
                </a:ln>
                <a:solidFill>
                  <a:srgbClr val="0E3353"/>
                </a:solidFill>
                <a:effectLst/>
                <a:uLnTx/>
                <a:uFillTx/>
                <a:latin typeface="Arimo"/>
                <a:ea typeface="Arimo"/>
                <a:cs typeface="Arimo"/>
                <a:sym typeface="Arimo"/>
              </a:rPr>
              <a:t>CREDITS: This presentation template was created by </a:t>
            </a:r>
            <a:r>
              <a:rPr kumimoji="0" lang="en" sz="1000" b="1" i="0" u="none" strike="noStrike" kern="0" cap="none" spc="0" normalizeH="0" baseline="0" noProof="0">
                <a:ln>
                  <a:noFill/>
                </a:ln>
                <a:solidFill>
                  <a:srgbClr val="0E3B53"/>
                </a:solidFill>
                <a:effectLst/>
                <a:uLnTx/>
                <a:uFill>
                  <a:noFill/>
                </a:uFill>
                <a:latin typeface="Arimo"/>
                <a:ea typeface="Arimo"/>
                <a:cs typeface="Arimo"/>
                <a:sym typeface="Arimo"/>
                <a:hlinkClick r:id="rId2"/>
              </a:rPr>
              <a:t>Slidesgo</a:t>
            </a:r>
            <a:r>
              <a:rPr kumimoji="0" lang="en" sz="1000" b="0" i="0" u="none" strike="noStrike" kern="0" cap="none" spc="0" normalizeH="0" baseline="0" noProof="0">
                <a:ln>
                  <a:noFill/>
                </a:ln>
                <a:solidFill>
                  <a:srgbClr val="0E3353"/>
                </a:solidFill>
                <a:effectLst/>
                <a:uLnTx/>
                <a:uFillTx/>
                <a:latin typeface="Arimo"/>
                <a:ea typeface="Arimo"/>
                <a:cs typeface="Arimo"/>
                <a:sym typeface="Arimo"/>
              </a:rPr>
              <a:t>, including icons by </a:t>
            </a:r>
            <a:r>
              <a:rPr kumimoji="0" lang="en" sz="1000" b="1" i="0" u="none" strike="noStrike" kern="0" cap="none" spc="0" normalizeH="0" baseline="0" noProof="0">
                <a:ln>
                  <a:noFill/>
                </a:ln>
                <a:solidFill>
                  <a:srgbClr val="0E3353"/>
                </a:solidFill>
                <a:effectLst/>
                <a:uLnTx/>
                <a:uFill>
                  <a:noFill/>
                </a:uFill>
                <a:latin typeface="Arimo"/>
                <a:ea typeface="Arimo"/>
                <a:cs typeface="Arimo"/>
                <a:sym typeface="Arimo"/>
                <a:hlinkClick r:id="rId3">
                  <a:extLst>
                    <a:ext uri="{A12FA001-AC4F-418D-AE19-62706E023703}">
                      <ahyp:hlinkClr xmlns:ahyp="http://schemas.microsoft.com/office/drawing/2018/hyperlinkcolor" xmlns="" val="tx"/>
                    </a:ext>
                  </a:extLst>
                </a:hlinkClick>
              </a:rPr>
              <a:t>Flaticon</a:t>
            </a:r>
            <a:r>
              <a:rPr kumimoji="0" lang="en" sz="1000" b="0" i="0" u="none" strike="noStrike" kern="0" cap="none" spc="0" normalizeH="0" baseline="0" noProof="0">
                <a:ln>
                  <a:noFill/>
                </a:ln>
                <a:solidFill>
                  <a:srgbClr val="0E3353"/>
                </a:solidFill>
                <a:effectLst/>
                <a:uLnTx/>
                <a:uFillTx/>
                <a:latin typeface="Arimo"/>
                <a:ea typeface="Arimo"/>
                <a:cs typeface="Arimo"/>
                <a:sym typeface="Arimo"/>
              </a:rPr>
              <a:t>, and infographics &amp; images by </a:t>
            </a:r>
            <a:r>
              <a:rPr kumimoji="0" lang="en" sz="1000" b="1" i="0" u="none" strike="noStrike" kern="0" cap="none" spc="0" normalizeH="0" baseline="0" noProof="0">
                <a:ln>
                  <a:noFill/>
                </a:ln>
                <a:solidFill>
                  <a:srgbClr val="0E3353"/>
                </a:solidFill>
                <a:effectLst/>
                <a:uLnTx/>
                <a:uFill>
                  <a:noFill/>
                </a:uFill>
                <a:latin typeface="Arimo"/>
                <a:ea typeface="Arimo"/>
                <a:cs typeface="Arimo"/>
                <a:sym typeface="Arimo"/>
                <a:hlinkClick r:id="rId4">
                  <a:extLst>
                    <a:ext uri="{A12FA001-AC4F-418D-AE19-62706E023703}">
                      <ahyp:hlinkClr xmlns:ahyp="http://schemas.microsoft.com/office/drawing/2018/hyperlinkcolor" xmlns="" val="tx"/>
                    </a:ext>
                  </a:extLst>
                </a:hlinkClick>
              </a:rPr>
              <a:t>Freepik</a:t>
            </a:r>
            <a:endParaRPr kumimoji="0" sz="1000" b="1" i="0" u="none" strike="noStrike" kern="0" cap="none" spc="0" normalizeH="0" baseline="0" noProof="0">
              <a:ln>
                <a:noFill/>
              </a:ln>
              <a:solidFill>
                <a:srgbClr val="0E3353"/>
              </a:solidFill>
              <a:effectLst/>
              <a:uLnTx/>
              <a:uFillTx/>
              <a:latin typeface="Arimo"/>
              <a:ea typeface="Arimo"/>
              <a:cs typeface="Arimo"/>
              <a:sym typeface="Arimo"/>
            </a:endParaRPr>
          </a:p>
        </p:txBody>
      </p:sp>
      <p:sp>
        <p:nvSpPr>
          <p:cNvPr id="1008" name="Google Shape;1008;p23"/>
          <p:cNvSpPr/>
          <p:nvPr/>
        </p:nvSpPr>
        <p:spPr>
          <a:xfrm>
            <a:off x="100" y="4966175"/>
            <a:ext cx="9144000" cy="197400"/>
          </a:xfrm>
          <a:prstGeom prst="rect">
            <a:avLst/>
          </a:prstGeom>
          <a:solidFill>
            <a:srgbClr val="87A3AF">
              <a:alpha val="3924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009" name="Google Shape;1009;p23"/>
          <p:cNvGrpSpPr/>
          <p:nvPr/>
        </p:nvGrpSpPr>
        <p:grpSpPr>
          <a:xfrm>
            <a:off x="4812694" y="-136311"/>
            <a:ext cx="4537384" cy="1991219"/>
            <a:chOff x="4776844" y="-11"/>
            <a:chExt cx="4537384" cy="1991219"/>
          </a:xfrm>
        </p:grpSpPr>
        <p:grpSp>
          <p:nvGrpSpPr>
            <p:cNvPr id="1010" name="Google Shape;1010;p23"/>
            <p:cNvGrpSpPr/>
            <p:nvPr/>
          </p:nvGrpSpPr>
          <p:grpSpPr>
            <a:xfrm rot="10800000">
              <a:off x="6606135" y="-11"/>
              <a:ext cx="2708093" cy="1991219"/>
              <a:chOff x="-504263" y="2955095"/>
              <a:chExt cx="2708093" cy="1991219"/>
            </a:xfrm>
          </p:grpSpPr>
          <p:sp>
            <p:nvSpPr>
              <p:cNvPr id="1011" name="Google Shape;1011;p23"/>
              <p:cNvSpPr/>
              <p:nvPr/>
            </p:nvSpPr>
            <p:spPr>
              <a:xfrm rot="5400000">
                <a:off x="-325306" y="3899807"/>
                <a:ext cx="316291" cy="553418"/>
              </a:xfrm>
              <a:custGeom>
                <a:avLst/>
                <a:gdLst/>
                <a:ahLst/>
                <a:cxnLst/>
                <a:rect l="l" t="t" r="r" b="b"/>
                <a:pathLst>
                  <a:path w="3446" h="6030" extrusionOk="0">
                    <a:moveTo>
                      <a:pt x="2438" y="1"/>
                    </a:moveTo>
                    <a:lnTo>
                      <a:pt x="0" y="4014"/>
                    </a:lnTo>
                    <a:lnTo>
                      <a:pt x="68" y="4059"/>
                    </a:lnTo>
                    <a:lnTo>
                      <a:pt x="2393" y="282"/>
                    </a:lnTo>
                    <a:lnTo>
                      <a:pt x="3378" y="6029"/>
                    </a:lnTo>
                    <a:lnTo>
                      <a:pt x="3445" y="6029"/>
                    </a:lnTo>
                    <a:lnTo>
                      <a:pt x="24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2" name="Google Shape;1012;p23"/>
              <p:cNvSpPr/>
              <p:nvPr/>
            </p:nvSpPr>
            <p:spPr>
              <a:xfrm rot="5400000">
                <a:off x="-394286" y="4276721"/>
                <a:ext cx="533822" cy="456226"/>
              </a:xfrm>
              <a:custGeom>
                <a:avLst/>
                <a:gdLst/>
                <a:ahLst/>
                <a:cxnLst/>
                <a:rect l="l" t="t" r="r" b="b"/>
                <a:pathLst>
                  <a:path w="5816" h="4971" extrusionOk="0">
                    <a:moveTo>
                      <a:pt x="46" y="0"/>
                    </a:moveTo>
                    <a:lnTo>
                      <a:pt x="1" y="68"/>
                    </a:lnTo>
                    <a:lnTo>
                      <a:pt x="5748" y="4971"/>
                    </a:lnTo>
                    <a:lnTo>
                      <a:pt x="5815" y="4903"/>
                    </a:lnTo>
                    <a:lnTo>
                      <a:pt x="4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3" name="Google Shape;1013;p23"/>
              <p:cNvSpPr/>
              <p:nvPr/>
            </p:nvSpPr>
            <p:spPr>
              <a:xfrm rot="5400000">
                <a:off x="-37030" y="4106405"/>
                <a:ext cx="266727" cy="267256"/>
              </a:xfrm>
              <a:custGeom>
                <a:avLst/>
                <a:gdLst/>
                <a:ahLst/>
                <a:cxnLst/>
                <a:rect l="l" t="t" r="r" b="b"/>
                <a:pathLst>
                  <a:path w="2906" h="2912" extrusionOk="0">
                    <a:moveTo>
                      <a:pt x="1453" y="1"/>
                    </a:moveTo>
                    <a:cubicBezTo>
                      <a:pt x="654" y="1"/>
                      <a:pt x="1" y="660"/>
                      <a:pt x="1" y="1453"/>
                    </a:cubicBezTo>
                    <a:cubicBezTo>
                      <a:pt x="1" y="2253"/>
                      <a:pt x="654" y="2911"/>
                      <a:pt x="1453" y="2911"/>
                    </a:cubicBezTo>
                    <a:cubicBezTo>
                      <a:pt x="2252" y="2911"/>
                      <a:pt x="2905" y="2253"/>
                      <a:pt x="2905" y="1453"/>
                    </a:cubicBezTo>
                    <a:cubicBezTo>
                      <a:pt x="2905" y="660"/>
                      <a:pt x="2252" y="1"/>
                      <a:pt x="14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4" name="Google Shape;1014;p23"/>
              <p:cNvSpPr/>
              <p:nvPr/>
            </p:nvSpPr>
            <p:spPr>
              <a:xfrm rot="5400000">
                <a:off x="-430984" y="4690023"/>
                <a:ext cx="157228" cy="157123"/>
              </a:xfrm>
              <a:custGeom>
                <a:avLst/>
                <a:gdLst/>
                <a:ahLst/>
                <a:cxnLst/>
                <a:rect l="l" t="t" r="r" b="b"/>
                <a:pathLst>
                  <a:path w="1713" h="1712" extrusionOk="0">
                    <a:moveTo>
                      <a:pt x="868" y="0"/>
                    </a:moveTo>
                    <a:cubicBezTo>
                      <a:pt x="378" y="0"/>
                      <a:pt x="1" y="400"/>
                      <a:pt x="1" y="867"/>
                    </a:cubicBezTo>
                    <a:cubicBezTo>
                      <a:pt x="1" y="1334"/>
                      <a:pt x="378" y="1711"/>
                      <a:pt x="868" y="1711"/>
                    </a:cubicBezTo>
                    <a:cubicBezTo>
                      <a:pt x="1335" y="1711"/>
                      <a:pt x="1712" y="1334"/>
                      <a:pt x="1712" y="867"/>
                    </a:cubicBezTo>
                    <a:cubicBezTo>
                      <a:pt x="1712" y="400"/>
                      <a:pt x="1335" y="0"/>
                      <a:pt x="86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5" name="Google Shape;1015;p23"/>
              <p:cNvSpPr/>
              <p:nvPr/>
            </p:nvSpPr>
            <p:spPr>
              <a:xfrm rot="5400000">
                <a:off x="-505323" y="4271017"/>
                <a:ext cx="123084" cy="120963"/>
              </a:xfrm>
              <a:custGeom>
                <a:avLst/>
                <a:gdLst/>
                <a:ahLst/>
                <a:cxnLst/>
                <a:rect l="l" t="t" r="r" b="b"/>
                <a:pathLst>
                  <a:path w="1341" h="1318" extrusionOk="0">
                    <a:moveTo>
                      <a:pt x="659" y="1"/>
                    </a:moveTo>
                    <a:cubicBezTo>
                      <a:pt x="310" y="1"/>
                      <a:pt x="1" y="310"/>
                      <a:pt x="1" y="659"/>
                    </a:cubicBezTo>
                    <a:cubicBezTo>
                      <a:pt x="1" y="1036"/>
                      <a:pt x="310" y="1318"/>
                      <a:pt x="659" y="1318"/>
                    </a:cubicBezTo>
                    <a:cubicBezTo>
                      <a:pt x="1036" y="1318"/>
                      <a:pt x="1340" y="1036"/>
                      <a:pt x="1340" y="659"/>
                    </a:cubicBezTo>
                    <a:cubicBezTo>
                      <a:pt x="1340" y="310"/>
                      <a:pt x="1036" y="1"/>
                      <a:pt x="65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6" name="Google Shape;1016;p23"/>
              <p:cNvSpPr/>
              <p:nvPr/>
            </p:nvSpPr>
            <p:spPr>
              <a:xfrm rot="5400000">
                <a:off x="-340537" y="3942929"/>
                <a:ext cx="157136" cy="157123"/>
              </a:xfrm>
              <a:custGeom>
                <a:avLst/>
                <a:gdLst/>
                <a:ahLst/>
                <a:cxnLst/>
                <a:rect l="l" t="t" r="r" b="b"/>
                <a:pathLst>
                  <a:path w="1712" h="1712" extrusionOk="0">
                    <a:moveTo>
                      <a:pt x="867" y="0"/>
                    </a:moveTo>
                    <a:cubicBezTo>
                      <a:pt x="378" y="0"/>
                      <a:pt x="0" y="377"/>
                      <a:pt x="0" y="845"/>
                    </a:cubicBezTo>
                    <a:cubicBezTo>
                      <a:pt x="0" y="1334"/>
                      <a:pt x="378" y="1711"/>
                      <a:pt x="867" y="1711"/>
                    </a:cubicBezTo>
                    <a:cubicBezTo>
                      <a:pt x="1340" y="1711"/>
                      <a:pt x="1712" y="1334"/>
                      <a:pt x="1712" y="845"/>
                    </a:cubicBezTo>
                    <a:cubicBezTo>
                      <a:pt x="1712" y="377"/>
                      <a:pt x="1340" y="0"/>
                      <a:pt x="86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7" name="Google Shape;1017;p23"/>
              <p:cNvSpPr/>
              <p:nvPr/>
            </p:nvSpPr>
            <p:spPr>
              <a:xfrm rot="5400000">
                <a:off x="1644803" y="3849412"/>
                <a:ext cx="222211" cy="727520"/>
              </a:xfrm>
              <a:custGeom>
                <a:avLst/>
                <a:gdLst/>
                <a:ahLst/>
                <a:cxnLst/>
                <a:rect l="l" t="t" r="r" b="b"/>
                <a:pathLst>
                  <a:path w="2421" h="7927" extrusionOk="0">
                    <a:moveTo>
                      <a:pt x="822" y="1"/>
                    </a:moveTo>
                    <a:lnTo>
                      <a:pt x="732" y="23"/>
                    </a:lnTo>
                    <a:lnTo>
                      <a:pt x="2302" y="5157"/>
                    </a:lnTo>
                    <a:lnTo>
                      <a:pt x="0" y="7853"/>
                    </a:lnTo>
                    <a:lnTo>
                      <a:pt x="73" y="7926"/>
                    </a:lnTo>
                    <a:lnTo>
                      <a:pt x="2421" y="5179"/>
                    </a:lnTo>
                    <a:lnTo>
                      <a:pt x="82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8" name="Google Shape;1018;p23"/>
              <p:cNvSpPr/>
              <p:nvPr/>
            </p:nvSpPr>
            <p:spPr>
              <a:xfrm rot="5400000">
                <a:off x="1541679" y="4413279"/>
                <a:ext cx="490958" cy="295156"/>
              </a:xfrm>
              <a:custGeom>
                <a:avLst/>
                <a:gdLst/>
                <a:ahLst/>
                <a:cxnLst/>
                <a:rect l="l" t="t" r="r" b="b"/>
                <a:pathLst>
                  <a:path w="5349" h="3216" extrusionOk="0">
                    <a:moveTo>
                      <a:pt x="5303" y="1"/>
                    </a:moveTo>
                    <a:lnTo>
                      <a:pt x="1" y="3119"/>
                    </a:lnTo>
                    <a:lnTo>
                      <a:pt x="68" y="3215"/>
                    </a:lnTo>
                    <a:lnTo>
                      <a:pt x="5348" y="97"/>
                    </a:lnTo>
                    <a:lnTo>
                      <a:pt x="530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9" name="Google Shape;1019;p23"/>
              <p:cNvSpPr/>
              <p:nvPr/>
            </p:nvSpPr>
            <p:spPr>
              <a:xfrm rot="5400000">
                <a:off x="1365251" y="4075176"/>
                <a:ext cx="60578" cy="62592"/>
              </a:xfrm>
              <a:custGeom>
                <a:avLst/>
                <a:gdLst/>
                <a:ahLst/>
                <a:cxnLst/>
                <a:rect l="l" t="t" r="r" b="b"/>
                <a:pathLst>
                  <a:path w="660" h="682" extrusionOk="0">
                    <a:moveTo>
                      <a:pt x="333" y="0"/>
                    </a:moveTo>
                    <a:cubicBezTo>
                      <a:pt x="141" y="0"/>
                      <a:pt x="1" y="163"/>
                      <a:pt x="1" y="355"/>
                    </a:cubicBezTo>
                    <a:cubicBezTo>
                      <a:pt x="1" y="518"/>
                      <a:pt x="141" y="681"/>
                      <a:pt x="333" y="681"/>
                    </a:cubicBezTo>
                    <a:cubicBezTo>
                      <a:pt x="518" y="681"/>
                      <a:pt x="659" y="518"/>
                      <a:pt x="659" y="355"/>
                    </a:cubicBezTo>
                    <a:cubicBezTo>
                      <a:pt x="659" y="163"/>
                      <a:pt x="518" y="0"/>
                      <a:pt x="33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0" name="Google Shape;1020;p23"/>
              <p:cNvSpPr/>
              <p:nvPr/>
            </p:nvSpPr>
            <p:spPr>
              <a:xfrm rot="5400000">
                <a:off x="2033759" y="4087020"/>
                <a:ext cx="170078" cy="170064"/>
              </a:xfrm>
              <a:custGeom>
                <a:avLst/>
                <a:gdLst/>
                <a:ahLst/>
                <a:cxnLst/>
                <a:rect l="l" t="t" r="r" b="b"/>
                <a:pathLst>
                  <a:path w="1853" h="1853" extrusionOk="0">
                    <a:moveTo>
                      <a:pt x="941" y="0"/>
                    </a:moveTo>
                    <a:cubicBezTo>
                      <a:pt x="423" y="0"/>
                      <a:pt x="1" y="422"/>
                      <a:pt x="1" y="940"/>
                    </a:cubicBezTo>
                    <a:cubicBezTo>
                      <a:pt x="1" y="1430"/>
                      <a:pt x="423" y="1852"/>
                      <a:pt x="941" y="1852"/>
                    </a:cubicBezTo>
                    <a:cubicBezTo>
                      <a:pt x="1459" y="1852"/>
                      <a:pt x="1853" y="1430"/>
                      <a:pt x="1853" y="940"/>
                    </a:cubicBezTo>
                    <a:cubicBezTo>
                      <a:pt x="1853" y="422"/>
                      <a:pt x="1459" y="0"/>
                      <a:pt x="94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1" name="Google Shape;1021;p23"/>
              <p:cNvSpPr/>
              <p:nvPr/>
            </p:nvSpPr>
            <p:spPr>
              <a:xfrm rot="5400000">
                <a:off x="1832305" y="4708048"/>
                <a:ext cx="195869" cy="193834"/>
              </a:xfrm>
              <a:custGeom>
                <a:avLst/>
                <a:gdLst/>
                <a:ahLst/>
                <a:cxnLst/>
                <a:rect l="l" t="t" r="r" b="b"/>
                <a:pathLst>
                  <a:path w="2134" h="2112" extrusionOk="0">
                    <a:moveTo>
                      <a:pt x="1059" y="0"/>
                    </a:moveTo>
                    <a:cubicBezTo>
                      <a:pt x="473" y="0"/>
                      <a:pt x="1" y="468"/>
                      <a:pt x="1" y="1053"/>
                    </a:cubicBezTo>
                    <a:cubicBezTo>
                      <a:pt x="1" y="1638"/>
                      <a:pt x="473" y="2111"/>
                      <a:pt x="1059" y="2111"/>
                    </a:cubicBezTo>
                    <a:cubicBezTo>
                      <a:pt x="1644" y="2111"/>
                      <a:pt x="2134" y="1638"/>
                      <a:pt x="2134" y="1053"/>
                    </a:cubicBezTo>
                    <a:cubicBezTo>
                      <a:pt x="2134" y="468"/>
                      <a:pt x="1644" y="0"/>
                      <a:pt x="105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2" name="Google Shape;1022;p23"/>
              <p:cNvSpPr/>
              <p:nvPr/>
            </p:nvSpPr>
            <p:spPr>
              <a:xfrm rot="5400000">
                <a:off x="1560092" y="4233787"/>
                <a:ext cx="170078" cy="170064"/>
              </a:xfrm>
              <a:custGeom>
                <a:avLst/>
                <a:gdLst/>
                <a:ahLst/>
                <a:cxnLst/>
                <a:rect l="l" t="t" r="r" b="b"/>
                <a:pathLst>
                  <a:path w="1853" h="1853" extrusionOk="0">
                    <a:moveTo>
                      <a:pt x="935" y="1"/>
                    </a:moveTo>
                    <a:cubicBezTo>
                      <a:pt x="423" y="1"/>
                      <a:pt x="0" y="423"/>
                      <a:pt x="0" y="935"/>
                    </a:cubicBezTo>
                    <a:cubicBezTo>
                      <a:pt x="0" y="1453"/>
                      <a:pt x="423" y="1853"/>
                      <a:pt x="935" y="1853"/>
                    </a:cubicBezTo>
                    <a:cubicBezTo>
                      <a:pt x="1430" y="1853"/>
                      <a:pt x="1852" y="1453"/>
                      <a:pt x="1852" y="935"/>
                    </a:cubicBezTo>
                    <a:cubicBezTo>
                      <a:pt x="1852" y="423"/>
                      <a:pt x="1430" y="1"/>
                      <a:pt x="93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3" name="Google Shape;1023;p23"/>
              <p:cNvSpPr/>
              <p:nvPr/>
            </p:nvSpPr>
            <p:spPr>
              <a:xfrm rot="5400000">
                <a:off x="896171" y="4251898"/>
                <a:ext cx="366406" cy="811680"/>
              </a:xfrm>
              <a:custGeom>
                <a:avLst/>
                <a:gdLst/>
                <a:ahLst/>
                <a:cxnLst/>
                <a:rect l="l" t="t" r="r" b="b"/>
                <a:pathLst>
                  <a:path w="3992" h="8844" extrusionOk="0">
                    <a:moveTo>
                      <a:pt x="3800" y="1"/>
                    </a:moveTo>
                    <a:lnTo>
                      <a:pt x="3896" y="8613"/>
                    </a:lnTo>
                    <a:lnTo>
                      <a:pt x="74" y="4740"/>
                    </a:lnTo>
                    <a:lnTo>
                      <a:pt x="1" y="4785"/>
                    </a:lnTo>
                    <a:lnTo>
                      <a:pt x="3991" y="8844"/>
                    </a:lnTo>
                    <a:lnTo>
                      <a:pt x="389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4" name="Google Shape;1024;p23"/>
              <p:cNvSpPr/>
              <p:nvPr/>
            </p:nvSpPr>
            <p:spPr>
              <a:xfrm rot="5400000">
                <a:off x="225581" y="4380050"/>
                <a:ext cx="654702" cy="279554"/>
              </a:xfrm>
              <a:custGeom>
                <a:avLst/>
                <a:gdLst/>
                <a:ahLst/>
                <a:cxnLst/>
                <a:rect l="l" t="t" r="r" b="b"/>
                <a:pathLst>
                  <a:path w="7133" h="3046" extrusionOk="0">
                    <a:moveTo>
                      <a:pt x="0" y="1"/>
                    </a:moveTo>
                    <a:lnTo>
                      <a:pt x="0" y="91"/>
                    </a:lnTo>
                    <a:lnTo>
                      <a:pt x="6896" y="141"/>
                    </a:lnTo>
                    <a:lnTo>
                      <a:pt x="3614" y="2978"/>
                    </a:lnTo>
                    <a:lnTo>
                      <a:pt x="3659" y="3046"/>
                    </a:lnTo>
                    <a:lnTo>
                      <a:pt x="7132" y="46"/>
                    </a:lnTo>
                    <a:lnTo>
                      <a:pt x="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5" name="Google Shape;1025;p23"/>
              <p:cNvSpPr/>
              <p:nvPr/>
            </p:nvSpPr>
            <p:spPr>
              <a:xfrm rot="5400000">
                <a:off x="1431887" y="4772662"/>
                <a:ext cx="108123" cy="110133"/>
              </a:xfrm>
              <a:custGeom>
                <a:avLst/>
                <a:gdLst/>
                <a:ahLst/>
                <a:cxnLst/>
                <a:rect l="l" t="t" r="r" b="b"/>
                <a:pathLst>
                  <a:path w="1178" h="1200" extrusionOk="0">
                    <a:moveTo>
                      <a:pt x="592" y="1"/>
                    </a:moveTo>
                    <a:cubicBezTo>
                      <a:pt x="260" y="1"/>
                      <a:pt x="1" y="282"/>
                      <a:pt x="1" y="609"/>
                    </a:cubicBezTo>
                    <a:cubicBezTo>
                      <a:pt x="1" y="941"/>
                      <a:pt x="260" y="1200"/>
                      <a:pt x="592" y="1200"/>
                    </a:cubicBezTo>
                    <a:cubicBezTo>
                      <a:pt x="918" y="1200"/>
                      <a:pt x="1177" y="941"/>
                      <a:pt x="1177" y="609"/>
                    </a:cubicBezTo>
                    <a:cubicBezTo>
                      <a:pt x="1177" y="282"/>
                      <a:pt x="918" y="1"/>
                      <a:pt x="59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6" name="Google Shape;1026;p23"/>
              <p:cNvSpPr/>
              <p:nvPr/>
            </p:nvSpPr>
            <p:spPr>
              <a:xfrm rot="5400000">
                <a:off x="573299" y="4727691"/>
                <a:ext cx="219642" cy="217604"/>
              </a:xfrm>
              <a:custGeom>
                <a:avLst/>
                <a:gdLst/>
                <a:ahLst/>
                <a:cxnLst/>
                <a:rect l="l" t="t" r="r" b="b"/>
                <a:pathLst>
                  <a:path w="2393" h="2371" extrusionOk="0">
                    <a:moveTo>
                      <a:pt x="1194" y="1"/>
                    </a:moveTo>
                    <a:cubicBezTo>
                      <a:pt x="541" y="1"/>
                      <a:pt x="0" y="519"/>
                      <a:pt x="0" y="1172"/>
                    </a:cubicBezTo>
                    <a:cubicBezTo>
                      <a:pt x="0" y="1830"/>
                      <a:pt x="541" y="2371"/>
                      <a:pt x="1194" y="2371"/>
                    </a:cubicBezTo>
                    <a:cubicBezTo>
                      <a:pt x="1852" y="2371"/>
                      <a:pt x="2393" y="1830"/>
                      <a:pt x="2393" y="1172"/>
                    </a:cubicBezTo>
                    <a:cubicBezTo>
                      <a:pt x="2393" y="519"/>
                      <a:pt x="1852" y="1"/>
                      <a:pt x="119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7" name="Google Shape;1027;p23"/>
              <p:cNvSpPr/>
              <p:nvPr/>
            </p:nvSpPr>
            <p:spPr>
              <a:xfrm rot="5400000">
                <a:off x="585184" y="4089087"/>
                <a:ext cx="206700" cy="206775"/>
              </a:xfrm>
              <a:custGeom>
                <a:avLst/>
                <a:gdLst/>
                <a:ahLst/>
                <a:cxnLst/>
                <a:rect l="l" t="t" r="r" b="b"/>
                <a:pathLst>
                  <a:path w="2252" h="2253" extrusionOk="0">
                    <a:moveTo>
                      <a:pt x="1126" y="1"/>
                    </a:moveTo>
                    <a:cubicBezTo>
                      <a:pt x="496" y="1"/>
                      <a:pt x="0" y="496"/>
                      <a:pt x="0" y="1127"/>
                    </a:cubicBezTo>
                    <a:cubicBezTo>
                      <a:pt x="0" y="1735"/>
                      <a:pt x="496" y="2252"/>
                      <a:pt x="1126" y="2252"/>
                    </a:cubicBezTo>
                    <a:cubicBezTo>
                      <a:pt x="1740" y="2252"/>
                      <a:pt x="2252" y="1735"/>
                      <a:pt x="2252" y="1127"/>
                    </a:cubicBezTo>
                    <a:cubicBezTo>
                      <a:pt x="2252" y="496"/>
                      <a:pt x="1740" y="1"/>
                      <a:pt x="11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8" name="Google Shape;1028;p23"/>
              <p:cNvSpPr/>
              <p:nvPr/>
            </p:nvSpPr>
            <p:spPr>
              <a:xfrm rot="5400000">
                <a:off x="981118" y="4412264"/>
                <a:ext cx="133914" cy="133444"/>
              </a:xfrm>
              <a:custGeom>
                <a:avLst/>
                <a:gdLst/>
                <a:ahLst/>
                <a:cxnLst/>
                <a:rect l="l" t="t" r="r" b="b"/>
                <a:pathLst>
                  <a:path w="1459" h="1454" extrusionOk="0">
                    <a:moveTo>
                      <a:pt x="732" y="1"/>
                    </a:moveTo>
                    <a:cubicBezTo>
                      <a:pt x="310" y="1"/>
                      <a:pt x="0" y="327"/>
                      <a:pt x="0" y="727"/>
                    </a:cubicBezTo>
                    <a:cubicBezTo>
                      <a:pt x="0" y="1127"/>
                      <a:pt x="310" y="1453"/>
                      <a:pt x="732" y="1453"/>
                    </a:cubicBezTo>
                    <a:cubicBezTo>
                      <a:pt x="1126" y="1453"/>
                      <a:pt x="1458" y="1127"/>
                      <a:pt x="1458" y="727"/>
                    </a:cubicBezTo>
                    <a:cubicBezTo>
                      <a:pt x="1458" y="327"/>
                      <a:pt x="1126" y="1"/>
                      <a:pt x="73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9" name="Google Shape;1029;p23"/>
              <p:cNvSpPr/>
              <p:nvPr/>
            </p:nvSpPr>
            <p:spPr>
              <a:xfrm rot="5400000">
                <a:off x="331006" y="4453340"/>
                <a:ext cx="170078" cy="170064"/>
              </a:xfrm>
              <a:custGeom>
                <a:avLst/>
                <a:gdLst/>
                <a:ahLst/>
                <a:cxnLst/>
                <a:rect l="l" t="t" r="r" b="b"/>
                <a:pathLst>
                  <a:path w="1853" h="1853" extrusionOk="0">
                    <a:moveTo>
                      <a:pt x="935" y="1"/>
                    </a:moveTo>
                    <a:cubicBezTo>
                      <a:pt x="423" y="1"/>
                      <a:pt x="1" y="423"/>
                      <a:pt x="1" y="935"/>
                    </a:cubicBezTo>
                    <a:cubicBezTo>
                      <a:pt x="1" y="1431"/>
                      <a:pt x="423" y="1853"/>
                      <a:pt x="935" y="1853"/>
                    </a:cubicBezTo>
                    <a:cubicBezTo>
                      <a:pt x="1453" y="1853"/>
                      <a:pt x="1853" y="1431"/>
                      <a:pt x="1853" y="935"/>
                    </a:cubicBezTo>
                    <a:cubicBezTo>
                      <a:pt x="1853" y="423"/>
                      <a:pt x="1453" y="1"/>
                      <a:pt x="93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0" name="Google Shape;1030;p23"/>
              <p:cNvSpPr/>
              <p:nvPr/>
            </p:nvSpPr>
            <p:spPr>
              <a:xfrm rot="5400000">
                <a:off x="-212247" y="2728325"/>
                <a:ext cx="222211" cy="727520"/>
              </a:xfrm>
              <a:custGeom>
                <a:avLst/>
                <a:gdLst/>
                <a:ahLst/>
                <a:cxnLst/>
                <a:rect l="l" t="t" r="r" b="b"/>
                <a:pathLst>
                  <a:path w="2421" h="7927" extrusionOk="0">
                    <a:moveTo>
                      <a:pt x="822" y="1"/>
                    </a:moveTo>
                    <a:lnTo>
                      <a:pt x="732" y="23"/>
                    </a:lnTo>
                    <a:lnTo>
                      <a:pt x="2302" y="5157"/>
                    </a:lnTo>
                    <a:lnTo>
                      <a:pt x="0" y="7853"/>
                    </a:lnTo>
                    <a:lnTo>
                      <a:pt x="73" y="7926"/>
                    </a:lnTo>
                    <a:lnTo>
                      <a:pt x="2421" y="5179"/>
                    </a:lnTo>
                    <a:lnTo>
                      <a:pt x="82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1" name="Google Shape;1031;p23"/>
              <p:cNvSpPr/>
              <p:nvPr/>
            </p:nvSpPr>
            <p:spPr>
              <a:xfrm rot="5400000">
                <a:off x="-315371" y="3292191"/>
                <a:ext cx="490958" cy="295156"/>
              </a:xfrm>
              <a:custGeom>
                <a:avLst/>
                <a:gdLst/>
                <a:ahLst/>
                <a:cxnLst/>
                <a:rect l="l" t="t" r="r" b="b"/>
                <a:pathLst>
                  <a:path w="5349" h="3216" extrusionOk="0">
                    <a:moveTo>
                      <a:pt x="5303" y="1"/>
                    </a:moveTo>
                    <a:lnTo>
                      <a:pt x="1" y="3119"/>
                    </a:lnTo>
                    <a:lnTo>
                      <a:pt x="68" y="3215"/>
                    </a:lnTo>
                    <a:lnTo>
                      <a:pt x="5348" y="97"/>
                    </a:lnTo>
                    <a:lnTo>
                      <a:pt x="530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2" name="Google Shape;1032;p23"/>
              <p:cNvSpPr/>
              <p:nvPr/>
            </p:nvSpPr>
            <p:spPr>
              <a:xfrm rot="5400000">
                <a:off x="-491799" y="2954088"/>
                <a:ext cx="60578" cy="62592"/>
              </a:xfrm>
              <a:custGeom>
                <a:avLst/>
                <a:gdLst/>
                <a:ahLst/>
                <a:cxnLst/>
                <a:rect l="l" t="t" r="r" b="b"/>
                <a:pathLst>
                  <a:path w="660" h="682" extrusionOk="0">
                    <a:moveTo>
                      <a:pt x="333" y="0"/>
                    </a:moveTo>
                    <a:cubicBezTo>
                      <a:pt x="141" y="0"/>
                      <a:pt x="1" y="163"/>
                      <a:pt x="1" y="355"/>
                    </a:cubicBezTo>
                    <a:cubicBezTo>
                      <a:pt x="1" y="518"/>
                      <a:pt x="141" y="681"/>
                      <a:pt x="333" y="681"/>
                    </a:cubicBezTo>
                    <a:cubicBezTo>
                      <a:pt x="518" y="681"/>
                      <a:pt x="659" y="518"/>
                      <a:pt x="659" y="355"/>
                    </a:cubicBezTo>
                    <a:cubicBezTo>
                      <a:pt x="659" y="163"/>
                      <a:pt x="518" y="0"/>
                      <a:pt x="33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3" name="Google Shape;1033;p23"/>
              <p:cNvSpPr/>
              <p:nvPr/>
            </p:nvSpPr>
            <p:spPr>
              <a:xfrm rot="5400000">
                <a:off x="176709" y="2965933"/>
                <a:ext cx="170078" cy="170064"/>
              </a:xfrm>
              <a:custGeom>
                <a:avLst/>
                <a:gdLst/>
                <a:ahLst/>
                <a:cxnLst/>
                <a:rect l="l" t="t" r="r" b="b"/>
                <a:pathLst>
                  <a:path w="1853" h="1853" extrusionOk="0">
                    <a:moveTo>
                      <a:pt x="941" y="0"/>
                    </a:moveTo>
                    <a:cubicBezTo>
                      <a:pt x="423" y="0"/>
                      <a:pt x="1" y="422"/>
                      <a:pt x="1" y="940"/>
                    </a:cubicBezTo>
                    <a:cubicBezTo>
                      <a:pt x="1" y="1430"/>
                      <a:pt x="423" y="1852"/>
                      <a:pt x="941" y="1852"/>
                    </a:cubicBezTo>
                    <a:cubicBezTo>
                      <a:pt x="1459" y="1852"/>
                      <a:pt x="1853" y="1430"/>
                      <a:pt x="1853" y="940"/>
                    </a:cubicBezTo>
                    <a:cubicBezTo>
                      <a:pt x="1853" y="422"/>
                      <a:pt x="1459" y="0"/>
                      <a:pt x="94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4" name="Google Shape;1034;p23"/>
              <p:cNvSpPr/>
              <p:nvPr/>
            </p:nvSpPr>
            <p:spPr>
              <a:xfrm rot="5400000">
                <a:off x="-24745" y="3586960"/>
                <a:ext cx="195869" cy="193834"/>
              </a:xfrm>
              <a:custGeom>
                <a:avLst/>
                <a:gdLst/>
                <a:ahLst/>
                <a:cxnLst/>
                <a:rect l="l" t="t" r="r" b="b"/>
                <a:pathLst>
                  <a:path w="2134" h="2112" extrusionOk="0">
                    <a:moveTo>
                      <a:pt x="1059" y="0"/>
                    </a:moveTo>
                    <a:cubicBezTo>
                      <a:pt x="473" y="0"/>
                      <a:pt x="1" y="468"/>
                      <a:pt x="1" y="1053"/>
                    </a:cubicBezTo>
                    <a:cubicBezTo>
                      <a:pt x="1" y="1638"/>
                      <a:pt x="473" y="2111"/>
                      <a:pt x="1059" y="2111"/>
                    </a:cubicBezTo>
                    <a:cubicBezTo>
                      <a:pt x="1644" y="2111"/>
                      <a:pt x="2134" y="1638"/>
                      <a:pt x="2134" y="1053"/>
                    </a:cubicBezTo>
                    <a:cubicBezTo>
                      <a:pt x="2134" y="468"/>
                      <a:pt x="1644" y="0"/>
                      <a:pt x="105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5" name="Google Shape;1035;p23"/>
              <p:cNvSpPr/>
              <p:nvPr/>
            </p:nvSpPr>
            <p:spPr>
              <a:xfrm rot="5400000">
                <a:off x="-296958" y="3112699"/>
                <a:ext cx="170078" cy="170064"/>
              </a:xfrm>
              <a:custGeom>
                <a:avLst/>
                <a:gdLst/>
                <a:ahLst/>
                <a:cxnLst/>
                <a:rect l="l" t="t" r="r" b="b"/>
                <a:pathLst>
                  <a:path w="1853" h="1853" extrusionOk="0">
                    <a:moveTo>
                      <a:pt x="935" y="1"/>
                    </a:moveTo>
                    <a:cubicBezTo>
                      <a:pt x="423" y="1"/>
                      <a:pt x="0" y="423"/>
                      <a:pt x="0" y="935"/>
                    </a:cubicBezTo>
                    <a:cubicBezTo>
                      <a:pt x="0" y="1453"/>
                      <a:pt x="423" y="1853"/>
                      <a:pt x="935" y="1853"/>
                    </a:cubicBezTo>
                    <a:cubicBezTo>
                      <a:pt x="1430" y="1853"/>
                      <a:pt x="1852" y="1453"/>
                      <a:pt x="1852" y="935"/>
                    </a:cubicBezTo>
                    <a:cubicBezTo>
                      <a:pt x="1852" y="423"/>
                      <a:pt x="1430" y="1"/>
                      <a:pt x="93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36" name="Google Shape;1036;p23"/>
            <p:cNvGrpSpPr/>
            <p:nvPr/>
          </p:nvGrpSpPr>
          <p:grpSpPr>
            <a:xfrm rot="5400000" flipH="1">
              <a:off x="5103167" y="-293209"/>
              <a:ext cx="1003761" cy="1656408"/>
              <a:chOff x="8429598" y="1233694"/>
              <a:chExt cx="1003761" cy="1656408"/>
            </a:xfrm>
          </p:grpSpPr>
          <p:sp>
            <p:nvSpPr>
              <p:cNvPr id="1037" name="Google Shape;1037;p23"/>
              <p:cNvSpPr/>
              <p:nvPr/>
            </p:nvSpPr>
            <p:spPr>
              <a:xfrm rot="4358113" flipH="1">
                <a:off x="8356472" y="1978654"/>
                <a:ext cx="1002725" cy="583814"/>
              </a:xfrm>
              <a:custGeom>
                <a:avLst/>
                <a:gdLst/>
                <a:ahLst/>
                <a:cxnLst/>
                <a:rect l="l" t="t" r="r" b="b"/>
                <a:pathLst>
                  <a:path w="11681" h="6801" extrusionOk="0">
                    <a:moveTo>
                      <a:pt x="11636" y="1"/>
                    </a:moveTo>
                    <a:lnTo>
                      <a:pt x="6463" y="2388"/>
                    </a:lnTo>
                    <a:lnTo>
                      <a:pt x="6463" y="2388"/>
                    </a:lnTo>
                    <a:cubicBezTo>
                      <a:pt x="6334" y="2331"/>
                      <a:pt x="5136" y="1798"/>
                      <a:pt x="3919" y="1245"/>
                    </a:cubicBezTo>
                    <a:lnTo>
                      <a:pt x="2112" y="468"/>
                    </a:lnTo>
                    <a:cubicBezTo>
                      <a:pt x="1858" y="355"/>
                      <a:pt x="1644" y="260"/>
                      <a:pt x="1481" y="215"/>
                    </a:cubicBezTo>
                    <a:cubicBezTo>
                      <a:pt x="1408" y="164"/>
                      <a:pt x="1341" y="141"/>
                      <a:pt x="1295" y="119"/>
                    </a:cubicBezTo>
                    <a:lnTo>
                      <a:pt x="1222" y="119"/>
                    </a:lnTo>
                    <a:cubicBezTo>
                      <a:pt x="1200" y="96"/>
                      <a:pt x="1200" y="96"/>
                      <a:pt x="1177" y="96"/>
                    </a:cubicBezTo>
                    <a:lnTo>
                      <a:pt x="1155" y="96"/>
                    </a:lnTo>
                    <a:cubicBezTo>
                      <a:pt x="1155" y="119"/>
                      <a:pt x="1127" y="119"/>
                      <a:pt x="1127" y="119"/>
                    </a:cubicBezTo>
                    <a:lnTo>
                      <a:pt x="1127" y="141"/>
                    </a:lnTo>
                    <a:lnTo>
                      <a:pt x="1127" y="186"/>
                    </a:lnTo>
                    <a:cubicBezTo>
                      <a:pt x="1082" y="423"/>
                      <a:pt x="800" y="2089"/>
                      <a:pt x="541" y="3682"/>
                    </a:cubicBezTo>
                    <a:cubicBezTo>
                      <a:pt x="400" y="4481"/>
                      <a:pt x="260" y="5253"/>
                      <a:pt x="170" y="5844"/>
                    </a:cubicBezTo>
                    <a:cubicBezTo>
                      <a:pt x="119" y="6125"/>
                      <a:pt x="74" y="6356"/>
                      <a:pt x="51" y="6547"/>
                    </a:cubicBezTo>
                    <a:cubicBezTo>
                      <a:pt x="1" y="6710"/>
                      <a:pt x="1" y="6801"/>
                      <a:pt x="1" y="6801"/>
                    </a:cubicBezTo>
                    <a:lnTo>
                      <a:pt x="97" y="6801"/>
                    </a:lnTo>
                    <a:cubicBezTo>
                      <a:pt x="97" y="6801"/>
                      <a:pt x="378" y="5185"/>
                      <a:pt x="659" y="3519"/>
                    </a:cubicBezTo>
                    <a:cubicBezTo>
                      <a:pt x="800" y="2697"/>
                      <a:pt x="941" y="1875"/>
                      <a:pt x="1037" y="1245"/>
                    </a:cubicBezTo>
                    <a:cubicBezTo>
                      <a:pt x="1082" y="918"/>
                      <a:pt x="1127" y="659"/>
                      <a:pt x="1177" y="468"/>
                    </a:cubicBezTo>
                    <a:cubicBezTo>
                      <a:pt x="1177" y="378"/>
                      <a:pt x="1200" y="305"/>
                      <a:pt x="1200" y="260"/>
                    </a:cubicBezTo>
                    <a:cubicBezTo>
                      <a:pt x="1200" y="226"/>
                      <a:pt x="1200" y="218"/>
                      <a:pt x="1209" y="204"/>
                    </a:cubicBezTo>
                    <a:lnTo>
                      <a:pt x="1209" y="204"/>
                    </a:lnTo>
                    <a:lnTo>
                      <a:pt x="1267" y="237"/>
                    </a:lnTo>
                    <a:cubicBezTo>
                      <a:pt x="1459" y="282"/>
                      <a:pt x="1881" y="468"/>
                      <a:pt x="2421" y="682"/>
                    </a:cubicBezTo>
                    <a:cubicBezTo>
                      <a:pt x="3192" y="1031"/>
                      <a:pt x="4200" y="1481"/>
                      <a:pt x="5022" y="1830"/>
                    </a:cubicBezTo>
                    <a:cubicBezTo>
                      <a:pt x="5422" y="2016"/>
                      <a:pt x="5771" y="2185"/>
                      <a:pt x="6029" y="2297"/>
                    </a:cubicBezTo>
                    <a:cubicBezTo>
                      <a:pt x="6288" y="2416"/>
                      <a:pt x="6452" y="2489"/>
                      <a:pt x="6452" y="2489"/>
                    </a:cubicBezTo>
                    <a:lnTo>
                      <a:pt x="6474" y="2489"/>
                    </a:lnTo>
                    <a:lnTo>
                      <a:pt x="11681" y="96"/>
                    </a:lnTo>
                    <a:lnTo>
                      <a:pt x="1163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8" name="Google Shape;1038;p23"/>
              <p:cNvSpPr/>
              <p:nvPr/>
            </p:nvSpPr>
            <p:spPr>
              <a:xfrm rot="4358113" flipH="1">
                <a:off x="9103625" y="2441187"/>
                <a:ext cx="261991" cy="261991"/>
              </a:xfrm>
              <a:custGeom>
                <a:avLst/>
                <a:gdLst/>
                <a:ahLst/>
                <a:cxnLst/>
                <a:rect l="l" t="t" r="r" b="b"/>
                <a:pathLst>
                  <a:path w="3052" h="3052" extrusionOk="0">
                    <a:moveTo>
                      <a:pt x="1526" y="0"/>
                    </a:moveTo>
                    <a:cubicBezTo>
                      <a:pt x="682" y="0"/>
                      <a:pt x="1" y="681"/>
                      <a:pt x="1" y="1526"/>
                    </a:cubicBezTo>
                    <a:cubicBezTo>
                      <a:pt x="1" y="2370"/>
                      <a:pt x="682" y="3051"/>
                      <a:pt x="1526" y="3051"/>
                    </a:cubicBezTo>
                    <a:cubicBezTo>
                      <a:pt x="2371" y="3051"/>
                      <a:pt x="3052" y="2370"/>
                      <a:pt x="3052" y="1526"/>
                    </a:cubicBezTo>
                    <a:cubicBezTo>
                      <a:pt x="3052" y="681"/>
                      <a:pt x="2371" y="0"/>
                      <a:pt x="152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9" name="Google Shape;1039;p23"/>
              <p:cNvSpPr/>
              <p:nvPr/>
            </p:nvSpPr>
            <p:spPr>
              <a:xfrm rot="4358113" flipH="1">
                <a:off x="8844712" y="2141251"/>
                <a:ext cx="136833" cy="134858"/>
              </a:xfrm>
              <a:custGeom>
                <a:avLst/>
                <a:gdLst/>
                <a:ahLst/>
                <a:cxnLst/>
                <a:rect l="l" t="t" r="r" b="b"/>
                <a:pathLst>
                  <a:path w="1594" h="1571" extrusionOk="0">
                    <a:moveTo>
                      <a:pt x="794" y="0"/>
                    </a:moveTo>
                    <a:cubicBezTo>
                      <a:pt x="350" y="0"/>
                      <a:pt x="1" y="349"/>
                      <a:pt x="1" y="771"/>
                    </a:cubicBezTo>
                    <a:cubicBezTo>
                      <a:pt x="1" y="1216"/>
                      <a:pt x="350" y="1571"/>
                      <a:pt x="794" y="1571"/>
                    </a:cubicBezTo>
                    <a:cubicBezTo>
                      <a:pt x="1245" y="1571"/>
                      <a:pt x="1594" y="1216"/>
                      <a:pt x="1594" y="771"/>
                    </a:cubicBezTo>
                    <a:cubicBezTo>
                      <a:pt x="1594" y="349"/>
                      <a:pt x="1245" y="0"/>
                      <a:pt x="79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0" name="Google Shape;1040;p23"/>
              <p:cNvSpPr/>
              <p:nvPr/>
            </p:nvSpPr>
            <p:spPr>
              <a:xfrm rot="4358113" flipH="1">
                <a:off x="8872462" y="1606689"/>
                <a:ext cx="227654" cy="227654"/>
              </a:xfrm>
              <a:custGeom>
                <a:avLst/>
                <a:gdLst/>
                <a:ahLst/>
                <a:cxnLst/>
                <a:rect l="l" t="t" r="r" b="b"/>
                <a:pathLst>
                  <a:path w="2652" h="2652" extrusionOk="0">
                    <a:moveTo>
                      <a:pt x="1312" y="0"/>
                    </a:moveTo>
                    <a:cubicBezTo>
                      <a:pt x="586" y="0"/>
                      <a:pt x="1" y="586"/>
                      <a:pt x="1" y="1312"/>
                    </a:cubicBezTo>
                    <a:cubicBezTo>
                      <a:pt x="1" y="2043"/>
                      <a:pt x="586" y="2651"/>
                      <a:pt x="1312" y="2651"/>
                    </a:cubicBezTo>
                    <a:cubicBezTo>
                      <a:pt x="2038" y="2651"/>
                      <a:pt x="2652" y="2043"/>
                      <a:pt x="2652" y="1312"/>
                    </a:cubicBezTo>
                    <a:cubicBezTo>
                      <a:pt x="2652" y="586"/>
                      <a:pt x="2038" y="0"/>
                      <a:pt x="13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1" name="Google Shape;1041;p23"/>
              <p:cNvSpPr/>
              <p:nvPr/>
            </p:nvSpPr>
            <p:spPr>
              <a:xfrm rot="4358113" flipH="1">
                <a:off x="8681578" y="2788281"/>
                <a:ext cx="90392" cy="90392"/>
              </a:xfrm>
              <a:custGeom>
                <a:avLst/>
                <a:gdLst/>
                <a:ahLst/>
                <a:cxnLst/>
                <a:rect l="l" t="t" r="r" b="b"/>
                <a:pathLst>
                  <a:path w="1053" h="1053" extrusionOk="0">
                    <a:moveTo>
                      <a:pt x="540" y="0"/>
                    </a:moveTo>
                    <a:cubicBezTo>
                      <a:pt x="237" y="0"/>
                      <a:pt x="0" y="231"/>
                      <a:pt x="0" y="513"/>
                    </a:cubicBezTo>
                    <a:cubicBezTo>
                      <a:pt x="0" y="822"/>
                      <a:pt x="237" y="1053"/>
                      <a:pt x="540" y="1053"/>
                    </a:cubicBezTo>
                    <a:cubicBezTo>
                      <a:pt x="822" y="1053"/>
                      <a:pt x="1053" y="822"/>
                      <a:pt x="1053" y="513"/>
                    </a:cubicBezTo>
                    <a:cubicBezTo>
                      <a:pt x="1053" y="231"/>
                      <a:pt x="822" y="0"/>
                      <a:pt x="54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2" name="Google Shape;1042;p23"/>
              <p:cNvSpPr/>
              <p:nvPr/>
            </p:nvSpPr>
            <p:spPr>
              <a:xfrm flipH="1">
                <a:off x="8698267" y="1286318"/>
                <a:ext cx="640318" cy="231610"/>
              </a:xfrm>
              <a:custGeom>
                <a:avLst/>
                <a:gdLst/>
                <a:ahLst/>
                <a:cxnLst/>
                <a:rect l="l" t="t" r="r" b="b"/>
                <a:pathLst>
                  <a:path w="7459" h="2698" extrusionOk="0">
                    <a:moveTo>
                      <a:pt x="3636" y="1"/>
                    </a:moveTo>
                    <a:lnTo>
                      <a:pt x="0" y="2607"/>
                    </a:lnTo>
                    <a:lnTo>
                      <a:pt x="51" y="2697"/>
                    </a:lnTo>
                    <a:lnTo>
                      <a:pt x="3659" y="96"/>
                    </a:lnTo>
                    <a:lnTo>
                      <a:pt x="7436" y="845"/>
                    </a:lnTo>
                    <a:lnTo>
                      <a:pt x="7459" y="755"/>
                    </a:lnTo>
                    <a:lnTo>
                      <a:pt x="363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3" name="Google Shape;1043;p23"/>
              <p:cNvSpPr/>
              <p:nvPr/>
            </p:nvSpPr>
            <p:spPr>
              <a:xfrm flipH="1">
                <a:off x="9239950" y="1428566"/>
                <a:ext cx="193409" cy="171089"/>
              </a:xfrm>
              <a:custGeom>
                <a:avLst/>
                <a:gdLst/>
                <a:ahLst/>
                <a:cxnLst/>
                <a:rect l="l" t="t" r="r" b="b"/>
                <a:pathLst>
                  <a:path w="2253" h="1993" extrusionOk="0">
                    <a:moveTo>
                      <a:pt x="1132" y="1"/>
                    </a:moveTo>
                    <a:cubicBezTo>
                      <a:pt x="756" y="1"/>
                      <a:pt x="390" y="216"/>
                      <a:pt x="215" y="595"/>
                    </a:cubicBezTo>
                    <a:cubicBezTo>
                      <a:pt x="1" y="1091"/>
                      <a:pt x="237" y="1676"/>
                      <a:pt x="733" y="1913"/>
                    </a:cubicBezTo>
                    <a:cubicBezTo>
                      <a:pt x="859" y="1966"/>
                      <a:pt x="992" y="1992"/>
                      <a:pt x="1124" y="1992"/>
                    </a:cubicBezTo>
                    <a:cubicBezTo>
                      <a:pt x="1502" y="1992"/>
                      <a:pt x="1869" y="1779"/>
                      <a:pt x="2044" y="1395"/>
                    </a:cubicBezTo>
                    <a:cubicBezTo>
                      <a:pt x="2252" y="899"/>
                      <a:pt x="2044" y="314"/>
                      <a:pt x="1526" y="83"/>
                    </a:cubicBezTo>
                    <a:cubicBezTo>
                      <a:pt x="1399" y="27"/>
                      <a:pt x="1265" y="1"/>
                      <a:pt x="113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4" name="Google Shape;1044;p23"/>
              <p:cNvSpPr/>
              <p:nvPr/>
            </p:nvSpPr>
            <p:spPr>
              <a:xfrm flipH="1">
                <a:off x="8621426" y="1286232"/>
                <a:ext cx="155208" cy="136494"/>
              </a:xfrm>
              <a:custGeom>
                <a:avLst/>
                <a:gdLst/>
                <a:ahLst/>
                <a:cxnLst/>
                <a:rect l="l" t="t" r="r" b="b"/>
                <a:pathLst>
                  <a:path w="1808" h="1590" extrusionOk="0">
                    <a:moveTo>
                      <a:pt x="892" y="0"/>
                    </a:moveTo>
                    <a:cubicBezTo>
                      <a:pt x="591" y="0"/>
                      <a:pt x="300" y="181"/>
                      <a:pt x="164" y="475"/>
                    </a:cubicBezTo>
                    <a:cubicBezTo>
                      <a:pt x="1" y="869"/>
                      <a:pt x="164" y="1341"/>
                      <a:pt x="564" y="1527"/>
                    </a:cubicBezTo>
                    <a:cubicBezTo>
                      <a:pt x="673" y="1570"/>
                      <a:pt x="785" y="1590"/>
                      <a:pt x="895" y="1590"/>
                    </a:cubicBezTo>
                    <a:cubicBezTo>
                      <a:pt x="1208" y="1590"/>
                      <a:pt x="1495" y="1424"/>
                      <a:pt x="1616" y="1128"/>
                    </a:cubicBezTo>
                    <a:cubicBezTo>
                      <a:pt x="1808" y="705"/>
                      <a:pt x="1616" y="238"/>
                      <a:pt x="1216" y="75"/>
                    </a:cubicBezTo>
                    <a:cubicBezTo>
                      <a:pt x="1112" y="24"/>
                      <a:pt x="1001" y="0"/>
                      <a:pt x="89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5" name="Google Shape;1045;p23"/>
              <p:cNvSpPr/>
              <p:nvPr/>
            </p:nvSpPr>
            <p:spPr>
              <a:xfrm flipH="1">
                <a:off x="8962064" y="1233694"/>
                <a:ext cx="128682" cy="113916"/>
              </a:xfrm>
              <a:custGeom>
                <a:avLst/>
                <a:gdLst/>
                <a:ahLst/>
                <a:cxnLst/>
                <a:rect l="l" t="t" r="r" b="b"/>
                <a:pathLst>
                  <a:path w="1499" h="1327" extrusionOk="0">
                    <a:moveTo>
                      <a:pt x="773" y="0"/>
                    </a:moveTo>
                    <a:cubicBezTo>
                      <a:pt x="510" y="0"/>
                      <a:pt x="265" y="155"/>
                      <a:pt x="142" y="405"/>
                    </a:cubicBezTo>
                    <a:cubicBezTo>
                      <a:pt x="1" y="732"/>
                      <a:pt x="164" y="1132"/>
                      <a:pt x="491" y="1272"/>
                    </a:cubicBezTo>
                    <a:cubicBezTo>
                      <a:pt x="577" y="1309"/>
                      <a:pt x="669" y="1327"/>
                      <a:pt x="758" y="1327"/>
                    </a:cubicBezTo>
                    <a:cubicBezTo>
                      <a:pt x="1011" y="1327"/>
                      <a:pt x="1253" y="1187"/>
                      <a:pt x="1357" y="946"/>
                    </a:cubicBezTo>
                    <a:cubicBezTo>
                      <a:pt x="1498" y="591"/>
                      <a:pt x="1357" y="214"/>
                      <a:pt x="1031" y="51"/>
                    </a:cubicBezTo>
                    <a:cubicBezTo>
                      <a:pt x="945" y="16"/>
                      <a:pt x="858" y="0"/>
                      <a:pt x="77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1669080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336"/>
        <p:cNvGrpSpPr/>
        <p:nvPr/>
      </p:nvGrpSpPr>
      <p:grpSpPr>
        <a:xfrm>
          <a:off x="0" y="0"/>
          <a:ext cx="0" cy="0"/>
          <a:chOff x="0" y="0"/>
          <a:chExt cx="0" cy="0"/>
        </a:xfrm>
      </p:grpSpPr>
      <p:sp>
        <p:nvSpPr>
          <p:cNvPr id="337" name="Google Shape;337;p29"/>
          <p:cNvSpPr/>
          <p:nvPr/>
        </p:nvSpPr>
        <p:spPr>
          <a:xfrm>
            <a:off x="294000" y="291350"/>
            <a:ext cx="8556000" cy="4545600"/>
          </a:xfrm>
          <a:prstGeom prst="roundRect">
            <a:avLst>
              <a:gd name="adj" fmla="val 4315"/>
            </a:avLst>
          </a:prstGeom>
          <a:solidFill>
            <a:schemeClr val="accent6"/>
          </a:solidFill>
          <a:ln>
            <a:noFill/>
          </a:ln>
          <a:effectLst>
            <a:outerShdw blurRad="85725" dist="19050" dir="5400000" algn="bl" rotWithShape="0">
              <a:srgbClr val="000000">
                <a:alpha val="31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olengo"/>
              <a:ea typeface="Molengo"/>
              <a:cs typeface="Molengo"/>
              <a:sym typeface="Molengo"/>
            </a:endParaRPr>
          </a:p>
        </p:txBody>
      </p:sp>
      <p:grpSp>
        <p:nvGrpSpPr>
          <p:cNvPr id="338" name="Google Shape;338;p29"/>
          <p:cNvGrpSpPr/>
          <p:nvPr/>
        </p:nvGrpSpPr>
        <p:grpSpPr>
          <a:xfrm rot="-2048927">
            <a:off x="8417294" y="3632935"/>
            <a:ext cx="1210479" cy="1209206"/>
            <a:chOff x="8972371" y="6979"/>
            <a:chExt cx="2687876" cy="2685048"/>
          </a:xfrm>
        </p:grpSpPr>
        <p:sp>
          <p:nvSpPr>
            <p:cNvPr id="339" name="Google Shape;339;p29"/>
            <p:cNvSpPr/>
            <p:nvPr/>
          </p:nvSpPr>
          <p:spPr>
            <a:xfrm>
              <a:off x="8972371" y="6979"/>
              <a:ext cx="2687876" cy="2685048"/>
            </a:xfrm>
            <a:custGeom>
              <a:avLst/>
              <a:gdLst/>
              <a:ahLst/>
              <a:cxnLst/>
              <a:rect l="l" t="t" r="r" b="b"/>
              <a:pathLst>
                <a:path w="1901" h="1899" extrusionOk="0">
                  <a:moveTo>
                    <a:pt x="951" y="1899"/>
                  </a:moveTo>
                  <a:cubicBezTo>
                    <a:pt x="901" y="1899"/>
                    <a:pt x="852" y="1896"/>
                    <a:pt x="803" y="1888"/>
                  </a:cubicBezTo>
                  <a:cubicBezTo>
                    <a:pt x="704" y="1873"/>
                    <a:pt x="608" y="1841"/>
                    <a:pt x="518" y="1795"/>
                  </a:cubicBezTo>
                  <a:cubicBezTo>
                    <a:pt x="364" y="1717"/>
                    <a:pt x="235" y="1598"/>
                    <a:pt x="144" y="1453"/>
                  </a:cubicBezTo>
                  <a:cubicBezTo>
                    <a:pt x="50" y="1302"/>
                    <a:pt x="0" y="1128"/>
                    <a:pt x="0" y="950"/>
                  </a:cubicBezTo>
                  <a:cubicBezTo>
                    <a:pt x="0" y="828"/>
                    <a:pt x="23" y="710"/>
                    <a:pt x="68" y="598"/>
                  </a:cubicBezTo>
                  <a:cubicBezTo>
                    <a:pt x="154" y="382"/>
                    <a:pt x="316" y="206"/>
                    <a:pt x="523" y="101"/>
                  </a:cubicBezTo>
                  <a:cubicBezTo>
                    <a:pt x="657" y="34"/>
                    <a:pt x="800" y="0"/>
                    <a:pt x="951" y="0"/>
                  </a:cubicBezTo>
                  <a:cubicBezTo>
                    <a:pt x="1114" y="0"/>
                    <a:pt x="1276" y="42"/>
                    <a:pt x="1418" y="122"/>
                  </a:cubicBezTo>
                  <a:cubicBezTo>
                    <a:pt x="1555" y="200"/>
                    <a:pt x="1672" y="312"/>
                    <a:pt x="1756" y="445"/>
                  </a:cubicBezTo>
                  <a:cubicBezTo>
                    <a:pt x="1814" y="538"/>
                    <a:pt x="1856" y="640"/>
                    <a:pt x="1879" y="746"/>
                  </a:cubicBezTo>
                  <a:cubicBezTo>
                    <a:pt x="1880" y="748"/>
                    <a:pt x="1880" y="750"/>
                    <a:pt x="1880" y="751"/>
                  </a:cubicBezTo>
                  <a:cubicBezTo>
                    <a:pt x="1886" y="777"/>
                    <a:pt x="1891" y="804"/>
                    <a:pt x="1894" y="831"/>
                  </a:cubicBezTo>
                  <a:cubicBezTo>
                    <a:pt x="1896" y="845"/>
                    <a:pt x="1897" y="859"/>
                    <a:pt x="1898" y="873"/>
                  </a:cubicBezTo>
                  <a:cubicBezTo>
                    <a:pt x="1900" y="898"/>
                    <a:pt x="1901" y="924"/>
                    <a:pt x="1901" y="950"/>
                  </a:cubicBezTo>
                  <a:cubicBezTo>
                    <a:pt x="1901" y="1126"/>
                    <a:pt x="1853" y="1297"/>
                    <a:pt x="1762" y="1446"/>
                  </a:cubicBezTo>
                  <a:lnTo>
                    <a:pt x="1760" y="1449"/>
                  </a:lnTo>
                  <a:cubicBezTo>
                    <a:pt x="1744" y="1475"/>
                    <a:pt x="1727" y="1500"/>
                    <a:pt x="1709" y="1524"/>
                  </a:cubicBezTo>
                  <a:cubicBezTo>
                    <a:pt x="1622" y="1637"/>
                    <a:pt x="1508" y="1732"/>
                    <a:pt x="1381" y="1797"/>
                  </a:cubicBezTo>
                  <a:cubicBezTo>
                    <a:pt x="1246" y="1865"/>
                    <a:pt x="1102" y="1899"/>
                    <a:pt x="951" y="1899"/>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40" name="Google Shape;340;p29"/>
            <p:cNvSpPr/>
            <p:nvPr/>
          </p:nvSpPr>
          <p:spPr>
            <a:xfrm>
              <a:off x="9174562" y="57881"/>
              <a:ext cx="2262284" cy="2542242"/>
            </a:xfrm>
            <a:custGeom>
              <a:avLst/>
              <a:gdLst/>
              <a:ahLst/>
              <a:cxnLst/>
              <a:rect l="l" t="t" r="r" b="b"/>
              <a:pathLst>
                <a:path w="1600" h="1798" extrusionOk="0">
                  <a:moveTo>
                    <a:pt x="1302" y="863"/>
                  </a:moveTo>
                  <a:cubicBezTo>
                    <a:pt x="1302" y="1038"/>
                    <a:pt x="1672" y="1253"/>
                    <a:pt x="1587" y="1391"/>
                  </a:cubicBezTo>
                  <a:cubicBezTo>
                    <a:pt x="1466" y="1588"/>
                    <a:pt x="1271" y="1736"/>
                    <a:pt x="1042" y="1797"/>
                  </a:cubicBezTo>
                  <a:cubicBezTo>
                    <a:pt x="1029" y="1800"/>
                    <a:pt x="824" y="1717"/>
                    <a:pt x="818" y="1717"/>
                  </a:cubicBezTo>
                  <a:cubicBezTo>
                    <a:pt x="767" y="1717"/>
                    <a:pt x="583" y="1799"/>
                    <a:pt x="551" y="1790"/>
                  </a:cubicBezTo>
                  <a:cubicBezTo>
                    <a:pt x="445" y="1759"/>
                    <a:pt x="348" y="1710"/>
                    <a:pt x="262" y="1646"/>
                  </a:cubicBezTo>
                  <a:cubicBezTo>
                    <a:pt x="38" y="1480"/>
                    <a:pt x="216" y="1171"/>
                    <a:pt x="216" y="871"/>
                  </a:cubicBezTo>
                  <a:cubicBezTo>
                    <a:pt x="216" y="707"/>
                    <a:pt x="-63" y="596"/>
                    <a:pt x="13" y="463"/>
                  </a:cubicBezTo>
                  <a:cubicBezTo>
                    <a:pt x="170" y="187"/>
                    <a:pt x="467" y="0"/>
                    <a:pt x="808" y="0"/>
                  </a:cubicBezTo>
                  <a:cubicBezTo>
                    <a:pt x="981" y="0"/>
                    <a:pt x="1143" y="49"/>
                    <a:pt x="1282" y="133"/>
                  </a:cubicBezTo>
                  <a:cubicBezTo>
                    <a:pt x="1545" y="293"/>
                    <a:pt x="1302" y="532"/>
                    <a:pt x="1302" y="863"/>
                  </a:cubicBezTo>
                  <a:close/>
                </a:path>
              </a:pathLst>
            </a:custGeom>
            <a:solidFill>
              <a:schemeClr val="accent3"/>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41" name="Google Shape;341;p29"/>
            <p:cNvSpPr/>
            <p:nvPr/>
          </p:nvSpPr>
          <p:spPr>
            <a:xfrm>
              <a:off x="10609698" y="245933"/>
              <a:ext cx="998233" cy="1778721"/>
            </a:xfrm>
            <a:custGeom>
              <a:avLst/>
              <a:gdLst/>
              <a:ahLst/>
              <a:cxnLst/>
              <a:rect l="l" t="t" r="r" b="b"/>
              <a:pathLst>
                <a:path w="706" h="1258" extrusionOk="0">
                  <a:moveTo>
                    <a:pt x="706" y="781"/>
                  </a:moveTo>
                  <a:cubicBezTo>
                    <a:pt x="706" y="956"/>
                    <a:pt x="657" y="1120"/>
                    <a:pt x="572" y="1258"/>
                  </a:cubicBezTo>
                  <a:cubicBezTo>
                    <a:pt x="538" y="1243"/>
                    <a:pt x="508" y="1216"/>
                    <a:pt x="485" y="1186"/>
                  </a:cubicBezTo>
                  <a:cubicBezTo>
                    <a:pt x="472" y="1169"/>
                    <a:pt x="459" y="1151"/>
                    <a:pt x="439" y="1143"/>
                  </a:cubicBezTo>
                  <a:cubicBezTo>
                    <a:pt x="423" y="1137"/>
                    <a:pt x="406" y="1139"/>
                    <a:pt x="390" y="1141"/>
                  </a:cubicBezTo>
                  <a:cubicBezTo>
                    <a:pt x="303" y="1148"/>
                    <a:pt x="213" y="1133"/>
                    <a:pt x="139" y="1088"/>
                  </a:cubicBezTo>
                  <a:cubicBezTo>
                    <a:pt x="65" y="1042"/>
                    <a:pt x="9" y="964"/>
                    <a:pt x="1" y="878"/>
                  </a:cubicBezTo>
                  <a:cubicBezTo>
                    <a:pt x="-11" y="756"/>
                    <a:pt x="70" y="645"/>
                    <a:pt x="160" y="562"/>
                  </a:cubicBezTo>
                  <a:cubicBezTo>
                    <a:pt x="199" y="528"/>
                    <a:pt x="243" y="484"/>
                    <a:pt x="231" y="434"/>
                  </a:cubicBezTo>
                  <a:cubicBezTo>
                    <a:pt x="225" y="414"/>
                    <a:pt x="211" y="397"/>
                    <a:pt x="199" y="381"/>
                  </a:cubicBezTo>
                  <a:cubicBezTo>
                    <a:pt x="156" y="322"/>
                    <a:pt x="146" y="249"/>
                    <a:pt x="156" y="176"/>
                  </a:cubicBezTo>
                  <a:cubicBezTo>
                    <a:pt x="166" y="107"/>
                    <a:pt x="192" y="42"/>
                    <a:pt x="252" y="8"/>
                  </a:cubicBezTo>
                  <a:cubicBezTo>
                    <a:pt x="257" y="5"/>
                    <a:pt x="262" y="2"/>
                    <a:pt x="267" y="0"/>
                  </a:cubicBezTo>
                  <a:cubicBezTo>
                    <a:pt x="530" y="160"/>
                    <a:pt x="706" y="450"/>
                    <a:pt x="706" y="781"/>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42" name="Google Shape;342;p29"/>
            <p:cNvSpPr/>
            <p:nvPr/>
          </p:nvSpPr>
          <p:spPr>
            <a:xfrm>
              <a:off x="9024686" y="712530"/>
              <a:ext cx="725345" cy="1672676"/>
            </a:xfrm>
            <a:custGeom>
              <a:avLst/>
              <a:gdLst/>
              <a:ahLst/>
              <a:cxnLst/>
              <a:rect l="l" t="t" r="r" b="b"/>
              <a:pathLst>
                <a:path w="513" h="1183" extrusionOk="0">
                  <a:moveTo>
                    <a:pt x="507" y="1014"/>
                  </a:moveTo>
                  <a:cubicBezTo>
                    <a:pt x="490" y="1086"/>
                    <a:pt x="434" y="1141"/>
                    <a:pt x="368" y="1183"/>
                  </a:cubicBezTo>
                  <a:cubicBezTo>
                    <a:pt x="145" y="1017"/>
                    <a:pt x="0" y="751"/>
                    <a:pt x="0" y="451"/>
                  </a:cubicBezTo>
                  <a:cubicBezTo>
                    <a:pt x="0" y="287"/>
                    <a:pt x="43" y="133"/>
                    <a:pt x="119" y="0"/>
                  </a:cubicBezTo>
                  <a:cubicBezTo>
                    <a:pt x="206" y="0"/>
                    <a:pt x="298" y="68"/>
                    <a:pt x="360" y="132"/>
                  </a:cubicBezTo>
                  <a:cubicBezTo>
                    <a:pt x="451" y="224"/>
                    <a:pt x="496" y="341"/>
                    <a:pt x="509" y="469"/>
                  </a:cubicBezTo>
                  <a:cubicBezTo>
                    <a:pt x="523" y="597"/>
                    <a:pt x="501" y="718"/>
                    <a:pt x="432" y="827"/>
                  </a:cubicBezTo>
                  <a:cubicBezTo>
                    <a:pt x="494" y="862"/>
                    <a:pt x="522" y="943"/>
                    <a:pt x="507" y="1014"/>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43" name="Google Shape;343;p29"/>
            <p:cNvSpPr/>
            <p:nvPr/>
          </p:nvSpPr>
          <p:spPr>
            <a:xfrm>
              <a:off x="9914046" y="564067"/>
              <a:ext cx="733828" cy="675857"/>
            </a:xfrm>
            <a:custGeom>
              <a:avLst/>
              <a:gdLst/>
              <a:ahLst/>
              <a:cxnLst/>
              <a:rect l="l" t="t" r="r" b="b"/>
              <a:pathLst>
                <a:path w="519" h="478" extrusionOk="0">
                  <a:moveTo>
                    <a:pt x="519" y="316"/>
                  </a:moveTo>
                  <a:cubicBezTo>
                    <a:pt x="483" y="331"/>
                    <a:pt x="511" y="454"/>
                    <a:pt x="511" y="454"/>
                  </a:cubicBezTo>
                  <a:cubicBezTo>
                    <a:pt x="511" y="454"/>
                    <a:pt x="465" y="430"/>
                    <a:pt x="392" y="423"/>
                  </a:cubicBezTo>
                  <a:cubicBezTo>
                    <a:pt x="320" y="415"/>
                    <a:pt x="313" y="428"/>
                    <a:pt x="313" y="428"/>
                  </a:cubicBezTo>
                  <a:cubicBezTo>
                    <a:pt x="313" y="428"/>
                    <a:pt x="288" y="421"/>
                    <a:pt x="206" y="434"/>
                  </a:cubicBezTo>
                  <a:cubicBezTo>
                    <a:pt x="127" y="446"/>
                    <a:pt x="94" y="494"/>
                    <a:pt x="89" y="474"/>
                  </a:cubicBezTo>
                  <a:cubicBezTo>
                    <a:pt x="53" y="330"/>
                    <a:pt x="0" y="331"/>
                    <a:pt x="0" y="331"/>
                  </a:cubicBezTo>
                  <a:lnTo>
                    <a:pt x="152" y="48"/>
                  </a:lnTo>
                  <a:cubicBezTo>
                    <a:pt x="162" y="57"/>
                    <a:pt x="188" y="13"/>
                    <a:pt x="207" y="18"/>
                  </a:cubicBezTo>
                  <a:cubicBezTo>
                    <a:pt x="244" y="26"/>
                    <a:pt x="253" y="22"/>
                    <a:pt x="287" y="1"/>
                  </a:cubicBezTo>
                  <a:cubicBezTo>
                    <a:pt x="294" y="-4"/>
                    <a:pt x="340" y="48"/>
                    <a:pt x="345" y="42"/>
                  </a:cubicBezTo>
                  <a:lnTo>
                    <a:pt x="519" y="316"/>
                  </a:lnTo>
                  <a:close/>
                </a:path>
              </a:pathLst>
            </a:custGeom>
            <a:solidFill>
              <a:schemeClr val="accen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44" name="Google Shape;344;p29"/>
            <p:cNvSpPr/>
            <p:nvPr/>
          </p:nvSpPr>
          <p:spPr>
            <a:xfrm>
              <a:off x="9914046" y="975520"/>
              <a:ext cx="733828" cy="1665607"/>
            </a:xfrm>
            <a:custGeom>
              <a:avLst/>
              <a:gdLst/>
              <a:ahLst/>
              <a:cxnLst/>
              <a:rect l="l" t="t" r="r" b="b"/>
              <a:pathLst>
                <a:path w="519" h="1178" extrusionOk="0">
                  <a:moveTo>
                    <a:pt x="519" y="25"/>
                  </a:moveTo>
                  <a:lnTo>
                    <a:pt x="519" y="1148"/>
                  </a:lnTo>
                  <a:cubicBezTo>
                    <a:pt x="506" y="1151"/>
                    <a:pt x="493" y="1154"/>
                    <a:pt x="479" y="1157"/>
                  </a:cubicBezTo>
                  <a:cubicBezTo>
                    <a:pt x="478" y="1157"/>
                    <a:pt x="474" y="1119"/>
                    <a:pt x="473" y="1119"/>
                  </a:cubicBezTo>
                  <a:cubicBezTo>
                    <a:pt x="471" y="1119"/>
                    <a:pt x="471" y="1159"/>
                    <a:pt x="468" y="1159"/>
                  </a:cubicBezTo>
                  <a:cubicBezTo>
                    <a:pt x="419" y="1170"/>
                    <a:pt x="367" y="1176"/>
                    <a:pt x="315" y="1177"/>
                  </a:cubicBezTo>
                  <a:cubicBezTo>
                    <a:pt x="314" y="1177"/>
                    <a:pt x="308" y="1140"/>
                    <a:pt x="306" y="1140"/>
                  </a:cubicBezTo>
                  <a:cubicBezTo>
                    <a:pt x="304" y="1140"/>
                    <a:pt x="306" y="1177"/>
                    <a:pt x="304" y="1178"/>
                  </a:cubicBezTo>
                  <a:cubicBezTo>
                    <a:pt x="298" y="1178"/>
                    <a:pt x="291" y="1178"/>
                    <a:pt x="285" y="1178"/>
                  </a:cubicBezTo>
                  <a:cubicBezTo>
                    <a:pt x="234" y="1178"/>
                    <a:pt x="184" y="1174"/>
                    <a:pt x="136" y="1166"/>
                  </a:cubicBezTo>
                  <a:cubicBezTo>
                    <a:pt x="134" y="1166"/>
                    <a:pt x="133" y="1135"/>
                    <a:pt x="131" y="1134"/>
                  </a:cubicBezTo>
                  <a:cubicBezTo>
                    <a:pt x="129" y="1134"/>
                    <a:pt x="127" y="1164"/>
                    <a:pt x="125" y="1164"/>
                  </a:cubicBezTo>
                  <a:cubicBezTo>
                    <a:pt x="92" y="1158"/>
                    <a:pt x="60" y="1151"/>
                    <a:pt x="28" y="1141"/>
                  </a:cubicBezTo>
                  <a:lnTo>
                    <a:pt x="0" y="40"/>
                  </a:lnTo>
                  <a:cubicBezTo>
                    <a:pt x="0" y="40"/>
                    <a:pt x="85" y="9"/>
                    <a:pt x="125" y="123"/>
                  </a:cubicBezTo>
                  <a:cubicBezTo>
                    <a:pt x="128" y="131"/>
                    <a:pt x="130" y="139"/>
                    <a:pt x="132" y="148"/>
                  </a:cubicBezTo>
                  <a:cubicBezTo>
                    <a:pt x="132" y="145"/>
                    <a:pt x="131" y="133"/>
                    <a:pt x="133" y="117"/>
                  </a:cubicBezTo>
                  <a:cubicBezTo>
                    <a:pt x="136" y="85"/>
                    <a:pt x="150" y="39"/>
                    <a:pt x="203" y="31"/>
                  </a:cubicBezTo>
                  <a:cubicBezTo>
                    <a:pt x="264" y="21"/>
                    <a:pt x="295" y="84"/>
                    <a:pt x="307" y="117"/>
                  </a:cubicBezTo>
                  <a:cubicBezTo>
                    <a:pt x="312" y="129"/>
                    <a:pt x="314" y="137"/>
                    <a:pt x="314" y="137"/>
                  </a:cubicBezTo>
                  <a:cubicBezTo>
                    <a:pt x="314" y="137"/>
                    <a:pt x="314" y="130"/>
                    <a:pt x="314" y="119"/>
                  </a:cubicBezTo>
                  <a:cubicBezTo>
                    <a:pt x="317" y="81"/>
                    <a:pt x="330" y="-5"/>
                    <a:pt x="386" y="1"/>
                  </a:cubicBezTo>
                  <a:cubicBezTo>
                    <a:pt x="450" y="8"/>
                    <a:pt x="472" y="96"/>
                    <a:pt x="477" y="118"/>
                  </a:cubicBezTo>
                  <a:cubicBezTo>
                    <a:pt x="477" y="121"/>
                    <a:pt x="478" y="122"/>
                    <a:pt x="478" y="122"/>
                  </a:cubicBezTo>
                  <a:cubicBezTo>
                    <a:pt x="478" y="122"/>
                    <a:pt x="478" y="121"/>
                    <a:pt x="478" y="119"/>
                  </a:cubicBezTo>
                  <a:cubicBezTo>
                    <a:pt x="479" y="102"/>
                    <a:pt x="488" y="38"/>
                    <a:pt x="519" y="25"/>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345" name="Google Shape;345;p29"/>
            <p:cNvGrpSpPr/>
            <p:nvPr/>
          </p:nvGrpSpPr>
          <p:grpSpPr>
            <a:xfrm>
              <a:off x="10090787" y="392982"/>
              <a:ext cx="500530" cy="2248145"/>
              <a:chOff x="10090787" y="392982"/>
              <a:chExt cx="500530" cy="2248145"/>
            </a:xfrm>
          </p:grpSpPr>
          <p:sp>
            <p:nvSpPr>
              <p:cNvPr id="346" name="Google Shape;346;p29"/>
              <p:cNvSpPr/>
              <p:nvPr/>
            </p:nvSpPr>
            <p:spPr>
              <a:xfrm>
                <a:off x="10128963" y="392982"/>
                <a:ext cx="272888" cy="275716"/>
              </a:xfrm>
              <a:custGeom>
                <a:avLst/>
                <a:gdLst/>
                <a:ahLst/>
                <a:cxnLst/>
                <a:rect l="l" t="t" r="r" b="b"/>
                <a:pathLst>
                  <a:path w="193" h="195" extrusionOk="0">
                    <a:moveTo>
                      <a:pt x="193" y="162"/>
                    </a:moveTo>
                    <a:cubicBezTo>
                      <a:pt x="188" y="169"/>
                      <a:pt x="182" y="175"/>
                      <a:pt x="175" y="179"/>
                    </a:cubicBezTo>
                    <a:cubicBezTo>
                      <a:pt x="141" y="200"/>
                      <a:pt x="80" y="198"/>
                      <a:pt x="42" y="189"/>
                    </a:cubicBezTo>
                    <a:cubicBezTo>
                      <a:pt x="23" y="185"/>
                      <a:pt x="10" y="178"/>
                      <a:pt x="0" y="169"/>
                    </a:cubicBezTo>
                    <a:lnTo>
                      <a:pt x="91" y="0"/>
                    </a:lnTo>
                    <a:lnTo>
                      <a:pt x="193" y="162"/>
                    </a:lnTo>
                    <a:close/>
                  </a:path>
                </a:pathLst>
              </a:custGeom>
              <a:solidFill>
                <a:schemeClr val="dk1"/>
              </a:solidFill>
              <a:ln>
                <a:noFill/>
              </a:ln>
            </p:spPr>
            <p:txBody>
              <a:bodyPr spcFirstLastPara="1" wrap="square" lIns="90000" tIns="25200" rIns="90000" bIns="252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47" name="Google Shape;347;p29"/>
              <p:cNvSpPr/>
              <p:nvPr/>
            </p:nvSpPr>
            <p:spPr>
              <a:xfrm>
                <a:off x="10090787" y="1140950"/>
                <a:ext cx="15553" cy="1483210"/>
              </a:xfrm>
              <a:custGeom>
                <a:avLst/>
                <a:gdLst/>
                <a:ahLst/>
                <a:cxnLst/>
                <a:rect l="l" t="t" r="r" b="b"/>
                <a:pathLst>
                  <a:path w="11" h="1049" extrusionOk="0">
                    <a:moveTo>
                      <a:pt x="11" y="5"/>
                    </a:moveTo>
                    <a:lnTo>
                      <a:pt x="11" y="1049"/>
                    </a:lnTo>
                    <a:cubicBezTo>
                      <a:pt x="7" y="1048"/>
                      <a:pt x="4" y="1048"/>
                      <a:pt x="0" y="1047"/>
                    </a:cubicBezTo>
                    <a:lnTo>
                      <a:pt x="0" y="5"/>
                    </a:lnTo>
                    <a:cubicBezTo>
                      <a:pt x="0" y="2"/>
                      <a:pt x="3" y="0"/>
                      <a:pt x="6" y="0"/>
                    </a:cubicBezTo>
                    <a:cubicBezTo>
                      <a:pt x="6" y="0"/>
                      <a:pt x="7" y="0"/>
                      <a:pt x="8" y="0"/>
                    </a:cubicBezTo>
                    <a:cubicBezTo>
                      <a:pt x="10" y="1"/>
                      <a:pt x="11" y="3"/>
                      <a:pt x="11" y="5"/>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48" name="Google Shape;348;p29"/>
              <p:cNvSpPr/>
              <p:nvPr/>
            </p:nvSpPr>
            <p:spPr>
              <a:xfrm>
                <a:off x="10343880" y="1140950"/>
                <a:ext cx="15553" cy="1500177"/>
              </a:xfrm>
              <a:custGeom>
                <a:avLst/>
                <a:gdLst/>
                <a:ahLst/>
                <a:cxnLst/>
                <a:rect l="l" t="t" r="r" b="b"/>
                <a:pathLst>
                  <a:path w="11" h="1061" extrusionOk="0">
                    <a:moveTo>
                      <a:pt x="11" y="5"/>
                    </a:moveTo>
                    <a:lnTo>
                      <a:pt x="11" y="1060"/>
                    </a:lnTo>
                    <a:cubicBezTo>
                      <a:pt x="8" y="1060"/>
                      <a:pt x="4" y="1061"/>
                      <a:pt x="0" y="1061"/>
                    </a:cubicBezTo>
                    <a:lnTo>
                      <a:pt x="0" y="5"/>
                    </a:lnTo>
                    <a:cubicBezTo>
                      <a:pt x="0" y="3"/>
                      <a:pt x="1" y="1"/>
                      <a:pt x="3" y="0"/>
                    </a:cubicBezTo>
                    <a:cubicBezTo>
                      <a:pt x="4" y="0"/>
                      <a:pt x="5" y="0"/>
                      <a:pt x="6" y="0"/>
                    </a:cubicBezTo>
                    <a:cubicBezTo>
                      <a:pt x="7" y="0"/>
                      <a:pt x="9" y="1"/>
                      <a:pt x="10" y="2"/>
                    </a:cubicBezTo>
                    <a:cubicBezTo>
                      <a:pt x="11" y="3"/>
                      <a:pt x="11" y="4"/>
                      <a:pt x="11" y="5"/>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49" name="Google Shape;349;p29"/>
              <p:cNvSpPr/>
              <p:nvPr/>
            </p:nvSpPr>
            <p:spPr>
              <a:xfrm>
                <a:off x="10575764" y="1140950"/>
                <a:ext cx="15553" cy="1473312"/>
              </a:xfrm>
              <a:custGeom>
                <a:avLst/>
                <a:gdLst/>
                <a:ahLst/>
                <a:cxnLst/>
                <a:rect l="l" t="t" r="r" b="b"/>
                <a:pathLst>
                  <a:path w="11" h="1042" extrusionOk="0">
                    <a:moveTo>
                      <a:pt x="11" y="5"/>
                    </a:moveTo>
                    <a:lnTo>
                      <a:pt x="11" y="1040"/>
                    </a:lnTo>
                    <a:cubicBezTo>
                      <a:pt x="8" y="1041"/>
                      <a:pt x="4" y="1042"/>
                      <a:pt x="0" y="1042"/>
                    </a:cubicBezTo>
                    <a:lnTo>
                      <a:pt x="0" y="5"/>
                    </a:lnTo>
                    <a:cubicBezTo>
                      <a:pt x="0" y="2"/>
                      <a:pt x="3" y="0"/>
                      <a:pt x="6" y="0"/>
                    </a:cubicBezTo>
                    <a:cubicBezTo>
                      <a:pt x="7" y="0"/>
                      <a:pt x="8" y="0"/>
                      <a:pt x="9" y="0"/>
                    </a:cubicBezTo>
                    <a:cubicBezTo>
                      <a:pt x="9" y="1"/>
                      <a:pt x="10" y="1"/>
                      <a:pt x="10" y="1"/>
                    </a:cubicBezTo>
                    <a:cubicBezTo>
                      <a:pt x="11" y="2"/>
                      <a:pt x="11" y="4"/>
                      <a:pt x="11" y="5"/>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350" name="Google Shape;350;p29"/>
            <p:cNvGrpSpPr/>
            <p:nvPr/>
          </p:nvGrpSpPr>
          <p:grpSpPr>
            <a:xfrm>
              <a:off x="9194357" y="223310"/>
              <a:ext cx="2245316" cy="873808"/>
              <a:chOff x="9194357" y="223310"/>
              <a:chExt cx="2245316" cy="873808"/>
            </a:xfrm>
          </p:grpSpPr>
          <p:sp>
            <p:nvSpPr>
              <p:cNvPr id="351" name="Google Shape;351;p29"/>
              <p:cNvSpPr/>
              <p:nvPr/>
            </p:nvSpPr>
            <p:spPr>
              <a:xfrm>
                <a:off x="9194357" y="786054"/>
                <a:ext cx="251679" cy="196536"/>
              </a:xfrm>
              <a:custGeom>
                <a:avLst/>
                <a:gdLst/>
                <a:ahLst/>
                <a:cxnLst/>
                <a:rect l="l" t="t" r="r" b="b"/>
                <a:pathLst>
                  <a:path w="178" h="139" extrusionOk="0">
                    <a:moveTo>
                      <a:pt x="152" y="139"/>
                    </a:moveTo>
                    <a:lnTo>
                      <a:pt x="0" y="59"/>
                    </a:lnTo>
                    <a:lnTo>
                      <a:pt x="20" y="23"/>
                    </a:lnTo>
                    <a:cubicBezTo>
                      <a:pt x="32" y="-1"/>
                      <a:pt x="51" y="-6"/>
                      <a:pt x="76" y="7"/>
                    </a:cubicBezTo>
                    <a:lnTo>
                      <a:pt x="153" y="47"/>
                    </a:lnTo>
                    <a:cubicBezTo>
                      <a:pt x="178" y="61"/>
                      <a:pt x="184" y="79"/>
                      <a:pt x="171" y="103"/>
                    </a:cubicBezTo>
                    <a:lnTo>
                      <a:pt x="152" y="139"/>
                    </a:lnTo>
                    <a:moveTo>
                      <a:pt x="143" y="104"/>
                    </a:moveTo>
                    <a:lnTo>
                      <a:pt x="149" y="92"/>
                    </a:lnTo>
                    <a:cubicBezTo>
                      <a:pt x="154" y="84"/>
                      <a:pt x="151" y="77"/>
                      <a:pt x="141" y="72"/>
                    </a:cubicBezTo>
                    <a:lnTo>
                      <a:pt x="62" y="30"/>
                    </a:lnTo>
                    <a:cubicBezTo>
                      <a:pt x="52" y="25"/>
                      <a:pt x="45" y="27"/>
                      <a:pt x="41" y="35"/>
                    </a:cubicBezTo>
                    <a:lnTo>
                      <a:pt x="35" y="47"/>
                    </a:lnTo>
                    <a:lnTo>
                      <a:pt x="143" y="104"/>
                    </a:lnTo>
                    <a:close/>
                  </a:path>
                </a:pathLst>
              </a:custGeom>
              <a:solidFill>
                <a:schemeClr val="accent6"/>
              </a:solidFill>
              <a:ln>
                <a:noFill/>
              </a:ln>
            </p:spPr>
            <p:txBody>
              <a:bodyPr spcFirstLastPara="1" wrap="square" lIns="90000" tIns="5025" rIns="90000" bIns="502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52" name="Google Shape;352;p29"/>
              <p:cNvSpPr/>
              <p:nvPr/>
            </p:nvSpPr>
            <p:spPr>
              <a:xfrm>
                <a:off x="9297574" y="609313"/>
                <a:ext cx="255921" cy="229056"/>
              </a:xfrm>
              <a:custGeom>
                <a:avLst/>
                <a:gdLst/>
                <a:ahLst/>
                <a:cxnLst/>
                <a:rect l="l" t="t" r="r" b="b"/>
                <a:pathLst>
                  <a:path w="181" h="162" extrusionOk="0">
                    <a:moveTo>
                      <a:pt x="137" y="162"/>
                    </a:moveTo>
                    <a:lnTo>
                      <a:pt x="0" y="58"/>
                    </a:lnTo>
                    <a:lnTo>
                      <a:pt x="45" y="0"/>
                    </a:lnTo>
                    <a:lnTo>
                      <a:pt x="64" y="15"/>
                    </a:lnTo>
                    <a:lnTo>
                      <a:pt x="36" y="52"/>
                    </a:lnTo>
                    <a:lnTo>
                      <a:pt x="72" y="79"/>
                    </a:lnTo>
                    <a:lnTo>
                      <a:pt x="94" y="50"/>
                    </a:lnTo>
                    <a:lnTo>
                      <a:pt x="114" y="64"/>
                    </a:lnTo>
                    <a:lnTo>
                      <a:pt x="92" y="94"/>
                    </a:lnTo>
                    <a:lnTo>
                      <a:pt x="134" y="126"/>
                    </a:lnTo>
                    <a:lnTo>
                      <a:pt x="162" y="89"/>
                    </a:lnTo>
                    <a:lnTo>
                      <a:pt x="181" y="103"/>
                    </a:lnTo>
                    <a:lnTo>
                      <a:pt x="137" y="162"/>
                    </a:lnTo>
                    <a:close/>
                  </a:path>
                </a:pathLst>
              </a:custGeom>
              <a:solidFill>
                <a:schemeClr val="accent6"/>
              </a:solidFill>
              <a:ln>
                <a:noFill/>
              </a:ln>
            </p:spPr>
            <p:txBody>
              <a:bodyPr spcFirstLastPara="1" wrap="square" lIns="90000" tIns="13300" rIns="90000" bIns="133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53" name="Google Shape;353;p29"/>
              <p:cNvSpPr/>
              <p:nvPr/>
            </p:nvSpPr>
            <p:spPr>
              <a:xfrm>
                <a:off x="9434725" y="489129"/>
                <a:ext cx="210675" cy="214917"/>
              </a:xfrm>
              <a:custGeom>
                <a:avLst/>
                <a:gdLst/>
                <a:ahLst/>
                <a:cxnLst/>
                <a:rect l="l" t="t" r="r" b="b"/>
                <a:pathLst>
                  <a:path w="149" h="152" extrusionOk="0">
                    <a:moveTo>
                      <a:pt x="13" y="71"/>
                    </a:moveTo>
                    <a:cubicBezTo>
                      <a:pt x="-5" y="51"/>
                      <a:pt x="-6" y="31"/>
                      <a:pt x="13" y="13"/>
                    </a:cubicBezTo>
                    <a:cubicBezTo>
                      <a:pt x="31" y="-5"/>
                      <a:pt x="52" y="-4"/>
                      <a:pt x="71" y="16"/>
                    </a:cubicBezTo>
                    <a:lnTo>
                      <a:pt x="83" y="29"/>
                    </a:lnTo>
                    <a:lnTo>
                      <a:pt x="65" y="46"/>
                    </a:lnTo>
                    <a:lnTo>
                      <a:pt x="51" y="32"/>
                    </a:lnTo>
                    <a:cubicBezTo>
                      <a:pt x="44" y="24"/>
                      <a:pt x="37" y="24"/>
                      <a:pt x="30" y="30"/>
                    </a:cubicBezTo>
                    <a:cubicBezTo>
                      <a:pt x="24" y="36"/>
                      <a:pt x="24" y="43"/>
                      <a:pt x="32" y="51"/>
                    </a:cubicBezTo>
                    <a:lnTo>
                      <a:pt x="98" y="120"/>
                    </a:lnTo>
                    <a:cubicBezTo>
                      <a:pt x="105" y="128"/>
                      <a:pt x="112" y="128"/>
                      <a:pt x="118" y="122"/>
                    </a:cubicBezTo>
                    <a:cubicBezTo>
                      <a:pt x="125" y="116"/>
                      <a:pt x="125" y="109"/>
                      <a:pt x="117" y="101"/>
                    </a:cubicBezTo>
                    <a:lnTo>
                      <a:pt x="100" y="83"/>
                    </a:lnTo>
                    <a:lnTo>
                      <a:pt x="118" y="65"/>
                    </a:lnTo>
                    <a:lnTo>
                      <a:pt x="134" y="82"/>
                    </a:lnTo>
                    <a:cubicBezTo>
                      <a:pt x="153" y="101"/>
                      <a:pt x="153" y="122"/>
                      <a:pt x="135" y="140"/>
                    </a:cubicBezTo>
                    <a:cubicBezTo>
                      <a:pt x="116" y="158"/>
                      <a:pt x="95" y="156"/>
                      <a:pt x="77" y="137"/>
                    </a:cubicBezTo>
                    <a:lnTo>
                      <a:pt x="13" y="71"/>
                    </a:lnTo>
                    <a:close/>
                  </a:path>
                </a:pathLst>
              </a:custGeom>
              <a:solidFill>
                <a:schemeClr val="accent6"/>
              </a:solidFill>
              <a:ln>
                <a:noFill/>
              </a:ln>
            </p:spPr>
            <p:txBody>
              <a:bodyPr spcFirstLastPara="1" wrap="square" lIns="90000" tIns="9700" rIns="90000" bIns="97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54" name="Google Shape;354;p29"/>
              <p:cNvSpPr/>
              <p:nvPr/>
            </p:nvSpPr>
            <p:spPr>
              <a:xfrm>
                <a:off x="9559150" y="397224"/>
                <a:ext cx="175327" cy="219159"/>
              </a:xfrm>
              <a:custGeom>
                <a:avLst/>
                <a:gdLst/>
                <a:ahLst/>
                <a:cxnLst/>
                <a:rect l="l" t="t" r="r" b="b"/>
                <a:pathLst>
                  <a:path w="124" h="155" extrusionOk="0">
                    <a:moveTo>
                      <a:pt x="102" y="155"/>
                    </a:moveTo>
                    <a:lnTo>
                      <a:pt x="0" y="16"/>
                    </a:lnTo>
                    <a:lnTo>
                      <a:pt x="22" y="0"/>
                    </a:lnTo>
                    <a:lnTo>
                      <a:pt x="124" y="139"/>
                    </a:lnTo>
                    <a:lnTo>
                      <a:pt x="102" y="155"/>
                    </a:lnTo>
                    <a:close/>
                  </a:path>
                </a:pathLst>
              </a:custGeom>
              <a:solidFill>
                <a:schemeClr val="accent6"/>
              </a:solidFill>
              <a:ln>
                <a:noFill/>
              </a:ln>
            </p:spPr>
            <p:txBody>
              <a:bodyPr spcFirstLastPara="1" wrap="square" lIns="90000" tIns="10800" rIns="90000" bIns="108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55" name="Google Shape;355;p29"/>
              <p:cNvSpPr/>
              <p:nvPr/>
            </p:nvSpPr>
            <p:spPr>
              <a:xfrm>
                <a:off x="9662367" y="310974"/>
                <a:ext cx="199364" cy="250265"/>
              </a:xfrm>
              <a:custGeom>
                <a:avLst/>
                <a:gdLst/>
                <a:ahLst/>
                <a:cxnLst/>
                <a:rect l="l" t="t" r="r" b="b"/>
                <a:pathLst>
                  <a:path w="141" h="177" extrusionOk="0">
                    <a:moveTo>
                      <a:pt x="83" y="177"/>
                    </a:moveTo>
                    <a:lnTo>
                      <a:pt x="0" y="27"/>
                    </a:lnTo>
                    <a:lnTo>
                      <a:pt x="36" y="7"/>
                    </a:lnTo>
                    <a:cubicBezTo>
                      <a:pt x="60" y="-6"/>
                      <a:pt x="79" y="0"/>
                      <a:pt x="92" y="25"/>
                    </a:cubicBezTo>
                    <a:lnTo>
                      <a:pt x="134" y="101"/>
                    </a:lnTo>
                    <a:cubicBezTo>
                      <a:pt x="147" y="126"/>
                      <a:pt x="142" y="145"/>
                      <a:pt x="119" y="157"/>
                    </a:cubicBezTo>
                    <a:lnTo>
                      <a:pt x="83" y="177"/>
                    </a:lnTo>
                    <a:moveTo>
                      <a:pt x="95" y="143"/>
                    </a:moveTo>
                    <a:lnTo>
                      <a:pt x="107" y="136"/>
                    </a:lnTo>
                    <a:cubicBezTo>
                      <a:pt x="115" y="132"/>
                      <a:pt x="116" y="125"/>
                      <a:pt x="111" y="115"/>
                    </a:cubicBezTo>
                    <a:lnTo>
                      <a:pt x="68" y="37"/>
                    </a:lnTo>
                    <a:cubicBezTo>
                      <a:pt x="63" y="27"/>
                      <a:pt x="56" y="24"/>
                      <a:pt x="48" y="29"/>
                    </a:cubicBezTo>
                    <a:lnTo>
                      <a:pt x="36" y="35"/>
                    </a:lnTo>
                    <a:lnTo>
                      <a:pt x="95" y="143"/>
                    </a:lnTo>
                    <a:close/>
                  </a:path>
                </a:pathLst>
              </a:custGeom>
              <a:solidFill>
                <a:schemeClr val="accent6"/>
              </a:solidFill>
              <a:ln>
                <a:noFill/>
              </a:ln>
            </p:spPr>
            <p:txBody>
              <a:bodyPr spcFirstLastPara="1" wrap="square" lIns="90000" tIns="18700" rIns="90000" bIns="187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56" name="Google Shape;356;p29"/>
              <p:cNvSpPr/>
              <p:nvPr/>
            </p:nvSpPr>
            <p:spPr>
              <a:xfrm>
                <a:off x="9846178" y="223310"/>
                <a:ext cx="179569" cy="262991"/>
              </a:xfrm>
              <a:custGeom>
                <a:avLst/>
                <a:gdLst/>
                <a:ahLst/>
                <a:cxnLst/>
                <a:rect l="l" t="t" r="r" b="b"/>
                <a:pathLst>
                  <a:path w="127" h="186" extrusionOk="0">
                    <a:moveTo>
                      <a:pt x="57" y="186"/>
                    </a:moveTo>
                    <a:lnTo>
                      <a:pt x="0" y="24"/>
                    </a:lnTo>
                    <a:lnTo>
                      <a:pt x="69" y="0"/>
                    </a:lnTo>
                    <a:lnTo>
                      <a:pt x="78" y="23"/>
                    </a:lnTo>
                    <a:lnTo>
                      <a:pt x="34" y="38"/>
                    </a:lnTo>
                    <a:lnTo>
                      <a:pt x="49" y="81"/>
                    </a:lnTo>
                    <a:lnTo>
                      <a:pt x="84" y="69"/>
                    </a:lnTo>
                    <a:lnTo>
                      <a:pt x="92" y="92"/>
                    </a:lnTo>
                    <a:lnTo>
                      <a:pt x="57" y="104"/>
                    </a:lnTo>
                    <a:lnTo>
                      <a:pt x="75" y="154"/>
                    </a:lnTo>
                    <a:lnTo>
                      <a:pt x="118" y="138"/>
                    </a:lnTo>
                    <a:lnTo>
                      <a:pt x="127" y="161"/>
                    </a:lnTo>
                    <a:lnTo>
                      <a:pt x="57" y="186"/>
                    </a:lnTo>
                    <a:close/>
                  </a:path>
                </a:pathLst>
              </a:custGeom>
              <a:solidFill>
                <a:schemeClr val="accent6"/>
              </a:solidFill>
              <a:ln>
                <a:noFill/>
              </a:ln>
            </p:spPr>
            <p:txBody>
              <a:bodyPr spcFirstLastPara="1" wrap="square" lIns="90000" tIns="21950" rIns="90000" bIns="219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57" name="Google Shape;357;p29"/>
              <p:cNvSpPr/>
              <p:nvPr/>
            </p:nvSpPr>
            <p:spPr>
              <a:xfrm>
                <a:off x="10564452" y="234622"/>
                <a:ext cx="168257" cy="260163"/>
              </a:xfrm>
              <a:custGeom>
                <a:avLst/>
                <a:gdLst/>
                <a:ahLst/>
                <a:cxnLst/>
                <a:rect l="l" t="t" r="r" b="b"/>
                <a:pathLst>
                  <a:path w="119" h="184" extrusionOk="0">
                    <a:moveTo>
                      <a:pt x="62" y="175"/>
                    </a:moveTo>
                    <a:lnTo>
                      <a:pt x="69" y="141"/>
                    </a:lnTo>
                    <a:lnTo>
                      <a:pt x="39" y="131"/>
                    </a:lnTo>
                    <a:lnTo>
                      <a:pt x="24" y="161"/>
                    </a:lnTo>
                    <a:lnTo>
                      <a:pt x="0" y="152"/>
                    </a:lnTo>
                    <a:lnTo>
                      <a:pt x="84" y="0"/>
                    </a:lnTo>
                    <a:lnTo>
                      <a:pt x="119" y="13"/>
                    </a:lnTo>
                    <a:lnTo>
                      <a:pt x="87" y="184"/>
                    </a:lnTo>
                    <a:lnTo>
                      <a:pt x="62" y="175"/>
                    </a:lnTo>
                    <a:moveTo>
                      <a:pt x="50" y="110"/>
                    </a:moveTo>
                    <a:lnTo>
                      <a:pt x="73" y="118"/>
                    </a:lnTo>
                    <a:lnTo>
                      <a:pt x="91" y="33"/>
                    </a:lnTo>
                    <a:lnTo>
                      <a:pt x="50" y="110"/>
                    </a:lnTo>
                    <a:close/>
                  </a:path>
                </a:pathLst>
              </a:custGeom>
              <a:solidFill>
                <a:schemeClr val="accent6"/>
              </a:solidFill>
              <a:ln>
                <a:noFill/>
              </a:ln>
            </p:spPr>
            <p:txBody>
              <a:bodyPr spcFirstLastPara="1" wrap="square" lIns="90000" tIns="21225" rIns="90000" bIns="2122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58" name="Google Shape;358;p29"/>
              <p:cNvSpPr/>
              <p:nvPr/>
            </p:nvSpPr>
            <p:spPr>
              <a:xfrm>
                <a:off x="10727054" y="301076"/>
                <a:ext cx="223401" cy="270060"/>
              </a:xfrm>
              <a:custGeom>
                <a:avLst/>
                <a:gdLst/>
                <a:ahLst/>
                <a:cxnLst/>
                <a:rect l="l" t="t" r="r" b="b"/>
                <a:pathLst>
                  <a:path w="158" h="191" extrusionOk="0">
                    <a:moveTo>
                      <a:pt x="0" y="150"/>
                    </a:moveTo>
                    <a:lnTo>
                      <a:pt x="84" y="0"/>
                    </a:lnTo>
                    <a:lnTo>
                      <a:pt x="113" y="17"/>
                    </a:lnTo>
                    <a:lnTo>
                      <a:pt x="86" y="120"/>
                    </a:lnTo>
                    <a:lnTo>
                      <a:pt x="137" y="30"/>
                    </a:lnTo>
                    <a:lnTo>
                      <a:pt x="158" y="42"/>
                    </a:lnTo>
                    <a:lnTo>
                      <a:pt x="73" y="191"/>
                    </a:lnTo>
                    <a:lnTo>
                      <a:pt x="49" y="178"/>
                    </a:lnTo>
                    <a:lnTo>
                      <a:pt x="82" y="53"/>
                    </a:lnTo>
                    <a:lnTo>
                      <a:pt x="20" y="162"/>
                    </a:lnTo>
                    <a:lnTo>
                      <a:pt x="0" y="150"/>
                    </a:lnTo>
                    <a:close/>
                  </a:path>
                </a:pathLst>
              </a:custGeom>
              <a:solidFill>
                <a:schemeClr val="accent6"/>
              </a:solidFill>
              <a:ln>
                <a:noFill/>
              </a:ln>
            </p:spPr>
            <p:txBody>
              <a:bodyPr spcFirstLastPara="1" wrap="square" lIns="90000" tIns="23750" rIns="90000" bIns="237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59" name="Google Shape;359;p29"/>
              <p:cNvSpPr/>
              <p:nvPr/>
            </p:nvSpPr>
            <p:spPr>
              <a:xfrm>
                <a:off x="10940557" y="479231"/>
                <a:ext cx="192294" cy="203606"/>
              </a:xfrm>
              <a:custGeom>
                <a:avLst/>
                <a:gdLst/>
                <a:ahLst/>
                <a:cxnLst/>
                <a:rect l="l" t="t" r="r" b="b"/>
                <a:pathLst>
                  <a:path w="136" h="144" extrusionOk="0">
                    <a:moveTo>
                      <a:pt x="0" y="126"/>
                    </a:moveTo>
                    <a:lnTo>
                      <a:pt x="116" y="0"/>
                    </a:lnTo>
                    <a:lnTo>
                      <a:pt x="136" y="18"/>
                    </a:lnTo>
                    <a:lnTo>
                      <a:pt x="20" y="144"/>
                    </a:lnTo>
                    <a:lnTo>
                      <a:pt x="0" y="126"/>
                    </a:lnTo>
                    <a:close/>
                  </a:path>
                </a:pathLst>
              </a:custGeom>
              <a:solidFill>
                <a:schemeClr val="accent6"/>
              </a:solidFill>
              <a:ln>
                <a:noFill/>
              </a:ln>
            </p:spPr>
            <p:txBody>
              <a:bodyPr spcFirstLastPara="1" wrap="square" lIns="90000" tIns="6825" rIns="90000" bIns="682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60" name="Google Shape;360;p29"/>
              <p:cNvSpPr/>
              <p:nvPr/>
            </p:nvSpPr>
            <p:spPr>
              <a:xfrm>
                <a:off x="11008425" y="566895"/>
                <a:ext cx="240368" cy="221987"/>
              </a:xfrm>
              <a:custGeom>
                <a:avLst/>
                <a:gdLst/>
                <a:ahLst/>
                <a:cxnLst/>
                <a:rect l="l" t="t" r="r" b="b"/>
                <a:pathLst>
                  <a:path w="170" h="157" extrusionOk="0">
                    <a:moveTo>
                      <a:pt x="0" y="110"/>
                    </a:moveTo>
                    <a:lnTo>
                      <a:pt x="132" y="0"/>
                    </a:lnTo>
                    <a:lnTo>
                      <a:pt x="159" y="32"/>
                    </a:lnTo>
                    <a:cubicBezTo>
                      <a:pt x="176" y="52"/>
                      <a:pt x="173" y="72"/>
                      <a:pt x="152" y="90"/>
                    </a:cubicBezTo>
                    <a:lnTo>
                      <a:pt x="85" y="145"/>
                    </a:lnTo>
                    <a:cubicBezTo>
                      <a:pt x="63" y="163"/>
                      <a:pt x="44" y="162"/>
                      <a:pt x="27" y="141"/>
                    </a:cubicBezTo>
                    <a:lnTo>
                      <a:pt x="0" y="110"/>
                    </a:lnTo>
                    <a:moveTo>
                      <a:pt x="36" y="115"/>
                    </a:moveTo>
                    <a:lnTo>
                      <a:pt x="45" y="125"/>
                    </a:lnTo>
                    <a:cubicBezTo>
                      <a:pt x="51" y="132"/>
                      <a:pt x="58" y="132"/>
                      <a:pt x="67" y="125"/>
                    </a:cubicBezTo>
                    <a:lnTo>
                      <a:pt x="135" y="68"/>
                    </a:lnTo>
                    <a:cubicBezTo>
                      <a:pt x="144" y="61"/>
                      <a:pt x="145" y="54"/>
                      <a:pt x="140" y="47"/>
                    </a:cubicBezTo>
                    <a:lnTo>
                      <a:pt x="131" y="36"/>
                    </a:lnTo>
                    <a:lnTo>
                      <a:pt x="36" y="115"/>
                    </a:lnTo>
                    <a:close/>
                  </a:path>
                </a:pathLst>
              </a:custGeom>
              <a:solidFill>
                <a:schemeClr val="accent6"/>
              </a:solidFill>
              <a:ln>
                <a:noFill/>
              </a:ln>
            </p:spPr>
            <p:txBody>
              <a:bodyPr spcFirstLastPara="1" wrap="square" lIns="90000" tIns="11500" rIns="90000" bIns="115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61" name="Google Shape;361;p29"/>
              <p:cNvSpPr/>
              <p:nvPr/>
            </p:nvSpPr>
            <p:spPr>
              <a:xfrm>
                <a:off x="11110228" y="729497"/>
                <a:ext cx="262991" cy="212089"/>
              </a:xfrm>
              <a:custGeom>
                <a:avLst/>
                <a:gdLst/>
                <a:ahLst/>
                <a:cxnLst/>
                <a:rect l="l" t="t" r="r" b="b"/>
                <a:pathLst>
                  <a:path w="186" h="150" extrusionOk="0">
                    <a:moveTo>
                      <a:pt x="0" y="87"/>
                    </a:moveTo>
                    <a:lnTo>
                      <a:pt x="148" y="0"/>
                    </a:lnTo>
                    <a:lnTo>
                      <a:pt x="186" y="63"/>
                    </a:lnTo>
                    <a:lnTo>
                      <a:pt x="165" y="76"/>
                    </a:lnTo>
                    <a:lnTo>
                      <a:pt x="141" y="36"/>
                    </a:lnTo>
                    <a:lnTo>
                      <a:pt x="102" y="58"/>
                    </a:lnTo>
                    <a:lnTo>
                      <a:pt x="121" y="90"/>
                    </a:lnTo>
                    <a:lnTo>
                      <a:pt x="99" y="103"/>
                    </a:lnTo>
                    <a:lnTo>
                      <a:pt x="81" y="71"/>
                    </a:lnTo>
                    <a:lnTo>
                      <a:pt x="35" y="98"/>
                    </a:lnTo>
                    <a:lnTo>
                      <a:pt x="59" y="138"/>
                    </a:lnTo>
                    <a:lnTo>
                      <a:pt x="38" y="150"/>
                    </a:lnTo>
                    <a:lnTo>
                      <a:pt x="0" y="87"/>
                    </a:lnTo>
                    <a:close/>
                  </a:path>
                </a:pathLst>
              </a:custGeom>
              <a:solidFill>
                <a:schemeClr val="accent6"/>
              </a:solidFill>
              <a:ln>
                <a:noFill/>
              </a:ln>
            </p:spPr>
            <p:txBody>
              <a:bodyPr spcFirstLastPara="1" wrap="square" lIns="90000" tIns="9000" rIns="90000" bIns="9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62" name="Google Shape;362;p29"/>
              <p:cNvSpPr/>
              <p:nvPr/>
            </p:nvSpPr>
            <p:spPr>
              <a:xfrm>
                <a:off x="11180925" y="923205"/>
                <a:ext cx="258749" cy="173913"/>
              </a:xfrm>
              <a:custGeom>
                <a:avLst/>
                <a:gdLst/>
                <a:ahLst/>
                <a:cxnLst/>
                <a:rect l="l" t="t" r="r" b="b"/>
                <a:pathLst>
                  <a:path w="183" h="123" extrusionOk="0">
                    <a:moveTo>
                      <a:pt x="23" y="98"/>
                    </a:moveTo>
                    <a:lnTo>
                      <a:pt x="53" y="81"/>
                    </a:lnTo>
                    <a:lnTo>
                      <a:pt x="42" y="52"/>
                    </a:lnTo>
                    <a:lnTo>
                      <a:pt x="9" y="60"/>
                    </a:lnTo>
                    <a:lnTo>
                      <a:pt x="0" y="37"/>
                    </a:lnTo>
                    <a:lnTo>
                      <a:pt x="170" y="0"/>
                    </a:lnTo>
                    <a:lnTo>
                      <a:pt x="183" y="34"/>
                    </a:lnTo>
                    <a:lnTo>
                      <a:pt x="33" y="123"/>
                    </a:lnTo>
                    <a:lnTo>
                      <a:pt x="23" y="98"/>
                    </a:lnTo>
                    <a:moveTo>
                      <a:pt x="65" y="47"/>
                    </a:moveTo>
                    <a:lnTo>
                      <a:pt x="73" y="69"/>
                    </a:lnTo>
                    <a:lnTo>
                      <a:pt x="150" y="27"/>
                    </a:lnTo>
                    <a:lnTo>
                      <a:pt x="65" y="47"/>
                    </a:lnTo>
                    <a:close/>
                  </a:path>
                </a:pathLst>
              </a:custGeom>
              <a:solidFill>
                <a:schemeClr val="accent6"/>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363" name="Google Shape;363;p29"/>
            <p:cNvSpPr/>
            <p:nvPr/>
          </p:nvSpPr>
          <p:spPr>
            <a:xfrm>
              <a:off x="10616768" y="2153323"/>
              <a:ext cx="224814" cy="223401"/>
            </a:xfrm>
            <a:custGeom>
              <a:avLst/>
              <a:gdLst/>
              <a:ahLst/>
              <a:cxnLst/>
              <a:rect l="l" t="t" r="r" b="b"/>
              <a:pathLst>
                <a:path w="159" h="158" extrusionOk="0">
                  <a:moveTo>
                    <a:pt x="105" y="58"/>
                  </a:moveTo>
                  <a:lnTo>
                    <a:pt x="154" y="73"/>
                  </a:lnTo>
                  <a:cubicBezTo>
                    <a:pt x="160" y="75"/>
                    <a:pt x="160" y="82"/>
                    <a:pt x="154" y="83"/>
                  </a:cubicBezTo>
                  <a:lnTo>
                    <a:pt x="105" y="97"/>
                  </a:lnTo>
                  <a:cubicBezTo>
                    <a:pt x="103" y="98"/>
                    <a:pt x="101" y="99"/>
                    <a:pt x="101" y="101"/>
                  </a:cubicBezTo>
                  <a:lnTo>
                    <a:pt x="85" y="154"/>
                  </a:lnTo>
                  <a:cubicBezTo>
                    <a:pt x="83" y="159"/>
                    <a:pt x="76" y="159"/>
                    <a:pt x="74" y="154"/>
                  </a:cubicBezTo>
                  <a:lnTo>
                    <a:pt x="58" y="106"/>
                  </a:lnTo>
                  <a:cubicBezTo>
                    <a:pt x="57" y="104"/>
                    <a:pt x="56" y="103"/>
                    <a:pt x="54" y="102"/>
                  </a:cubicBezTo>
                  <a:lnTo>
                    <a:pt x="3" y="84"/>
                  </a:lnTo>
                  <a:cubicBezTo>
                    <a:pt x="-2" y="82"/>
                    <a:pt x="-2" y="76"/>
                    <a:pt x="3" y="74"/>
                  </a:cubicBezTo>
                  <a:lnTo>
                    <a:pt x="56" y="59"/>
                  </a:lnTo>
                  <a:cubicBezTo>
                    <a:pt x="57" y="59"/>
                    <a:pt x="59" y="57"/>
                    <a:pt x="59" y="55"/>
                  </a:cubicBezTo>
                  <a:lnTo>
                    <a:pt x="74" y="4"/>
                  </a:lnTo>
                  <a:cubicBezTo>
                    <a:pt x="76" y="-1"/>
                    <a:pt x="83" y="-1"/>
                    <a:pt x="85" y="4"/>
                  </a:cubicBezTo>
                  <a:lnTo>
                    <a:pt x="101" y="55"/>
                  </a:lnTo>
                  <a:cubicBezTo>
                    <a:pt x="102" y="56"/>
                    <a:pt x="103" y="58"/>
                    <a:pt x="105" y="58"/>
                  </a:cubicBezTo>
                  <a:close/>
                </a:path>
              </a:pathLst>
            </a:custGeom>
            <a:solidFill>
              <a:srgbClr val="FFFFFF"/>
            </a:solidFill>
            <a:ln>
              <a:noFill/>
            </a:ln>
          </p:spPr>
          <p:txBody>
            <a:bodyPr spcFirstLastPara="1" wrap="square" lIns="90000" tIns="11875" rIns="90000" bIns="1187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364" name="Google Shape;364;p29"/>
            <p:cNvGrpSpPr/>
            <p:nvPr/>
          </p:nvGrpSpPr>
          <p:grpSpPr>
            <a:xfrm>
              <a:off x="9298988" y="1205991"/>
              <a:ext cx="1997879" cy="270060"/>
              <a:chOff x="9298988" y="1205991"/>
              <a:chExt cx="1997879" cy="270060"/>
            </a:xfrm>
          </p:grpSpPr>
          <p:sp>
            <p:nvSpPr>
              <p:cNvPr id="365" name="Google Shape;365;p29"/>
              <p:cNvSpPr/>
              <p:nvPr/>
            </p:nvSpPr>
            <p:spPr>
              <a:xfrm>
                <a:off x="11073466" y="1205991"/>
                <a:ext cx="223401" cy="223401"/>
              </a:xfrm>
              <a:custGeom>
                <a:avLst/>
                <a:gdLst/>
                <a:ahLst/>
                <a:cxnLst/>
                <a:rect l="l" t="t" r="r" b="b"/>
                <a:pathLst>
                  <a:path w="158" h="158" extrusionOk="0">
                    <a:moveTo>
                      <a:pt x="105" y="58"/>
                    </a:moveTo>
                    <a:lnTo>
                      <a:pt x="154" y="74"/>
                    </a:lnTo>
                    <a:cubicBezTo>
                      <a:pt x="159" y="75"/>
                      <a:pt x="159" y="83"/>
                      <a:pt x="154" y="84"/>
                    </a:cubicBezTo>
                    <a:lnTo>
                      <a:pt x="105" y="98"/>
                    </a:lnTo>
                    <a:cubicBezTo>
                      <a:pt x="103" y="99"/>
                      <a:pt x="101" y="100"/>
                      <a:pt x="101" y="102"/>
                    </a:cubicBezTo>
                    <a:lnTo>
                      <a:pt x="84" y="155"/>
                    </a:lnTo>
                    <a:cubicBezTo>
                      <a:pt x="83" y="160"/>
                      <a:pt x="76" y="160"/>
                      <a:pt x="74" y="155"/>
                    </a:cubicBezTo>
                    <a:lnTo>
                      <a:pt x="58" y="107"/>
                    </a:lnTo>
                    <a:cubicBezTo>
                      <a:pt x="57" y="105"/>
                      <a:pt x="56" y="104"/>
                      <a:pt x="54" y="103"/>
                    </a:cubicBezTo>
                    <a:lnTo>
                      <a:pt x="3" y="85"/>
                    </a:lnTo>
                    <a:cubicBezTo>
                      <a:pt x="-2" y="83"/>
                      <a:pt x="-2" y="76"/>
                      <a:pt x="3" y="74"/>
                    </a:cubicBezTo>
                    <a:lnTo>
                      <a:pt x="55" y="59"/>
                    </a:lnTo>
                    <a:cubicBezTo>
                      <a:pt x="57" y="59"/>
                      <a:pt x="59" y="57"/>
                      <a:pt x="59" y="55"/>
                    </a:cubicBezTo>
                    <a:lnTo>
                      <a:pt x="74" y="4"/>
                    </a:lnTo>
                    <a:cubicBezTo>
                      <a:pt x="76" y="-1"/>
                      <a:pt x="83" y="-1"/>
                      <a:pt x="85" y="4"/>
                    </a:cubicBezTo>
                    <a:lnTo>
                      <a:pt x="101" y="55"/>
                    </a:lnTo>
                    <a:cubicBezTo>
                      <a:pt x="101" y="57"/>
                      <a:pt x="103" y="58"/>
                      <a:pt x="105" y="58"/>
                    </a:cubicBezTo>
                    <a:close/>
                  </a:path>
                </a:pathLst>
              </a:custGeom>
              <a:solidFill>
                <a:schemeClr val="accent6"/>
              </a:solidFill>
              <a:ln>
                <a:noFill/>
              </a:ln>
            </p:spPr>
            <p:txBody>
              <a:bodyPr spcFirstLastPara="1" wrap="square" lIns="90000" tIns="11875" rIns="90000" bIns="1187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66" name="Google Shape;366;p29"/>
              <p:cNvSpPr/>
              <p:nvPr/>
            </p:nvSpPr>
            <p:spPr>
              <a:xfrm>
                <a:off x="9298988" y="1251236"/>
                <a:ext cx="223401" cy="224814"/>
              </a:xfrm>
              <a:custGeom>
                <a:avLst/>
                <a:gdLst/>
                <a:ahLst/>
                <a:cxnLst/>
                <a:rect l="l" t="t" r="r" b="b"/>
                <a:pathLst>
                  <a:path w="158" h="159" extrusionOk="0">
                    <a:moveTo>
                      <a:pt x="104" y="59"/>
                    </a:moveTo>
                    <a:lnTo>
                      <a:pt x="154" y="74"/>
                    </a:lnTo>
                    <a:cubicBezTo>
                      <a:pt x="159" y="75"/>
                      <a:pt x="159" y="83"/>
                      <a:pt x="154" y="84"/>
                    </a:cubicBezTo>
                    <a:lnTo>
                      <a:pt x="104" y="98"/>
                    </a:lnTo>
                    <a:cubicBezTo>
                      <a:pt x="103" y="99"/>
                      <a:pt x="101" y="100"/>
                      <a:pt x="101" y="102"/>
                    </a:cubicBezTo>
                    <a:lnTo>
                      <a:pt x="84" y="155"/>
                    </a:lnTo>
                    <a:cubicBezTo>
                      <a:pt x="83" y="160"/>
                      <a:pt x="75" y="161"/>
                      <a:pt x="74" y="155"/>
                    </a:cubicBezTo>
                    <a:lnTo>
                      <a:pt x="57" y="107"/>
                    </a:lnTo>
                    <a:cubicBezTo>
                      <a:pt x="57" y="105"/>
                      <a:pt x="56" y="104"/>
                      <a:pt x="54" y="104"/>
                    </a:cubicBezTo>
                    <a:lnTo>
                      <a:pt x="3" y="85"/>
                    </a:lnTo>
                    <a:cubicBezTo>
                      <a:pt x="-2" y="83"/>
                      <a:pt x="-2" y="76"/>
                      <a:pt x="3" y="74"/>
                    </a:cubicBezTo>
                    <a:lnTo>
                      <a:pt x="55" y="59"/>
                    </a:lnTo>
                    <a:cubicBezTo>
                      <a:pt x="57" y="59"/>
                      <a:pt x="59" y="57"/>
                      <a:pt x="59" y="56"/>
                    </a:cubicBezTo>
                    <a:lnTo>
                      <a:pt x="74" y="4"/>
                    </a:lnTo>
                    <a:cubicBezTo>
                      <a:pt x="76" y="-1"/>
                      <a:pt x="83" y="-1"/>
                      <a:pt x="85" y="4"/>
                    </a:cubicBezTo>
                    <a:lnTo>
                      <a:pt x="101" y="55"/>
                    </a:lnTo>
                    <a:cubicBezTo>
                      <a:pt x="101" y="57"/>
                      <a:pt x="103" y="58"/>
                      <a:pt x="104" y="59"/>
                    </a:cubicBezTo>
                    <a:close/>
                  </a:path>
                </a:pathLst>
              </a:custGeom>
              <a:solidFill>
                <a:schemeClr val="accent6"/>
              </a:solidFill>
              <a:ln>
                <a:noFill/>
              </a:ln>
            </p:spPr>
            <p:txBody>
              <a:bodyPr spcFirstLastPara="1" wrap="square" lIns="90000" tIns="12225" rIns="90000" bIns="1222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367" name="Google Shape;367;p29"/>
            <p:cNvGrpSpPr/>
            <p:nvPr/>
          </p:nvGrpSpPr>
          <p:grpSpPr>
            <a:xfrm>
              <a:off x="9361201" y="124335"/>
              <a:ext cx="1787204" cy="1867799"/>
              <a:chOff x="9361201" y="124335"/>
              <a:chExt cx="1787204" cy="1867799"/>
            </a:xfrm>
          </p:grpSpPr>
          <p:sp>
            <p:nvSpPr>
              <p:cNvPr id="368" name="Google Shape;368;p29"/>
              <p:cNvSpPr/>
              <p:nvPr/>
            </p:nvSpPr>
            <p:spPr>
              <a:xfrm>
                <a:off x="10191176" y="124335"/>
                <a:ext cx="247437" cy="248851"/>
              </a:xfrm>
              <a:custGeom>
                <a:avLst/>
                <a:gdLst/>
                <a:ahLst/>
                <a:cxnLst/>
                <a:rect l="l" t="t" r="r" b="b"/>
                <a:pathLst>
                  <a:path w="175" h="176" extrusionOk="0">
                    <a:moveTo>
                      <a:pt x="87" y="176"/>
                    </a:moveTo>
                    <a:cubicBezTo>
                      <a:pt x="39" y="176"/>
                      <a:pt x="0" y="136"/>
                      <a:pt x="0" y="88"/>
                    </a:cubicBezTo>
                    <a:cubicBezTo>
                      <a:pt x="0" y="40"/>
                      <a:pt x="39" y="0"/>
                      <a:pt x="87" y="0"/>
                    </a:cubicBezTo>
                    <a:cubicBezTo>
                      <a:pt x="136" y="0"/>
                      <a:pt x="175" y="40"/>
                      <a:pt x="175" y="88"/>
                    </a:cubicBezTo>
                    <a:cubicBezTo>
                      <a:pt x="175" y="136"/>
                      <a:pt x="136" y="176"/>
                      <a:pt x="87" y="176"/>
                    </a:cubicBezTo>
                    <a:moveTo>
                      <a:pt x="87" y="13"/>
                    </a:moveTo>
                    <a:cubicBezTo>
                      <a:pt x="46" y="13"/>
                      <a:pt x="13" y="47"/>
                      <a:pt x="13" y="88"/>
                    </a:cubicBezTo>
                    <a:cubicBezTo>
                      <a:pt x="13" y="129"/>
                      <a:pt x="46" y="163"/>
                      <a:pt x="87" y="163"/>
                    </a:cubicBezTo>
                    <a:cubicBezTo>
                      <a:pt x="129" y="163"/>
                      <a:pt x="162" y="129"/>
                      <a:pt x="162" y="88"/>
                    </a:cubicBezTo>
                    <a:cubicBezTo>
                      <a:pt x="162" y="47"/>
                      <a:pt x="129" y="13"/>
                      <a:pt x="87" y="13"/>
                    </a:cubicBezTo>
                    <a:close/>
                  </a:path>
                </a:pathLst>
              </a:custGeom>
              <a:solidFill>
                <a:schemeClr val="dk1"/>
              </a:solidFill>
              <a:ln>
                <a:noFill/>
              </a:ln>
            </p:spPr>
            <p:txBody>
              <a:bodyPr spcFirstLastPara="1" wrap="square" lIns="90000" tIns="18350" rIns="90000" bIns="183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69" name="Google Shape;369;p29"/>
              <p:cNvSpPr/>
              <p:nvPr/>
            </p:nvSpPr>
            <p:spPr>
              <a:xfrm>
                <a:off x="9361201" y="1739042"/>
                <a:ext cx="233298" cy="233298"/>
              </a:xfrm>
              <a:custGeom>
                <a:avLst/>
                <a:gdLst/>
                <a:ahLst/>
                <a:cxnLst/>
                <a:rect l="l" t="t" r="r" b="b"/>
                <a:pathLst>
                  <a:path w="165" h="165" extrusionOk="0">
                    <a:moveTo>
                      <a:pt x="83" y="165"/>
                    </a:moveTo>
                    <a:cubicBezTo>
                      <a:pt x="37" y="165"/>
                      <a:pt x="0" y="127"/>
                      <a:pt x="0" y="82"/>
                    </a:cubicBezTo>
                    <a:cubicBezTo>
                      <a:pt x="0" y="36"/>
                      <a:pt x="38" y="0"/>
                      <a:pt x="83" y="0"/>
                    </a:cubicBezTo>
                    <a:cubicBezTo>
                      <a:pt x="129" y="0"/>
                      <a:pt x="165" y="36"/>
                      <a:pt x="165" y="82"/>
                    </a:cubicBezTo>
                    <a:cubicBezTo>
                      <a:pt x="165" y="127"/>
                      <a:pt x="128" y="165"/>
                      <a:pt x="83" y="165"/>
                    </a:cubicBezTo>
                    <a:moveTo>
                      <a:pt x="83" y="13"/>
                    </a:moveTo>
                    <a:cubicBezTo>
                      <a:pt x="45" y="13"/>
                      <a:pt x="14" y="44"/>
                      <a:pt x="14" y="82"/>
                    </a:cubicBezTo>
                    <a:cubicBezTo>
                      <a:pt x="14" y="120"/>
                      <a:pt x="45" y="151"/>
                      <a:pt x="83" y="151"/>
                    </a:cubicBezTo>
                    <a:cubicBezTo>
                      <a:pt x="121" y="151"/>
                      <a:pt x="152" y="120"/>
                      <a:pt x="152" y="82"/>
                    </a:cubicBezTo>
                    <a:cubicBezTo>
                      <a:pt x="152" y="44"/>
                      <a:pt x="121" y="13"/>
                      <a:pt x="83" y="13"/>
                    </a:cubicBezTo>
                    <a:close/>
                  </a:path>
                </a:pathLst>
              </a:custGeom>
              <a:solidFill>
                <a:schemeClr val="dk1"/>
              </a:solidFill>
              <a:ln>
                <a:noFill/>
              </a:ln>
            </p:spPr>
            <p:txBody>
              <a:bodyPr spcFirstLastPara="1" wrap="square" lIns="90000" tIns="14400" rIns="90000" bIns="144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70" name="Google Shape;370;p29"/>
              <p:cNvSpPr/>
              <p:nvPr/>
            </p:nvSpPr>
            <p:spPr>
              <a:xfrm>
                <a:off x="10915106" y="1758837"/>
                <a:ext cx="233298" cy="233298"/>
              </a:xfrm>
              <a:custGeom>
                <a:avLst/>
                <a:gdLst/>
                <a:ahLst/>
                <a:cxnLst/>
                <a:rect l="l" t="t" r="r" b="b"/>
                <a:pathLst>
                  <a:path w="165" h="165" extrusionOk="0">
                    <a:moveTo>
                      <a:pt x="82" y="165"/>
                    </a:moveTo>
                    <a:cubicBezTo>
                      <a:pt x="37" y="165"/>
                      <a:pt x="0" y="127"/>
                      <a:pt x="0" y="82"/>
                    </a:cubicBezTo>
                    <a:cubicBezTo>
                      <a:pt x="0" y="36"/>
                      <a:pt x="37" y="0"/>
                      <a:pt x="82" y="0"/>
                    </a:cubicBezTo>
                    <a:cubicBezTo>
                      <a:pt x="128" y="0"/>
                      <a:pt x="165" y="36"/>
                      <a:pt x="165" y="82"/>
                    </a:cubicBezTo>
                    <a:cubicBezTo>
                      <a:pt x="165" y="127"/>
                      <a:pt x="128" y="165"/>
                      <a:pt x="82" y="165"/>
                    </a:cubicBezTo>
                    <a:moveTo>
                      <a:pt x="82" y="13"/>
                    </a:moveTo>
                    <a:cubicBezTo>
                      <a:pt x="44" y="13"/>
                      <a:pt x="13" y="44"/>
                      <a:pt x="13" y="82"/>
                    </a:cubicBezTo>
                    <a:cubicBezTo>
                      <a:pt x="13" y="120"/>
                      <a:pt x="44" y="151"/>
                      <a:pt x="82" y="151"/>
                    </a:cubicBezTo>
                    <a:cubicBezTo>
                      <a:pt x="120" y="151"/>
                      <a:pt x="151" y="120"/>
                      <a:pt x="151" y="82"/>
                    </a:cubicBezTo>
                    <a:cubicBezTo>
                      <a:pt x="151" y="44"/>
                      <a:pt x="120" y="13"/>
                      <a:pt x="82" y="13"/>
                    </a:cubicBezTo>
                    <a:close/>
                  </a:path>
                </a:pathLst>
              </a:custGeom>
              <a:solidFill>
                <a:schemeClr val="dk1"/>
              </a:solidFill>
              <a:ln>
                <a:noFill/>
              </a:ln>
            </p:spPr>
            <p:txBody>
              <a:bodyPr spcFirstLastPara="1" wrap="square" lIns="90000" tIns="14400" rIns="90000" bIns="144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sp>
        <p:nvSpPr>
          <p:cNvPr id="371" name="Google Shape;371;p29"/>
          <p:cNvSpPr/>
          <p:nvPr/>
        </p:nvSpPr>
        <p:spPr>
          <a:xfrm rot="207445">
            <a:off x="302441" y="3964244"/>
            <a:ext cx="288525" cy="288525"/>
          </a:xfrm>
          <a:prstGeom prst="star4">
            <a:avLst>
              <a:gd name="adj" fmla="val 10083"/>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olengo"/>
              <a:ea typeface="Molengo"/>
              <a:cs typeface="Molengo"/>
              <a:sym typeface="Molengo"/>
            </a:endParaRPr>
          </a:p>
        </p:txBody>
      </p:sp>
      <p:sp>
        <p:nvSpPr>
          <p:cNvPr id="372" name="Google Shape;372;p29"/>
          <p:cNvSpPr/>
          <p:nvPr/>
        </p:nvSpPr>
        <p:spPr>
          <a:xfrm rot="938434">
            <a:off x="8560766" y="1379284"/>
            <a:ext cx="395027" cy="360083"/>
          </a:xfrm>
          <a:prstGeom prst="star4">
            <a:avLst>
              <a:gd name="adj" fmla="val 10083"/>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olengo"/>
              <a:ea typeface="Molengo"/>
              <a:cs typeface="Molengo"/>
              <a:sym typeface="Molengo"/>
            </a:endParaRPr>
          </a:p>
        </p:txBody>
      </p:sp>
    </p:spTree>
    <p:extLst>
      <p:ext uri="{BB962C8B-B14F-4D97-AF65-F5344CB8AC3E}">
        <p14:creationId xmlns:p14="http://schemas.microsoft.com/office/powerpoint/2010/main" val="13832202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046"/>
        <p:cNvGrpSpPr/>
        <p:nvPr/>
      </p:nvGrpSpPr>
      <p:grpSpPr>
        <a:xfrm>
          <a:off x="0" y="0"/>
          <a:ext cx="0" cy="0"/>
          <a:chOff x="0" y="0"/>
          <a:chExt cx="0" cy="0"/>
        </a:xfrm>
      </p:grpSpPr>
      <p:grpSp>
        <p:nvGrpSpPr>
          <p:cNvPr id="1047" name="Google Shape;1047;p24"/>
          <p:cNvGrpSpPr/>
          <p:nvPr/>
        </p:nvGrpSpPr>
        <p:grpSpPr>
          <a:xfrm flipH="1">
            <a:off x="606364" y="2979593"/>
            <a:ext cx="1661584" cy="1986572"/>
            <a:chOff x="-607446" y="803401"/>
            <a:chExt cx="1759594" cy="2103751"/>
          </a:xfrm>
        </p:grpSpPr>
        <p:sp>
          <p:nvSpPr>
            <p:cNvPr id="1048" name="Google Shape;1048;p24"/>
            <p:cNvSpPr/>
            <p:nvPr/>
          </p:nvSpPr>
          <p:spPr>
            <a:xfrm>
              <a:off x="27629" y="1852172"/>
              <a:ext cx="70066" cy="145847"/>
            </a:xfrm>
            <a:custGeom>
              <a:avLst/>
              <a:gdLst/>
              <a:ahLst/>
              <a:cxnLst/>
              <a:rect l="l" t="t" r="r" b="b"/>
              <a:pathLst>
                <a:path w="282" h="587" extrusionOk="0">
                  <a:moveTo>
                    <a:pt x="0" y="1"/>
                  </a:moveTo>
                  <a:lnTo>
                    <a:pt x="0" y="468"/>
                  </a:lnTo>
                  <a:cubicBezTo>
                    <a:pt x="0" y="519"/>
                    <a:pt x="45" y="586"/>
                    <a:pt x="118" y="586"/>
                  </a:cubicBezTo>
                  <a:lnTo>
                    <a:pt x="163" y="586"/>
                  </a:lnTo>
                  <a:cubicBezTo>
                    <a:pt x="208" y="586"/>
                    <a:pt x="281" y="519"/>
                    <a:pt x="281" y="468"/>
                  </a:cubicBezTo>
                  <a:lnTo>
                    <a:pt x="281"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9" name="Google Shape;1049;p24"/>
            <p:cNvSpPr/>
            <p:nvPr/>
          </p:nvSpPr>
          <p:spPr>
            <a:xfrm>
              <a:off x="167266" y="1828567"/>
              <a:ext cx="70314" cy="216908"/>
            </a:xfrm>
            <a:custGeom>
              <a:avLst/>
              <a:gdLst/>
              <a:ahLst/>
              <a:cxnLst/>
              <a:rect l="l" t="t" r="r" b="b"/>
              <a:pathLst>
                <a:path w="283" h="873" extrusionOk="0">
                  <a:moveTo>
                    <a:pt x="1" y="0"/>
                  </a:moveTo>
                  <a:lnTo>
                    <a:pt x="1" y="754"/>
                  </a:lnTo>
                  <a:cubicBezTo>
                    <a:pt x="1" y="799"/>
                    <a:pt x="46" y="873"/>
                    <a:pt x="119" y="873"/>
                  </a:cubicBezTo>
                  <a:lnTo>
                    <a:pt x="164" y="873"/>
                  </a:lnTo>
                  <a:cubicBezTo>
                    <a:pt x="209" y="873"/>
                    <a:pt x="282" y="799"/>
                    <a:pt x="282" y="754"/>
                  </a:cubicBezTo>
                  <a:lnTo>
                    <a:pt x="282"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0" name="Google Shape;1050;p24"/>
            <p:cNvSpPr/>
            <p:nvPr/>
          </p:nvSpPr>
          <p:spPr>
            <a:xfrm>
              <a:off x="441571" y="2312329"/>
              <a:ext cx="215663" cy="454935"/>
            </a:xfrm>
            <a:custGeom>
              <a:avLst/>
              <a:gdLst/>
              <a:ahLst/>
              <a:cxnLst/>
              <a:rect l="l" t="t" r="r" b="b"/>
              <a:pathLst>
                <a:path w="868" h="1831" extrusionOk="0">
                  <a:moveTo>
                    <a:pt x="0" y="1"/>
                  </a:moveTo>
                  <a:lnTo>
                    <a:pt x="0" y="1830"/>
                  </a:lnTo>
                  <a:lnTo>
                    <a:pt x="867" y="1830"/>
                  </a:lnTo>
                  <a:lnTo>
                    <a:pt x="867"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1" name="Google Shape;1051;p24"/>
            <p:cNvSpPr/>
            <p:nvPr/>
          </p:nvSpPr>
          <p:spPr>
            <a:xfrm>
              <a:off x="-13119" y="1042425"/>
              <a:ext cx="274548" cy="850736"/>
            </a:xfrm>
            <a:custGeom>
              <a:avLst/>
              <a:gdLst/>
              <a:ahLst/>
              <a:cxnLst/>
              <a:rect l="l" t="t" r="r" b="b"/>
              <a:pathLst>
                <a:path w="1105" h="3424" extrusionOk="0">
                  <a:moveTo>
                    <a:pt x="1" y="1"/>
                  </a:moveTo>
                  <a:lnTo>
                    <a:pt x="1" y="3423"/>
                  </a:lnTo>
                  <a:lnTo>
                    <a:pt x="1104" y="3423"/>
                  </a:lnTo>
                  <a:lnTo>
                    <a:pt x="1104"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2" name="Google Shape;1052;p24"/>
            <p:cNvSpPr/>
            <p:nvPr/>
          </p:nvSpPr>
          <p:spPr>
            <a:xfrm>
              <a:off x="33095" y="803401"/>
              <a:ext cx="180630" cy="239269"/>
            </a:xfrm>
            <a:custGeom>
              <a:avLst/>
              <a:gdLst/>
              <a:ahLst/>
              <a:cxnLst/>
              <a:rect l="l" t="t" r="r" b="b"/>
              <a:pathLst>
                <a:path w="727" h="963" extrusionOk="0">
                  <a:moveTo>
                    <a:pt x="304" y="0"/>
                  </a:moveTo>
                  <a:cubicBezTo>
                    <a:pt x="141" y="0"/>
                    <a:pt x="1" y="118"/>
                    <a:pt x="1" y="282"/>
                  </a:cubicBezTo>
                  <a:lnTo>
                    <a:pt x="1" y="963"/>
                  </a:lnTo>
                  <a:lnTo>
                    <a:pt x="727" y="963"/>
                  </a:lnTo>
                  <a:lnTo>
                    <a:pt x="727" y="282"/>
                  </a:lnTo>
                  <a:cubicBezTo>
                    <a:pt x="727" y="118"/>
                    <a:pt x="586" y="0"/>
                    <a:pt x="42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3" name="Google Shape;1053;p24"/>
            <p:cNvSpPr/>
            <p:nvPr/>
          </p:nvSpPr>
          <p:spPr>
            <a:xfrm>
              <a:off x="-235494" y="1311015"/>
              <a:ext cx="1056203" cy="1071619"/>
            </a:xfrm>
            <a:custGeom>
              <a:avLst/>
              <a:gdLst/>
              <a:ahLst/>
              <a:cxnLst/>
              <a:rect l="l" t="t" r="r" b="b"/>
              <a:pathLst>
                <a:path w="4251" h="4313" extrusionOk="0">
                  <a:moveTo>
                    <a:pt x="1903" y="0"/>
                  </a:moveTo>
                  <a:lnTo>
                    <a:pt x="1903" y="349"/>
                  </a:lnTo>
                  <a:cubicBezTo>
                    <a:pt x="3007" y="349"/>
                    <a:pt x="3896" y="1239"/>
                    <a:pt x="3896" y="2342"/>
                  </a:cubicBezTo>
                  <a:cubicBezTo>
                    <a:pt x="3896" y="3001"/>
                    <a:pt x="3592" y="3586"/>
                    <a:pt x="3052" y="3963"/>
                  </a:cubicBezTo>
                  <a:lnTo>
                    <a:pt x="1" y="3963"/>
                  </a:lnTo>
                  <a:lnTo>
                    <a:pt x="1" y="4312"/>
                  </a:lnTo>
                  <a:lnTo>
                    <a:pt x="3170" y="4312"/>
                  </a:lnTo>
                  <a:lnTo>
                    <a:pt x="3215" y="4290"/>
                  </a:lnTo>
                  <a:cubicBezTo>
                    <a:pt x="3873" y="3845"/>
                    <a:pt x="4251" y="3119"/>
                    <a:pt x="4251" y="2342"/>
                  </a:cubicBezTo>
                  <a:cubicBezTo>
                    <a:pt x="4251" y="1053"/>
                    <a:pt x="3192" y="0"/>
                    <a:pt x="190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4" name="Google Shape;1054;p24"/>
            <p:cNvSpPr/>
            <p:nvPr/>
          </p:nvSpPr>
          <p:spPr>
            <a:xfrm>
              <a:off x="423433" y="2196296"/>
              <a:ext cx="257405" cy="256165"/>
            </a:xfrm>
            <a:custGeom>
              <a:avLst/>
              <a:gdLst/>
              <a:ahLst/>
              <a:cxnLst/>
              <a:rect l="l" t="t" r="r" b="b"/>
              <a:pathLst>
                <a:path w="1036" h="1031" extrusionOk="0">
                  <a:moveTo>
                    <a:pt x="518" y="1"/>
                  </a:moveTo>
                  <a:cubicBezTo>
                    <a:pt x="236" y="1"/>
                    <a:pt x="0" y="237"/>
                    <a:pt x="0" y="518"/>
                  </a:cubicBezTo>
                  <a:cubicBezTo>
                    <a:pt x="0" y="800"/>
                    <a:pt x="236" y="1031"/>
                    <a:pt x="518" y="1031"/>
                  </a:cubicBezTo>
                  <a:cubicBezTo>
                    <a:pt x="799" y="1031"/>
                    <a:pt x="1036" y="800"/>
                    <a:pt x="1036" y="518"/>
                  </a:cubicBezTo>
                  <a:cubicBezTo>
                    <a:pt x="1036" y="237"/>
                    <a:pt x="799" y="1"/>
                    <a:pt x="518" y="1"/>
                  </a:cubicBezTo>
                  <a:close/>
                </a:path>
              </a:pathLst>
            </a:custGeom>
            <a:solidFill>
              <a:srgbClr val="5765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5" name="Google Shape;1055;p24"/>
            <p:cNvSpPr/>
            <p:nvPr/>
          </p:nvSpPr>
          <p:spPr>
            <a:xfrm>
              <a:off x="476356" y="2260648"/>
              <a:ext cx="145846" cy="140133"/>
            </a:xfrm>
            <a:custGeom>
              <a:avLst/>
              <a:gdLst/>
              <a:ahLst/>
              <a:cxnLst/>
              <a:rect l="l" t="t" r="r" b="b"/>
              <a:pathLst>
                <a:path w="587" h="564" extrusionOk="0">
                  <a:moveTo>
                    <a:pt x="282" y="0"/>
                  </a:moveTo>
                  <a:cubicBezTo>
                    <a:pt x="119" y="0"/>
                    <a:pt x="1" y="119"/>
                    <a:pt x="1" y="282"/>
                  </a:cubicBezTo>
                  <a:cubicBezTo>
                    <a:pt x="1" y="445"/>
                    <a:pt x="119" y="563"/>
                    <a:pt x="282" y="563"/>
                  </a:cubicBezTo>
                  <a:cubicBezTo>
                    <a:pt x="446" y="563"/>
                    <a:pt x="586" y="445"/>
                    <a:pt x="586" y="282"/>
                  </a:cubicBezTo>
                  <a:cubicBezTo>
                    <a:pt x="586" y="119"/>
                    <a:pt x="446" y="0"/>
                    <a:pt x="28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6" name="Google Shape;1056;p24"/>
            <p:cNvSpPr/>
            <p:nvPr/>
          </p:nvSpPr>
          <p:spPr>
            <a:xfrm>
              <a:off x="463933" y="2247976"/>
              <a:ext cx="169450" cy="163985"/>
            </a:xfrm>
            <a:custGeom>
              <a:avLst/>
              <a:gdLst/>
              <a:ahLst/>
              <a:cxnLst/>
              <a:rect l="l" t="t" r="r" b="b"/>
              <a:pathLst>
                <a:path w="682" h="660" extrusionOk="0">
                  <a:moveTo>
                    <a:pt x="332" y="96"/>
                  </a:moveTo>
                  <a:cubicBezTo>
                    <a:pt x="473" y="96"/>
                    <a:pt x="591" y="192"/>
                    <a:pt x="591" y="333"/>
                  </a:cubicBezTo>
                  <a:cubicBezTo>
                    <a:pt x="591" y="474"/>
                    <a:pt x="473" y="564"/>
                    <a:pt x="332" y="564"/>
                  </a:cubicBezTo>
                  <a:cubicBezTo>
                    <a:pt x="192" y="564"/>
                    <a:pt x="96" y="474"/>
                    <a:pt x="96" y="333"/>
                  </a:cubicBezTo>
                  <a:cubicBezTo>
                    <a:pt x="96" y="192"/>
                    <a:pt x="192" y="96"/>
                    <a:pt x="332" y="96"/>
                  </a:cubicBezTo>
                  <a:close/>
                  <a:moveTo>
                    <a:pt x="332" y="1"/>
                  </a:moveTo>
                  <a:cubicBezTo>
                    <a:pt x="141" y="1"/>
                    <a:pt x="0" y="142"/>
                    <a:pt x="0" y="333"/>
                  </a:cubicBezTo>
                  <a:cubicBezTo>
                    <a:pt x="0" y="519"/>
                    <a:pt x="141" y="659"/>
                    <a:pt x="332" y="659"/>
                  </a:cubicBezTo>
                  <a:cubicBezTo>
                    <a:pt x="518" y="659"/>
                    <a:pt x="681" y="519"/>
                    <a:pt x="681" y="333"/>
                  </a:cubicBezTo>
                  <a:cubicBezTo>
                    <a:pt x="681" y="142"/>
                    <a:pt x="518" y="1"/>
                    <a:pt x="33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7" name="Google Shape;1057;p24"/>
            <p:cNvSpPr/>
            <p:nvPr/>
          </p:nvSpPr>
          <p:spPr>
            <a:xfrm>
              <a:off x="126767" y="1240948"/>
              <a:ext cx="215663" cy="221380"/>
            </a:xfrm>
            <a:custGeom>
              <a:avLst/>
              <a:gdLst/>
              <a:ahLst/>
              <a:cxnLst/>
              <a:rect l="l" t="t" r="r" b="b"/>
              <a:pathLst>
                <a:path w="868" h="891" extrusionOk="0">
                  <a:moveTo>
                    <a:pt x="423" y="1"/>
                  </a:moveTo>
                  <a:cubicBezTo>
                    <a:pt x="186" y="1"/>
                    <a:pt x="1" y="209"/>
                    <a:pt x="1" y="446"/>
                  </a:cubicBezTo>
                  <a:cubicBezTo>
                    <a:pt x="1" y="676"/>
                    <a:pt x="186" y="890"/>
                    <a:pt x="423" y="890"/>
                  </a:cubicBezTo>
                  <a:cubicBezTo>
                    <a:pt x="682" y="890"/>
                    <a:pt x="868" y="676"/>
                    <a:pt x="868" y="446"/>
                  </a:cubicBezTo>
                  <a:cubicBezTo>
                    <a:pt x="868" y="209"/>
                    <a:pt x="682" y="1"/>
                    <a:pt x="423" y="1"/>
                  </a:cubicBezTo>
                  <a:close/>
                </a:path>
              </a:pathLst>
            </a:custGeom>
            <a:solidFill>
              <a:srgbClr val="5765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8" name="Google Shape;1058;p24"/>
            <p:cNvSpPr/>
            <p:nvPr/>
          </p:nvSpPr>
          <p:spPr>
            <a:xfrm>
              <a:off x="-438241" y="2681764"/>
              <a:ext cx="1415725" cy="70315"/>
            </a:xfrm>
            <a:custGeom>
              <a:avLst/>
              <a:gdLst/>
              <a:ahLst/>
              <a:cxnLst/>
              <a:rect l="l" t="t" r="r" b="b"/>
              <a:pathLst>
                <a:path w="5698" h="283" extrusionOk="0">
                  <a:moveTo>
                    <a:pt x="1" y="1"/>
                  </a:moveTo>
                  <a:lnTo>
                    <a:pt x="1" y="282"/>
                  </a:lnTo>
                  <a:lnTo>
                    <a:pt x="5697" y="282"/>
                  </a:lnTo>
                  <a:lnTo>
                    <a:pt x="5697"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9" name="Google Shape;1059;p24"/>
            <p:cNvSpPr/>
            <p:nvPr/>
          </p:nvSpPr>
          <p:spPr>
            <a:xfrm>
              <a:off x="-607446" y="2744658"/>
              <a:ext cx="1759594" cy="162494"/>
            </a:xfrm>
            <a:custGeom>
              <a:avLst/>
              <a:gdLst/>
              <a:ahLst/>
              <a:cxnLst/>
              <a:rect l="l" t="t" r="r" b="b"/>
              <a:pathLst>
                <a:path w="7082" h="654" extrusionOk="0">
                  <a:moveTo>
                    <a:pt x="541" y="0"/>
                  </a:moveTo>
                  <a:cubicBezTo>
                    <a:pt x="259" y="0"/>
                    <a:pt x="0" y="253"/>
                    <a:pt x="0" y="563"/>
                  </a:cubicBezTo>
                  <a:lnTo>
                    <a:pt x="0" y="653"/>
                  </a:lnTo>
                  <a:lnTo>
                    <a:pt x="7082" y="653"/>
                  </a:lnTo>
                  <a:lnTo>
                    <a:pt x="7082" y="563"/>
                  </a:lnTo>
                  <a:cubicBezTo>
                    <a:pt x="7082" y="253"/>
                    <a:pt x="6823" y="0"/>
                    <a:pt x="651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0" name="Google Shape;1060;p24"/>
            <p:cNvSpPr/>
            <p:nvPr/>
          </p:nvSpPr>
          <p:spPr>
            <a:xfrm>
              <a:off x="-200461" y="2143124"/>
              <a:ext cx="623883" cy="64600"/>
            </a:xfrm>
            <a:custGeom>
              <a:avLst/>
              <a:gdLst/>
              <a:ahLst/>
              <a:cxnLst/>
              <a:rect l="l" t="t" r="r" b="b"/>
              <a:pathLst>
                <a:path w="2511" h="260" extrusionOk="0">
                  <a:moveTo>
                    <a:pt x="0" y="1"/>
                  </a:moveTo>
                  <a:lnTo>
                    <a:pt x="0" y="260"/>
                  </a:lnTo>
                  <a:lnTo>
                    <a:pt x="2511" y="260"/>
                  </a:lnTo>
                  <a:lnTo>
                    <a:pt x="2511"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1" name="Google Shape;1061;p24"/>
            <p:cNvSpPr/>
            <p:nvPr/>
          </p:nvSpPr>
          <p:spPr>
            <a:xfrm>
              <a:off x="161800" y="1281696"/>
              <a:ext cx="145598" cy="140133"/>
            </a:xfrm>
            <a:custGeom>
              <a:avLst/>
              <a:gdLst/>
              <a:ahLst/>
              <a:cxnLst/>
              <a:rect l="l" t="t" r="r" b="b"/>
              <a:pathLst>
                <a:path w="586" h="564" extrusionOk="0">
                  <a:moveTo>
                    <a:pt x="282" y="0"/>
                  </a:moveTo>
                  <a:cubicBezTo>
                    <a:pt x="141" y="0"/>
                    <a:pt x="0" y="118"/>
                    <a:pt x="0" y="282"/>
                  </a:cubicBezTo>
                  <a:cubicBezTo>
                    <a:pt x="0" y="445"/>
                    <a:pt x="141" y="563"/>
                    <a:pt x="282" y="563"/>
                  </a:cubicBezTo>
                  <a:cubicBezTo>
                    <a:pt x="445" y="563"/>
                    <a:pt x="586" y="445"/>
                    <a:pt x="586" y="282"/>
                  </a:cubicBezTo>
                  <a:cubicBezTo>
                    <a:pt x="586" y="118"/>
                    <a:pt x="445" y="0"/>
                    <a:pt x="28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2" name="Google Shape;1062;p24"/>
            <p:cNvSpPr/>
            <p:nvPr/>
          </p:nvSpPr>
          <p:spPr>
            <a:xfrm>
              <a:off x="149128" y="1269025"/>
              <a:ext cx="169450" cy="163985"/>
            </a:xfrm>
            <a:custGeom>
              <a:avLst/>
              <a:gdLst/>
              <a:ahLst/>
              <a:cxnLst/>
              <a:rect l="l" t="t" r="r" b="b"/>
              <a:pathLst>
                <a:path w="682" h="660" extrusionOk="0">
                  <a:moveTo>
                    <a:pt x="333" y="96"/>
                  </a:moveTo>
                  <a:cubicBezTo>
                    <a:pt x="474" y="96"/>
                    <a:pt x="592" y="192"/>
                    <a:pt x="592" y="333"/>
                  </a:cubicBezTo>
                  <a:cubicBezTo>
                    <a:pt x="592" y="473"/>
                    <a:pt x="474" y="563"/>
                    <a:pt x="333" y="563"/>
                  </a:cubicBezTo>
                  <a:cubicBezTo>
                    <a:pt x="215" y="563"/>
                    <a:pt x="96" y="473"/>
                    <a:pt x="96" y="333"/>
                  </a:cubicBezTo>
                  <a:cubicBezTo>
                    <a:pt x="96" y="192"/>
                    <a:pt x="215" y="96"/>
                    <a:pt x="333" y="96"/>
                  </a:cubicBezTo>
                  <a:close/>
                  <a:moveTo>
                    <a:pt x="333" y="1"/>
                  </a:moveTo>
                  <a:cubicBezTo>
                    <a:pt x="141" y="1"/>
                    <a:pt x="1" y="141"/>
                    <a:pt x="1" y="333"/>
                  </a:cubicBezTo>
                  <a:cubicBezTo>
                    <a:pt x="1" y="518"/>
                    <a:pt x="141" y="659"/>
                    <a:pt x="333" y="659"/>
                  </a:cubicBezTo>
                  <a:cubicBezTo>
                    <a:pt x="519" y="659"/>
                    <a:pt x="682" y="518"/>
                    <a:pt x="682" y="333"/>
                  </a:cubicBezTo>
                  <a:cubicBezTo>
                    <a:pt x="682" y="141"/>
                    <a:pt x="519" y="1"/>
                    <a:pt x="3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3" name="Google Shape;1063;p24"/>
            <p:cNvSpPr/>
            <p:nvPr/>
          </p:nvSpPr>
          <p:spPr>
            <a:xfrm>
              <a:off x="97448" y="2185115"/>
              <a:ext cx="93918" cy="162494"/>
            </a:xfrm>
            <a:custGeom>
              <a:avLst/>
              <a:gdLst/>
              <a:ahLst/>
              <a:cxnLst/>
              <a:rect l="l" t="t" r="r" b="b"/>
              <a:pathLst>
                <a:path w="378" h="654" extrusionOk="0">
                  <a:moveTo>
                    <a:pt x="0" y="0"/>
                  </a:moveTo>
                  <a:lnTo>
                    <a:pt x="0" y="653"/>
                  </a:lnTo>
                  <a:lnTo>
                    <a:pt x="378" y="653"/>
                  </a:lnTo>
                  <a:lnTo>
                    <a:pt x="378"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64" name="Google Shape;1064;p24"/>
          <p:cNvGrpSpPr/>
          <p:nvPr/>
        </p:nvGrpSpPr>
        <p:grpSpPr>
          <a:xfrm flipH="1">
            <a:off x="-308753" y="-413673"/>
            <a:ext cx="9766557" cy="3041643"/>
            <a:chOff x="-308753" y="-413673"/>
            <a:chExt cx="9766557" cy="3041643"/>
          </a:xfrm>
        </p:grpSpPr>
        <p:grpSp>
          <p:nvGrpSpPr>
            <p:cNvPr id="1065" name="Google Shape;1065;p24"/>
            <p:cNvGrpSpPr/>
            <p:nvPr/>
          </p:nvGrpSpPr>
          <p:grpSpPr>
            <a:xfrm rot="5400000" flipH="1">
              <a:off x="6329259" y="-901188"/>
              <a:ext cx="2641030" cy="3616059"/>
              <a:chOff x="6862292" y="-725958"/>
              <a:chExt cx="2641030" cy="3616059"/>
            </a:xfrm>
          </p:grpSpPr>
          <p:grpSp>
            <p:nvGrpSpPr>
              <p:cNvPr id="1066" name="Google Shape;1066;p24"/>
              <p:cNvGrpSpPr/>
              <p:nvPr/>
            </p:nvGrpSpPr>
            <p:grpSpPr>
              <a:xfrm>
                <a:off x="8429598" y="1233694"/>
                <a:ext cx="1003761" cy="1656408"/>
                <a:chOff x="8429598" y="1233694"/>
                <a:chExt cx="1003761" cy="1656408"/>
              </a:xfrm>
            </p:grpSpPr>
            <p:sp>
              <p:nvSpPr>
                <p:cNvPr id="1067" name="Google Shape;1067;p24"/>
                <p:cNvSpPr/>
                <p:nvPr/>
              </p:nvSpPr>
              <p:spPr>
                <a:xfrm rot="4358113" flipH="1">
                  <a:off x="8356472" y="1978654"/>
                  <a:ext cx="1002725" cy="583814"/>
                </a:xfrm>
                <a:custGeom>
                  <a:avLst/>
                  <a:gdLst/>
                  <a:ahLst/>
                  <a:cxnLst/>
                  <a:rect l="l" t="t" r="r" b="b"/>
                  <a:pathLst>
                    <a:path w="11681" h="6801" extrusionOk="0">
                      <a:moveTo>
                        <a:pt x="11636" y="1"/>
                      </a:moveTo>
                      <a:lnTo>
                        <a:pt x="6463" y="2388"/>
                      </a:lnTo>
                      <a:lnTo>
                        <a:pt x="6463" y="2388"/>
                      </a:lnTo>
                      <a:cubicBezTo>
                        <a:pt x="6334" y="2331"/>
                        <a:pt x="5136" y="1798"/>
                        <a:pt x="3919" y="1245"/>
                      </a:cubicBezTo>
                      <a:lnTo>
                        <a:pt x="2112" y="468"/>
                      </a:lnTo>
                      <a:cubicBezTo>
                        <a:pt x="1858" y="355"/>
                        <a:pt x="1644" y="260"/>
                        <a:pt x="1481" y="215"/>
                      </a:cubicBezTo>
                      <a:cubicBezTo>
                        <a:pt x="1408" y="164"/>
                        <a:pt x="1341" y="141"/>
                        <a:pt x="1295" y="119"/>
                      </a:cubicBezTo>
                      <a:lnTo>
                        <a:pt x="1222" y="119"/>
                      </a:lnTo>
                      <a:cubicBezTo>
                        <a:pt x="1200" y="96"/>
                        <a:pt x="1200" y="96"/>
                        <a:pt x="1177" y="96"/>
                      </a:cubicBezTo>
                      <a:lnTo>
                        <a:pt x="1155" y="96"/>
                      </a:lnTo>
                      <a:cubicBezTo>
                        <a:pt x="1155" y="119"/>
                        <a:pt x="1127" y="119"/>
                        <a:pt x="1127" y="119"/>
                      </a:cubicBezTo>
                      <a:lnTo>
                        <a:pt x="1127" y="141"/>
                      </a:lnTo>
                      <a:lnTo>
                        <a:pt x="1127" y="186"/>
                      </a:lnTo>
                      <a:cubicBezTo>
                        <a:pt x="1082" y="423"/>
                        <a:pt x="800" y="2089"/>
                        <a:pt x="541" y="3682"/>
                      </a:cubicBezTo>
                      <a:cubicBezTo>
                        <a:pt x="400" y="4481"/>
                        <a:pt x="260" y="5253"/>
                        <a:pt x="170" y="5844"/>
                      </a:cubicBezTo>
                      <a:cubicBezTo>
                        <a:pt x="119" y="6125"/>
                        <a:pt x="74" y="6356"/>
                        <a:pt x="51" y="6547"/>
                      </a:cubicBezTo>
                      <a:cubicBezTo>
                        <a:pt x="1" y="6710"/>
                        <a:pt x="1" y="6801"/>
                        <a:pt x="1" y="6801"/>
                      </a:cubicBezTo>
                      <a:lnTo>
                        <a:pt x="97" y="6801"/>
                      </a:lnTo>
                      <a:cubicBezTo>
                        <a:pt x="97" y="6801"/>
                        <a:pt x="378" y="5185"/>
                        <a:pt x="659" y="3519"/>
                      </a:cubicBezTo>
                      <a:cubicBezTo>
                        <a:pt x="800" y="2697"/>
                        <a:pt x="941" y="1875"/>
                        <a:pt x="1037" y="1245"/>
                      </a:cubicBezTo>
                      <a:cubicBezTo>
                        <a:pt x="1082" y="918"/>
                        <a:pt x="1127" y="659"/>
                        <a:pt x="1177" y="468"/>
                      </a:cubicBezTo>
                      <a:cubicBezTo>
                        <a:pt x="1177" y="378"/>
                        <a:pt x="1200" y="305"/>
                        <a:pt x="1200" y="260"/>
                      </a:cubicBezTo>
                      <a:cubicBezTo>
                        <a:pt x="1200" y="226"/>
                        <a:pt x="1200" y="218"/>
                        <a:pt x="1209" y="204"/>
                      </a:cubicBezTo>
                      <a:lnTo>
                        <a:pt x="1209" y="204"/>
                      </a:lnTo>
                      <a:lnTo>
                        <a:pt x="1267" y="237"/>
                      </a:lnTo>
                      <a:cubicBezTo>
                        <a:pt x="1459" y="282"/>
                        <a:pt x="1881" y="468"/>
                        <a:pt x="2421" y="682"/>
                      </a:cubicBezTo>
                      <a:cubicBezTo>
                        <a:pt x="3192" y="1031"/>
                        <a:pt x="4200" y="1481"/>
                        <a:pt x="5022" y="1830"/>
                      </a:cubicBezTo>
                      <a:cubicBezTo>
                        <a:pt x="5422" y="2016"/>
                        <a:pt x="5771" y="2185"/>
                        <a:pt x="6029" y="2297"/>
                      </a:cubicBezTo>
                      <a:cubicBezTo>
                        <a:pt x="6288" y="2416"/>
                        <a:pt x="6452" y="2489"/>
                        <a:pt x="6452" y="2489"/>
                      </a:cubicBezTo>
                      <a:lnTo>
                        <a:pt x="6474" y="2489"/>
                      </a:lnTo>
                      <a:lnTo>
                        <a:pt x="11681" y="96"/>
                      </a:lnTo>
                      <a:lnTo>
                        <a:pt x="1163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8" name="Google Shape;1068;p24"/>
                <p:cNvSpPr/>
                <p:nvPr/>
              </p:nvSpPr>
              <p:spPr>
                <a:xfrm rot="4358113" flipH="1">
                  <a:off x="9103625" y="2441187"/>
                  <a:ext cx="261991" cy="261991"/>
                </a:xfrm>
                <a:custGeom>
                  <a:avLst/>
                  <a:gdLst/>
                  <a:ahLst/>
                  <a:cxnLst/>
                  <a:rect l="l" t="t" r="r" b="b"/>
                  <a:pathLst>
                    <a:path w="3052" h="3052" extrusionOk="0">
                      <a:moveTo>
                        <a:pt x="1526" y="0"/>
                      </a:moveTo>
                      <a:cubicBezTo>
                        <a:pt x="682" y="0"/>
                        <a:pt x="1" y="681"/>
                        <a:pt x="1" y="1526"/>
                      </a:cubicBezTo>
                      <a:cubicBezTo>
                        <a:pt x="1" y="2370"/>
                        <a:pt x="682" y="3051"/>
                        <a:pt x="1526" y="3051"/>
                      </a:cubicBezTo>
                      <a:cubicBezTo>
                        <a:pt x="2371" y="3051"/>
                        <a:pt x="3052" y="2370"/>
                        <a:pt x="3052" y="1526"/>
                      </a:cubicBezTo>
                      <a:cubicBezTo>
                        <a:pt x="3052" y="681"/>
                        <a:pt x="2371" y="0"/>
                        <a:pt x="152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9" name="Google Shape;1069;p24"/>
                <p:cNvSpPr/>
                <p:nvPr/>
              </p:nvSpPr>
              <p:spPr>
                <a:xfrm rot="4358113" flipH="1">
                  <a:off x="8844712" y="2141251"/>
                  <a:ext cx="136833" cy="134858"/>
                </a:xfrm>
                <a:custGeom>
                  <a:avLst/>
                  <a:gdLst/>
                  <a:ahLst/>
                  <a:cxnLst/>
                  <a:rect l="l" t="t" r="r" b="b"/>
                  <a:pathLst>
                    <a:path w="1594" h="1571" extrusionOk="0">
                      <a:moveTo>
                        <a:pt x="794" y="0"/>
                      </a:moveTo>
                      <a:cubicBezTo>
                        <a:pt x="350" y="0"/>
                        <a:pt x="1" y="349"/>
                        <a:pt x="1" y="771"/>
                      </a:cubicBezTo>
                      <a:cubicBezTo>
                        <a:pt x="1" y="1216"/>
                        <a:pt x="350" y="1571"/>
                        <a:pt x="794" y="1571"/>
                      </a:cubicBezTo>
                      <a:cubicBezTo>
                        <a:pt x="1245" y="1571"/>
                        <a:pt x="1594" y="1216"/>
                        <a:pt x="1594" y="771"/>
                      </a:cubicBezTo>
                      <a:cubicBezTo>
                        <a:pt x="1594" y="349"/>
                        <a:pt x="1245" y="0"/>
                        <a:pt x="79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0" name="Google Shape;1070;p24"/>
                <p:cNvSpPr/>
                <p:nvPr/>
              </p:nvSpPr>
              <p:spPr>
                <a:xfrm rot="4358113" flipH="1">
                  <a:off x="8872462" y="1606689"/>
                  <a:ext cx="227654" cy="227654"/>
                </a:xfrm>
                <a:custGeom>
                  <a:avLst/>
                  <a:gdLst/>
                  <a:ahLst/>
                  <a:cxnLst/>
                  <a:rect l="l" t="t" r="r" b="b"/>
                  <a:pathLst>
                    <a:path w="2652" h="2652" extrusionOk="0">
                      <a:moveTo>
                        <a:pt x="1312" y="0"/>
                      </a:moveTo>
                      <a:cubicBezTo>
                        <a:pt x="586" y="0"/>
                        <a:pt x="1" y="586"/>
                        <a:pt x="1" y="1312"/>
                      </a:cubicBezTo>
                      <a:cubicBezTo>
                        <a:pt x="1" y="2043"/>
                        <a:pt x="586" y="2651"/>
                        <a:pt x="1312" y="2651"/>
                      </a:cubicBezTo>
                      <a:cubicBezTo>
                        <a:pt x="2038" y="2651"/>
                        <a:pt x="2652" y="2043"/>
                        <a:pt x="2652" y="1312"/>
                      </a:cubicBezTo>
                      <a:cubicBezTo>
                        <a:pt x="2652" y="586"/>
                        <a:pt x="2038" y="0"/>
                        <a:pt x="13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1" name="Google Shape;1071;p24"/>
                <p:cNvSpPr/>
                <p:nvPr/>
              </p:nvSpPr>
              <p:spPr>
                <a:xfrm rot="4358113" flipH="1">
                  <a:off x="8681578" y="2788281"/>
                  <a:ext cx="90392" cy="90392"/>
                </a:xfrm>
                <a:custGeom>
                  <a:avLst/>
                  <a:gdLst/>
                  <a:ahLst/>
                  <a:cxnLst/>
                  <a:rect l="l" t="t" r="r" b="b"/>
                  <a:pathLst>
                    <a:path w="1053" h="1053" extrusionOk="0">
                      <a:moveTo>
                        <a:pt x="540" y="0"/>
                      </a:moveTo>
                      <a:cubicBezTo>
                        <a:pt x="237" y="0"/>
                        <a:pt x="0" y="231"/>
                        <a:pt x="0" y="513"/>
                      </a:cubicBezTo>
                      <a:cubicBezTo>
                        <a:pt x="0" y="822"/>
                        <a:pt x="237" y="1053"/>
                        <a:pt x="540" y="1053"/>
                      </a:cubicBezTo>
                      <a:cubicBezTo>
                        <a:pt x="822" y="1053"/>
                        <a:pt x="1053" y="822"/>
                        <a:pt x="1053" y="513"/>
                      </a:cubicBezTo>
                      <a:cubicBezTo>
                        <a:pt x="1053" y="231"/>
                        <a:pt x="822" y="0"/>
                        <a:pt x="54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2" name="Google Shape;1072;p24"/>
                <p:cNvSpPr/>
                <p:nvPr/>
              </p:nvSpPr>
              <p:spPr>
                <a:xfrm flipH="1">
                  <a:off x="8698267" y="1286318"/>
                  <a:ext cx="640318" cy="231610"/>
                </a:xfrm>
                <a:custGeom>
                  <a:avLst/>
                  <a:gdLst/>
                  <a:ahLst/>
                  <a:cxnLst/>
                  <a:rect l="l" t="t" r="r" b="b"/>
                  <a:pathLst>
                    <a:path w="7459" h="2698" extrusionOk="0">
                      <a:moveTo>
                        <a:pt x="3636" y="1"/>
                      </a:moveTo>
                      <a:lnTo>
                        <a:pt x="0" y="2607"/>
                      </a:lnTo>
                      <a:lnTo>
                        <a:pt x="51" y="2697"/>
                      </a:lnTo>
                      <a:lnTo>
                        <a:pt x="3659" y="96"/>
                      </a:lnTo>
                      <a:lnTo>
                        <a:pt x="7436" y="845"/>
                      </a:lnTo>
                      <a:lnTo>
                        <a:pt x="7459" y="755"/>
                      </a:lnTo>
                      <a:lnTo>
                        <a:pt x="363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3" name="Google Shape;1073;p24"/>
                <p:cNvSpPr/>
                <p:nvPr/>
              </p:nvSpPr>
              <p:spPr>
                <a:xfrm flipH="1">
                  <a:off x="9239950" y="1428566"/>
                  <a:ext cx="193409" cy="171089"/>
                </a:xfrm>
                <a:custGeom>
                  <a:avLst/>
                  <a:gdLst/>
                  <a:ahLst/>
                  <a:cxnLst/>
                  <a:rect l="l" t="t" r="r" b="b"/>
                  <a:pathLst>
                    <a:path w="2253" h="1993" extrusionOk="0">
                      <a:moveTo>
                        <a:pt x="1132" y="1"/>
                      </a:moveTo>
                      <a:cubicBezTo>
                        <a:pt x="756" y="1"/>
                        <a:pt x="390" y="216"/>
                        <a:pt x="215" y="595"/>
                      </a:cubicBezTo>
                      <a:cubicBezTo>
                        <a:pt x="1" y="1091"/>
                        <a:pt x="237" y="1676"/>
                        <a:pt x="733" y="1913"/>
                      </a:cubicBezTo>
                      <a:cubicBezTo>
                        <a:pt x="859" y="1966"/>
                        <a:pt x="992" y="1992"/>
                        <a:pt x="1124" y="1992"/>
                      </a:cubicBezTo>
                      <a:cubicBezTo>
                        <a:pt x="1502" y="1992"/>
                        <a:pt x="1869" y="1779"/>
                        <a:pt x="2044" y="1395"/>
                      </a:cubicBezTo>
                      <a:cubicBezTo>
                        <a:pt x="2252" y="899"/>
                        <a:pt x="2044" y="314"/>
                        <a:pt x="1526" y="83"/>
                      </a:cubicBezTo>
                      <a:cubicBezTo>
                        <a:pt x="1399" y="27"/>
                        <a:pt x="1265" y="1"/>
                        <a:pt x="113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4" name="Google Shape;1074;p24"/>
                <p:cNvSpPr/>
                <p:nvPr/>
              </p:nvSpPr>
              <p:spPr>
                <a:xfrm flipH="1">
                  <a:off x="8621426" y="1286232"/>
                  <a:ext cx="155208" cy="136494"/>
                </a:xfrm>
                <a:custGeom>
                  <a:avLst/>
                  <a:gdLst/>
                  <a:ahLst/>
                  <a:cxnLst/>
                  <a:rect l="l" t="t" r="r" b="b"/>
                  <a:pathLst>
                    <a:path w="1808" h="1590" extrusionOk="0">
                      <a:moveTo>
                        <a:pt x="892" y="0"/>
                      </a:moveTo>
                      <a:cubicBezTo>
                        <a:pt x="591" y="0"/>
                        <a:pt x="300" y="181"/>
                        <a:pt x="164" y="475"/>
                      </a:cubicBezTo>
                      <a:cubicBezTo>
                        <a:pt x="1" y="869"/>
                        <a:pt x="164" y="1341"/>
                        <a:pt x="564" y="1527"/>
                      </a:cubicBezTo>
                      <a:cubicBezTo>
                        <a:pt x="673" y="1570"/>
                        <a:pt x="785" y="1590"/>
                        <a:pt x="895" y="1590"/>
                      </a:cubicBezTo>
                      <a:cubicBezTo>
                        <a:pt x="1208" y="1590"/>
                        <a:pt x="1495" y="1424"/>
                        <a:pt x="1616" y="1128"/>
                      </a:cubicBezTo>
                      <a:cubicBezTo>
                        <a:pt x="1808" y="705"/>
                        <a:pt x="1616" y="238"/>
                        <a:pt x="1216" y="75"/>
                      </a:cubicBezTo>
                      <a:cubicBezTo>
                        <a:pt x="1112" y="24"/>
                        <a:pt x="1001" y="0"/>
                        <a:pt x="89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5" name="Google Shape;1075;p24"/>
                <p:cNvSpPr/>
                <p:nvPr/>
              </p:nvSpPr>
              <p:spPr>
                <a:xfrm flipH="1">
                  <a:off x="8962064" y="1233694"/>
                  <a:ext cx="128682" cy="113916"/>
                </a:xfrm>
                <a:custGeom>
                  <a:avLst/>
                  <a:gdLst/>
                  <a:ahLst/>
                  <a:cxnLst/>
                  <a:rect l="l" t="t" r="r" b="b"/>
                  <a:pathLst>
                    <a:path w="1499" h="1327" extrusionOk="0">
                      <a:moveTo>
                        <a:pt x="773" y="0"/>
                      </a:moveTo>
                      <a:cubicBezTo>
                        <a:pt x="510" y="0"/>
                        <a:pt x="265" y="155"/>
                        <a:pt x="142" y="405"/>
                      </a:cubicBezTo>
                      <a:cubicBezTo>
                        <a:pt x="1" y="732"/>
                        <a:pt x="164" y="1132"/>
                        <a:pt x="491" y="1272"/>
                      </a:cubicBezTo>
                      <a:cubicBezTo>
                        <a:pt x="577" y="1309"/>
                        <a:pt x="669" y="1327"/>
                        <a:pt x="758" y="1327"/>
                      </a:cubicBezTo>
                      <a:cubicBezTo>
                        <a:pt x="1011" y="1327"/>
                        <a:pt x="1253" y="1187"/>
                        <a:pt x="1357" y="946"/>
                      </a:cubicBezTo>
                      <a:cubicBezTo>
                        <a:pt x="1498" y="591"/>
                        <a:pt x="1357" y="214"/>
                        <a:pt x="1031" y="51"/>
                      </a:cubicBezTo>
                      <a:cubicBezTo>
                        <a:pt x="945" y="16"/>
                        <a:pt x="858" y="0"/>
                        <a:pt x="77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76" name="Google Shape;1076;p24"/>
              <p:cNvGrpSpPr/>
              <p:nvPr/>
            </p:nvGrpSpPr>
            <p:grpSpPr>
              <a:xfrm>
                <a:off x="6862292" y="-671374"/>
                <a:ext cx="1297951" cy="1088596"/>
                <a:chOff x="6862292" y="-671374"/>
                <a:chExt cx="1297951" cy="1088596"/>
              </a:xfrm>
            </p:grpSpPr>
            <p:sp>
              <p:nvSpPr>
                <p:cNvPr id="1077" name="Google Shape;1077;p24"/>
                <p:cNvSpPr/>
                <p:nvPr/>
              </p:nvSpPr>
              <p:spPr>
                <a:xfrm rot="-2342776" flipH="1">
                  <a:off x="6983172" y="-290642"/>
                  <a:ext cx="1049191" cy="424844"/>
                </a:xfrm>
                <a:custGeom>
                  <a:avLst/>
                  <a:gdLst/>
                  <a:ahLst/>
                  <a:cxnLst/>
                  <a:rect l="l" t="t" r="r" b="b"/>
                  <a:pathLst>
                    <a:path w="12222" h="4949" extrusionOk="0">
                      <a:moveTo>
                        <a:pt x="4763" y="0"/>
                      </a:moveTo>
                      <a:lnTo>
                        <a:pt x="1" y="4881"/>
                      </a:lnTo>
                      <a:lnTo>
                        <a:pt x="46" y="4948"/>
                      </a:lnTo>
                      <a:lnTo>
                        <a:pt x="4808" y="96"/>
                      </a:lnTo>
                      <a:lnTo>
                        <a:pt x="12221" y="96"/>
                      </a:lnTo>
                      <a:lnTo>
                        <a:pt x="1222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8" name="Google Shape;1078;p24"/>
                <p:cNvSpPr/>
                <p:nvPr/>
              </p:nvSpPr>
              <p:spPr>
                <a:xfrm rot="-2342776" flipH="1">
                  <a:off x="7432216" y="-478474"/>
                  <a:ext cx="491545" cy="78805"/>
                </a:xfrm>
                <a:custGeom>
                  <a:avLst/>
                  <a:gdLst/>
                  <a:ahLst/>
                  <a:cxnLst/>
                  <a:rect l="l" t="t" r="r" b="b"/>
                  <a:pathLst>
                    <a:path w="5726" h="918" extrusionOk="0">
                      <a:moveTo>
                        <a:pt x="5725" y="0"/>
                      </a:moveTo>
                      <a:lnTo>
                        <a:pt x="1" y="822"/>
                      </a:lnTo>
                      <a:lnTo>
                        <a:pt x="23" y="918"/>
                      </a:lnTo>
                      <a:lnTo>
                        <a:pt x="5725" y="96"/>
                      </a:lnTo>
                      <a:lnTo>
                        <a:pt x="572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9" name="Google Shape;1079;p24"/>
                <p:cNvSpPr/>
                <p:nvPr/>
              </p:nvSpPr>
              <p:spPr>
                <a:xfrm rot="-2342776" flipH="1">
                  <a:off x="7812948" y="-638987"/>
                  <a:ext cx="155207" cy="147738"/>
                </a:xfrm>
                <a:custGeom>
                  <a:avLst/>
                  <a:gdLst/>
                  <a:ahLst/>
                  <a:cxnLst/>
                  <a:rect l="l" t="t" r="r" b="b"/>
                  <a:pathLst>
                    <a:path w="1808" h="1721" extrusionOk="0">
                      <a:moveTo>
                        <a:pt x="903" y="1"/>
                      </a:moveTo>
                      <a:cubicBezTo>
                        <a:pt x="876" y="1"/>
                        <a:pt x="849" y="2"/>
                        <a:pt x="822" y="5"/>
                      </a:cubicBezTo>
                      <a:cubicBezTo>
                        <a:pt x="349" y="56"/>
                        <a:pt x="0" y="450"/>
                        <a:pt x="45" y="945"/>
                      </a:cubicBezTo>
                      <a:cubicBezTo>
                        <a:pt x="93" y="1382"/>
                        <a:pt x="441" y="1721"/>
                        <a:pt x="892" y="1721"/>
                      </a:cubicBezTo>
                      <a:cubicBezTo>
                        <a:pt x="922" y="1721"/>
                        <a:pt x="954" y="1719"/>
                        <a:pt x="985" y="1716"/>
                      </a:cubicBezTo>
                      <a:cubicBezTo>
                        <a:pt x="1453" y="1671"/>
                        <a:pt x="1807" y="1249"/>
                        <a:pt x="1756" y="782"/>
                      </a:cubicBezTo>
                      <a:cubicBezTo>
                        <a:pt x="1714" y="336"/>
                        <a:pt x="1337" y="1"/>
                        <a:pt x="90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0" name="Google Shape;1080;p24"/>
                <p:cNvSpPr/>
                <p:nvPr/>
              </p:nvSpPr>
              <p:spPr>
                <a:xfrm rot="-2342776" flipH="1">
                  <a:off x="7333948" y="-437115"/>
                  <a:ext cx="261997" cy="250837"/>
                </a:xfrm>
                <a:custGeom>
                  <a:avLst/>
                  <a:gdLst/>
                  <a:ahLst/>
                  <a:cxnLst/>
                  <a:rect l="l" t="t" r="r" b="b"/>
                  <a:pathLst>
                    <a:path w="3052" h="2922" extrusionOk="0">
                      <a:moveTo>
                        <a:pt x="1514" y="1"/>
                      </a:moveTo>
                      <a:cubicBezTo>
                        <a:pt x="1472" y="1"/>
                        <a:pt x="1429" y="3"/>
                        <a:pt x="1386" y="6"/>
                      </a:cubicBezTo>
                      <a:cubicBezTo>
                        <a:pt x="586" y="79"/>
                        <a:pt x="1" y="783"/>
                        <a:pt x="74" y="1577"/>
                      </a:cubicBezTo>
                      <a:cubicBezTo>
                        <a:pt x="138" y="2355"/>
                        <a:pt x="773" y="2922"/>
                        <a:pt x="1519" y="2922"/>
                      </a:cubicBezTo>
                      <a:cubicBezTo>
                        <a:pt x="1561" y="2922"/>
                        <a:pt x="1602" y="2920"/>
                        <a:pt x="1645" y="2916"/>
                      </a:cubicBezTo>
                      <a:cubicBezTo>
                        <a:pt x="2438" y="2843"/>
                        <a:pt x="3052" y="2139"/>
                        <a:pt x="2979" y="1346"/>
                      </a:cubicBezTo>
                      <a:cubicBezTo>
                        <a:pt x="2915" y="567"/>
                        <a:pt x="2280" y="1"/>
                        <a:pt x="151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1" name="Google Shape;1081;p24"/>
                <p:cNvSpPr/>
                <p:nvPr/>
              </p:nvSpPr>
              <p:spPr>
                <a:xfrm rot="-2342776" flipH="1">
                  <a:off x="6891600" y="17653"/>
                  <a:ext cx="155207" cy="148082"/>
                </a:xfrm>
                <a:custGeom>
                  <a:avLst/>
                  <a:gdLst/>
                  <a:ahLst/>
                  <a:cxnLst/>
                  <a:rect l="l" t="t" r="r" b="b"/>
                  <a:pathLst>
                    <a:path w="1808" h="1725" extrusionOk="0">
                      <a:moveTo>
                        <a:pt x="903" y="0"/>
                      </a:moveTo>
                      <a:cubicBezTo>
                        <a:pt x="876" y="0"/>
                        <a:pt x="849" y="1"/>
                        <a:pt x="822" y="4"/>
                      </a:cubicBezTo>
                      <a:cubicBezTo>
                        <a:pt x="355" y="55"/>
                        <a:pt x="0" y="454"/>
                        <a:pt x="51" y="944"/>
                      </a:cubicBezTo>
                      <a:cubicBezTo>
                        <a:pt x="72" y="1384"/>
                        <a:pt x="448" y="1725"/>
                        <a:pt x="883" y="1725"/>
                      </a:cubicBezTo>
                      <a:cubicBezTo>
                        <a:pt x="909" y="1725"/>
                        <a:pt x="936" y="1723"/>
                        <a:pt x="963" y="1721"/>
                      </a:cubicBezTo>
                      <a:cubicBezTo>
                        <a:pt x="1458" y="1670"/>
                        <a:pt x="1807" y="1248"/>
                        <a:pt x="1762" y="781"/>
                      </a:cubicBezTo>
                      <a:cubicBezTo>
                        <a:pt x="1720" y="341"/>
                        <a:pt x="1342" y="0"/>
                        <a:pt x="90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2" name="Google Shape;1082;p24"/>
                <p:cNvSpPr/>
                <p:nvPr/>
              </p:nvSpPr>
              <p:spPr>
                <a:xfrm rot="-2342776" flipH="1">
                  <a:off x="7962944" y="-324817"/>
                  <a:ext cx="165336" cy="160100"/>
                </a:xfrm>
                <a:custGeom>
                  <a:avLst/>
                  <a:gdLst/>
                  <a:ahLst/>
                  <a:cxnLst/>
                  <a:rect l="l" t="t" r="r" b="b"/>
                  <a:pathLst>
                    <a:path w="1926" h="1865" extrusionOk="0">
                      <a:moveTo>
                        <a:pt x="975" y="0"/>
                      </a:moveTo>
                      <a:cubicBezTo>
                        <a:pt x="949" y="0"/>
                        <a:pt x="922" y="1"/>
                        <a:pt x="896" y="4"/>
                      </a:cubicBezTo>
                      <a:cubicBezTo>
                        <a:pt x="378" y="54"/>
                        <a:pt x="1" y="499"/>
                        <a:pt x="51" y="1017"/>
                      </a:cubicBezTo>
                      <a:cubicBezTo>
                        <a:pt x="94" y="1501"/>
                        <a:pt x="494" y="1865"/>
                        <a:pt x="956" y="1865"/>
                      </a:cubicBezTo>
                      <a:cubicBezTo>
                        <a:pt x="983" y="1865"/>
                        <a:pt x="1009" y="1864"/>
                        <a:pt x="1036" y="1861"/>
                      </a:cubicBezTo>
                      <a:cubicBezTo>
                        <a:pt x="1549" y="1811"/>
                        <a:pt x="1926" y="1366"/>
                        <a:pt x="1881" y="848"/>
                      </a:cubicBezTo>
                      <a:cubicBezTo>
                        <a:pt x="1833" y="364"/>
                        <a:pt x="1433" y="0"/>
                        <a:pt x="97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83" name="Google Shape;1083;p24"/>
              <p:cNvGrpSpPr/>
              <p:nvPr/>
            </p:nvGrpSpPr>
            <p:grpSpPr>
              <a:xfrm>
                <a:off x="7966849" y="-725958"/>
                <a:ext cx="1536472" cy="1904375"/>
                <a:chOff x="7966849" y="-725958"/>
                <a:chExt cx="1536472" cy="1904375"/>
              </a:xfrm>
            </p:grpSpPr>
            <p:sp>
              <p:nvSpPr>
                <p:cNvPr id="1084" name="Google Shape;1084;p24"/>
                <p:cNvSpPr/>
                <p:nvPr/>
              </p:nvSpPr>
              <p:spPr>
                <a:xfrm flipH="1">
                  <a:off x="8059653" y="473278"/>
                  <a:ext cx="388620" cy="620488"/>
                </a:xfrm>
                <a:custGeom>
                  <a:avLst/>
                  <a:gdLst/>
                  <a:ahLst/>
                  <a:cxnLst/>
                  <a:rect l="l" t="t" r="r" b="b"/>
                  <a:pathLst>
                    <a:path w="4527" h="7228" extrusionOk="0">
                      <a:moveTo>
                        <a:pt x="4245" y="0"/>
                      </a:moveTo>
                      <a:lnTo>
                        <a:pt x="4431" y="6947"/>
                      </a:lnTo>
                      <a:lnTo>
                        <a:pt x="91" y="963"/>
                      </a:lnTo>
                      <a:lnTo>
                        <a:pt x="1" y="1036"/>
                      </a:lnTo>
                      <a:lnTo>
                        <a:pt x="4527" y="7228"/>
                      </a:lnTo>
                      <a:lnTo>
                        <a:pt x="434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5" name="Google Shape;1085;p24"/>
                <p:cNvSpPr/>
                <p:nvPr/>
              </p:nvSpPr>
              <p:spPr>
                <a:xfrm flipH="1">
                  <a:off x="8063519" y="1002865"/>
                  <a:ext cx="574131" cy="82755"/>
                </a:xfrm>
                <a:custGeom>
                  <a:avLst/>
                  <a:gdLst/>
                  <a:ahLst/>
                  <a:cxnLst/>
                  <a:rect l="l" t="t" r="r" b="b"/>
                  <a:pathLst>
                    <a:path w="6688" h="964" extrusionOk="0">
                      <a:moveTo>
                        <a:pt x="0" y="1"/>
                      </a:moveTo>
                      <a:lnTo>
                        <a:pt x="0" y="96"/>
                      </a:lnTo>
                      <a:lnTo>
                        <a:pt x="6688" y="963"/>
                      </a:lnTo>
                      <a:lnTo>
                        <a:pt x="6688" y="868"/>
                      </a:lnTo>
                      <a:lnTo>
                        <a:pt x="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6" name="Google Shape;1086;p24"/>
                <p:cNvSpPr/>
                <p:nvPr/>
              </p:nvSpPr>
              <p:spPr>
                <a:xfrm flipH="1">
                  <a:off x="7966849" y="985009"/>
                  <a:ext cx="193409" cy="193409"/>
                </a:xfrm>
                <a:custGeom>
                  <a:avLst/>
                  <a:gdLst/>
                  <a:ahLst/>
                  <a:cxnLst/>
                  <a:rect l="l" t="t" r="r" b="b"/>
                  <a:pathLst>
                    <a:path w="2253" h="2253" extrusionOk="0">
                      <a:moveTo>
                        <a:pt x="1127" y="0"/>
                      </a:moveTo>
                      <a:cubicBezTo>
                        <a:pt x="513" y="0"/>
                        <a:pt x="1" y="513"/>
                        <a:pt x="1" y="1126"/>
                      </a:cubicBezTo>
                      <a:cubicBezTo>
                        <a:pt x="1" y="1757"/>
                        <a:pt x="513" y="2252"/>
                        <a:pt x="1127" y="2252"/>
                      </a:cubicBezTo>
                      <a:cubicBezTo>
                        <a:pt x="1757" y="2252"/>
                        <a:pt x="2252" y="1757"/>
                        <a:pt x="2252" y="1126"/>
                      </a:cubicBezTo>
                      <a:cubicBezTo>
                        <a:pt x="2252" y="513"/>
                        <a:pt x="1757" y="0"/>
                        <a:pt x="112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7" name="Google Shape;1087;p24"/>
                <p:cNvSpPr/>
                <p:nvPr/>
              </p:nvSpPr>
              <p:spPr>
                <a:xfrm flipH="1">
                  <a:off x="8404149" y="519635"/>
                  <a:ext cx="80351" cy="78892"/>
                </a:xfrm>
                <a:custGeom>
                  <a:avLst/>
                  <a:gdLst/>
                  <a:ahLst/>
                  <a:cxnLst/>
                  <a:rect l="l" t="t" r="r" b="b"/>
                  <a:pathLst>
                    <a:path w="936" h="919" extrusionOk="0">
                      <a:moveTo>
                        <a:pt x="468" y="1"/>
                      </a:moveTo>
                      <a:cubicBezTo>
                        <a:pt x="209" y="1"/>
                        <a:pt x="1" y="187"/>
                        <a:pt x="1" y="445"/>
                      </a:cubicBezTo>
                      <a:cubicBezTo>
                        <a:pt x="1" y="704"/>
                        <a:pt x="209" y="918"/>
                        <a:pt x="468" y="918"/>
                      </a:cubicBezTo>
                      <a:cubicBezTo>
                        <a:pt x="727" y="918"/>
                        <a:pt x="935" y="704"/>
                        <a:pt x="935" y="445"/>
                      </a:cubicBezTo>
                      <a:cubicBezTo>
                        <a:pt x="935" y="187"/>
                        <a:pt x="727" y="1"/>
                        <a:pt x="46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8" name="Google Shape;1088;p24"/>
                <p:cNvSpPr/>
                <p:nvPr/>
              </p:nvSpPr>
              <p:spPr>
                <a:xfrm flipH="1">
                  <a:off x="8506653" y="876241"/>
                  <a:ext cx="261999" cy="261570"/>
                </a:xfrm>
                <a:custGeom>
                  <a:avLst/>
                  <a:gdLst/>
                  <a:ahLst/>
                  <a:cxnLst/>
                  <a:rect l="l" t="t" r="r" b="b"/>
                  <a:pathLst>
                    <a:path w="3052" h="3047" extrusionOk="0">
                      <a:moveTo>
                        <a:pt x="1526" y="1"/>
                      </a:moveTo>
                      <a:cubicBezTo>
                        <a:pt x="682" y="1"/>
                        <a:pt x="1" y="676"/>
                        <a:pt x="1" y="1521"/>
                      </a:cubicBezTo>
                      <a:cubicBezTo>
                        <a:pt x="1" y="2365"/>
                        <a:pt x="682" y="3046"/>
                        <a:pt x="1526" y="3046"/>
                      </a:cubicBezTo>
                      <a:cubicBezTo>
                        <a:pt x="2371" y="3046"/>
                        <a:pt x="3052" y="2365"/>
                        <a:pt x="3052" y="1521"/>
                      </a:cubicBezTo>
                      <a:cubicBezTo>
                        <a:pt x="3052" y="676"/>
                        <a:pt x="2371" y="1"/>
                        <a:pt x="152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9" name="Google Shape;1089;p24"/>
                <p:cNvSpPr/>
                <p:nvPr/>
              </p:nvSpPr>
              <p:spPr>
                <a:xfrm flipH="1">
                  <a:off x="8023421" y="417220"/>
                  <a:ext cx="112629" cy="112629"/>
                </a:xfrm>
                <a:custGeom>
                  <a:avLst/>
                  <a:gdLst/>
                  <a:ahLst/>
                  <a:cxnLst/>
                  <a:rect l="l" t="t" r="r" b="b"/>
                  <a:pathLst>
                    <a:path w="1312" h="1312" extrusionOk="0">
                      <a:moveTo>
                        <a:pt x="653" y="0"/>
                      </a:moveTo>
                      <a:cubicBezTo>
                        <a:pt x="282" y="0"/>
                        <a:pt x="0" y="282"/>
                        <a:pt x="0" y="653"/>
                      </a:cubicBezTo>
                      <a:cubicBezTo>
                        <a:pt x="0" y="1031"/>
                        <a:pt x="282" y="1312"/>
                        <a:pt x="653" y="1312"/>
                      </a:cubicBezTo>
                      <a:cubicBezTo>
                        <a:pt x="1008" y="1312"/>
                        <a:pt x="1312" y="1031"/>
                        <a:pt x="1312" y="653"/>
                      </a:cubicBezTo>
                      <a:cubicBezTo>
                        <a:pt x="1312" y="282"/>
                        <a:pt x="1008" y="0"/>
                        <a:pt x="65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0" name="Google Shape;1090;p24"/>
                <p:cNvSpPr/>
                <p:nvPr/>
              </p:nvSpPr>
              <p:spPr>
                <a:xfrm flipH="1">
                  <a:off x="9120537" y="-275917"/>
                  <a:ext cx="300200" cy="938458"/>
                </a:xfrm>
                <a:custGeom>
                  <a:avLst/>
                  <a:gdLst/>
                  <a:ahLst/>
                  <a:cxnLst/>
                  <a:rect l="l" t="t" r="r" b="b"/>
                  <a:pathLst>
                    <a:path w="3497" h="10932" extrusionOk="0">
                      <a:moveTo>
                        <a:pt x="91" y="0"/>
                      </a:moveTo>
                      <a:lnTo>
                        <a:pt x="1" y="23"/>
                      </a:lnTo>
                      <a:lnTo>
                        <a:pt x="2320" y="6429"/>
                      </a:lnTo>
                      <a:lnTo>
                        <a:pt x="3401" y="10932"/>
                      </a:lnTo>
                      <a:lnTo>
                        <a:pt x="3496" y="10904"/>
                      </a:lnTo>
                      <a:lnTo>
                        <a:pt x="2416" y="6400"/>
                      </a:lnTo>
                      <a:lnTo>
                        <a:pt x="9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1" name="Google Shape;1091;p24"/>
                <p:cNvSpPr/>
                <p:nvPr/>
              </p:nvSpPr>
              <p:spPr>
                <a:xfrm flipH="1">
                  <a:off x="9116673" y="184391"/>
                  <a:ext cx="201564" cy="181991"/>
                </a:xfrm>
                <a:custGeom>
                  <a:avLst/>
                  <a:gdLst/>
                  <a:ahLst/>
                  <a:cxnLst/>
                  <a:rect l="l" t="t" r="r" b="b"/>
                  <a:pathLst>
                    <a:path w="2348" h="2120" extrusionOk="0">
                      <a:moveTo>
                        <a:pt x="1190" y="0"/>
                      </a:moveTo>
                      <a:cubicBezTo>
                        <a:pt x="1107" y="0"/>
                        <a:pt x="1023" y="10"/>
                        <a:pt x="940" y="31"/>
                      </a:cubicBezTo>
                      <a:cubicBezTo>
                        <a:pt x="377" y="149"/>
                        <a:pt x="0" y="712"/>
                        <a:pt x="141" y="1297"/>
                      </a:cubicBezTo>
                      <a:cubicBezTo>
                        <a:pt x="244" y="1787"/>
                        <a:pt x="700" y="2119"/>
                        <a:pt x="1188" y="2119"/>
                      </a:cubicBezTo>
                      <a:cubicBezTo>
                        <a:pt x="1261" y="2119"/>
                        <a:pt x="1334" y="2112"/>
                        <a:pt x="1407" y="2097"/>
                      </a:cubicBezTo>
                      <a:cubicBezTo>
                        <a:pt x="1970" y="1956"/>
                        <a:pt x="2347" y="1393"/>
                        <a:pt x="2207" y="830"/>
                      </a:cubicBezTo>
                      <a:cubicBezTo>
                        <a:pt x="2106" y="331"/>
                        <a:pt x="1666" y="0"/>
                        <a:pt x="119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2" name="Google Shape;1092;p24"/>
                <p:cNvSpPr/>
                <p:nvPr/>
              </p:nvSpPr>
              <p:spPr>
                <a:xfrm flipH="1">
                  <a:off x="9062588" y="604696"/>
                  <a:ext cx="124733" cy="113830"/>
                </a:xfrm>
                <a:custGeom>
                  <a:avLst/>
                  <a:gdLst/>
                  <a:ahLst/>
                  <a:cxnLst/>
                  <a:rect l="l" t="t" r="r" b="b"/>
                  <a:pathLst>
                    <a:path w="1453" h="1326" extrusionOk="0">
                      <a:moveTo>
                        <a:pt x="725" y="1"/>
                      </a:moveTo>
                      <a:cubicBezTo>
                        <a:pt x="679" y="1"/>
                        <a:pt x="632" y="6"/>
                        <a:pt x="586" y="15"/>
                      </a:cubicBezTo>
                      <a:cubicBezTo>
                        <a:pt x="237" y="111"/>
                        <a:pt x="1" y="460"/>
                        <a:pt x="96" y="814"/>
                      </a:cubicBezTo>
                      <a:cubicBezTo>
                        <a:pt x="154" y="1111"/>
                        <a:pt x="417" y="1326"/>
                        <a:pt x="709" y="1326"/>
                      </a:cubicBezTo>
                      <a:cubicBezTo>
                        <a:pt x="761" y="1326"/>
                        <a:pt x="814" y="1319"/>
                        <a:pt x="867" y="1304"/>
                      </a:cubicBezTo>
                      <a:cubicBezTo>
                        <a:pt x="1222" y="1237"/>
                        <a:pt x="1453" y="882"/>
                        <a:pt x="1385" y="533"/>
                      </a:cubicBezTo>
                      <a:cubicBezTo>
                        <a:pt x="1302" y="205"/>
                        <a:pt x="1028" y="1"/>
                        <a:pt x="7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3" name="Google Shape;1093;p24"/>
                <p:cNvSpPr/>
                <p:nvPr/>
              </p:nvSpPr>
              <p:spPr>
                <a:xfrm flipH="1">
                  <a:off x="9330258" y="-354381"/>
                  <a:ext cx="173064" cy="158985"/>
                </a:xfrm>
                <a:custGeom>
                  <a:avLst/>
                  <a:gdLst/>
                  <a:ahLst/>
                  <a:cxnLst/>
                  <a:rect l="l" t="t" r="r" b="b"/>
                  <a:pathLst>
                    <a:path w="2016" h="1852" extrusionOk="0">
                      <a:moveTo>
                        <a:pt x="1011" y="1"/>
                      </a:moveTo>
                      <a:cubicBezTo>
                        <a:pt x="941" y="1"/>
                        <a:pt x="871" y="8"/>
                        <a:pt x="799" y="25"/>
                      </a:cubicBezTo>
                      <a:cubicBezTo>
                        <a:pt x="304" y="137"/>
                        <a:pt x="0" y="633"/>
                        <a:pt x="118" y="1123"/>
                      </a:cubicBezTo>
                      <a:cubicBezTo>
                        <a:pt x="195" y="1565"/>
                        <a:pt x="585" y="1852"/>
                        <a:pt x="1006" y="1852"/>
                      </a:cubicBezTo>
                      <a:cubicBezTo>
                        <a:pt x="1077" y="1852"/>
                        <a:pt x="1150" y="1843"/>
                        <a:pt x="1222" y="1826"/>
                      </a:cubicBezTo>
                      <a:cubicBezTo>
                        <a:pt x="1711" y="1736"/>
                        <a:pt x="2015" y="1218"/>
                        <a:pt x="1925" y="729"/>
                      </a:cubicBezTo>
                      <a:cubicBezTo>
                        <a:pt x="1823" y="302"/>
                        <a:pt x="1442" y="1"/>
                        <a:pt x="101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4" name="Google Shape;1094;p24"/>
                <p:cNvSpPr/>
                <p:nvPr/>
              </p:nvSpPr>
              <p:spPr>
                <a:xfrm rot="3361492" flipH="1">
                  <a:off x="8615154" y="-675333"/>
                  <a:ext cx="171096" cy="775212"/>
                </a:xfrm>
                <a:custGeom>
                  <a:avLst/>
                  <a:gdLst/>
                  <a:ahLst/>
                  <a:cxnLst/>
                  <a:rect l="l" t="t" r="r" b="b"/>
                  <a:pathLst>
                    <a:path w="1993" h="9030" extrusionOk="0">
                      <a:moveTo>
                        <a:pt x="1925" y="0"/>
                      </a:moveTo>
                      <a:lnTo>
                        <a:pt x="0" y="4807"/>
                      </a:lnTo>
                      <a:lnTo>
                        <a:pt x="777" y="9029"/>
                      </a:lnTo>
                      <a:lnTo>
                        <a:pt x="867" y="9007"/>
                      </a:lnTo>
                      <a:lnTo>
                        <a:pt x="96" y="4830"/>
                      </a:lnTo>
                      <a:lnTo>
                        <a:pt x="1993" y="23"/>
                      </a:lnTo>
                      <a:lnTo>
                        <a:pt x="192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5" name="Google Shape;1095;p24"/>
                <p:cNvSpPr/>
                <p:nvPr/>
              </p:nvSpPr>
              <p:spPr>
                <a:xfrm rot="3361492" flipH="1">
                  <a:off x="8557400" y="-138038"/>
                  <a:ext cx="304076" cy="241750"/>
                </a:xfrm>
                <a:custGeom>
                  <a:avLst/>
                  <a:gdLst/>
                  <a:ahLst/>
                  <a:cxnLst/>
                  <a:rect l="l" t="t" r="r" b="b"/>
                  <a:pathLst>
                    <a:path w="3542" h="2816" extrusionOk="0">
                      <a:moveTo>
                        <a:pt x="3468" y="1"/>
                      </a:moveTo>
                      <a:lnTo>
                        <a:pt x="0" y="2748"/>
                      </a:lnTo>
                      <a:lnTo>
                        <a:pt x="45" y="2815"/>
                      </a:lnTo>
                      <a:lnTo>
                        <a:pt x="3541" y="74"/>
                      </a:lnTo>
                      <a:lnTo>
                        <a:pt x="34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6" name="Google Shape;1096;p24"/>
                <p:cNvSpPr/>
                <p:nvPr/>
              </p:nvSpPr>
              <p:spPr>
                <a:xfrm rot="3361492" flipH="1">
                  <a:off x="8593008" y="82742"/>
                  <a:ext cx="205521" cy="181140"/>
                </a:xfrm>
                <a:custGeom>
                  <a:avLst/>
                  <a:gdLst/>
                  <a:ahLst/>
                  <a:cxnLst/>
                  <a:rect l="l" t="t" r="r" b="b"/>
                  <a:pathLst>
                    <a:path w="2394" h="2110" extrusionOk="0">
                      <a:moveTo>
                        <a:pt x="1196" y="1"/>
                      </a:moveTo>
                      <a:cubicBezTo>
                        <a:pt x="881" y="1"/>
                        <a:pt x="570" y="139"/>
                        <a:pt x="356" y="409"/>
                      </a:cubicBezTo>
                      <a:cubicBezTo>
                        <a:pt x="1" y="854"/>
                        <a:pt x="97" y="1535"/>
                        <a:pt x="541" y="1890"/>
                      </a:cubicBezTo>
                      <a:cubicBezTo>
                        <a:pt x="738" y="2037"/>
                        <a:pt x="969" y="2110"/>
                        <a:pt x="1198" y="2110"/>
                      </a:cubicBezTo>
                      <a:cubicBezTo>
                        <a:pt x="1514" y="2110"/>
                        <a:pt x="1826" y="1972"/>
                        <a:pt x="2044" y="1698"/>
                      </a:cubicBezTo>
                      <a:cubicBezTo>
                        <a:pt x="2393" y="1254"/>
                        <a:pt x="2303" y="572"/>
                        <a:pt x="1853" y="223"/>
                      </a:cubicBezTo>
                      <a:cubicBezTo>
                        <a:pt x="1656" y="74"/>
                        <a:pt x="1425" y="1"/>
                        <a:pt x="119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7" name="Google Shape;1097;p24"/>
                <p:cNvSpPr/>
                <p:nvPr/>
              </p:nvSpPr>
              <p:spPr>
                <a:xfrm rot="3361492" flipH="1">
                  <a:off x="8859020" y="-675095"/>
                  <a:ext cx="232049" cy="205607"/>
                </a:xfrm>
                <a:custGeom>
                  <a:avLst/>
                  <a:gdLst/>
                  <a:ahLst/>
                  <a:cxnLst/>
                  <a:rect l="l" t="t" r="r" b="b"/>
                  <a:pathLst>
                    <a:path w="2703" h="2395" extrusionOk="0">
                      <a:moveTo>
                        <a:pt x="1365" y="1"/>
                      </a:moveTo>
                      <a:cubicBezTo>
                        <a:pt x="1009" y="1"/>
                        <a:pt x="655" y="157"/>
                        <a:pt x="422" y="459"/>
                      </a:cubicBezTo>
                      <a:cubicBezTo>
                        <a:pt x="0" y="977"/>
                        <a:pt x="96" y="1726"/>
                        <a:pt x="614" y="2148"/>
                      </a:cubicBezTo>
                      <a:cubicBezTo>
                        <a:pt x="827" y="2314"/>
                        <a:pt x="1082" y="2395"/>
                        <a:pt x="1338" y="2395"/>
                      </a:cubicBezTo>
                      <a:cubicBezTo>
                        <a:pt x="1696" y="2395"/>
                        <a:pt x="2056" y="2236"/>
                        <a:pt x="2302" y="1934"/>
                      </a:cubicBezTo>
                      <a:cubicBezTo>
                        <a:pt x="2702" y="1422"/>
                        <a:pt x="2606" y="667"/>
                        <a:pt x="2089" y="245"/>
                      </a:cubicBezTo>
                      <a:cubicBezTo>
                        <a:pt x="1875" y="81"/>
                        <a:pt x="1619" y="1"/>
                        <a:pt x="136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8" name="Google Shape;1098;p24"/>
                <p:cNvSpPr/>
                <p:nvPr/>
              </p:nvSpPr>
              <p:spPr>
                <a:xfrm rot="3361492" flipH="1">
                  <a:off x="8299399" y="-137901"/>
                  <a:ext cx="179423" cy="159335"/>
                </a:xfrm>
                <a:custGeom>
                  <a:avLst/>
                  <a:gdLst/>
                  <a:ahLst/>
                  <a:cxnLst/>
                  <a:rect l="l" t="t" r="r" b="b"/>
                  <a:pathLst>
                    <a:path w="2090" h="1856" extrusionOk="0">
                      <a:moveTo>
                        <a:pt x="1055" y="0"/>
                      </a:moveTo>
                      <a:cubicBezTo>
                        <a:pt x="778" y="0"/>
                        <a:pt x="500" y="120"/>
                        <a:pt x="310" y="353"/>
                      </a:cubicBezTo>
                      <a:cubicBezTo>
                        <a:pt x="1" y="775"/>
                        <a:pt x="74" y="1338"/>
                        <a:pt x="474" y="1664"/>
                      </a:cubicBezTo>
                      <a:cubicBezTo>
                        <a:pt x="650" y="1793"/>
                        <a:pt x="851" y="1856"/>
                        <a:pt x="1048" y="1856"/>
                      </a:cubicBezTo>
                      <a:cubicBezTo>
                        <a:pt x="1324" y="1856"/>
                        <a:pt x="1595" y="1734"/>
                        <a:pt x="1785" y="1501"/>
                      </a:cubicBezTo>
                      <a:cubicBezTo>
                        <a:pt x="2089" y="1101"/>
                        <a:pt x="2022" y="516"/>
                        <a:pt x="1622" y="189"/>
                      </a:cubicBezTo>
                      <a:cubicBezTo>
                        <a:pt x="1455" y="62"/>
                        <a:pt x="1255" y="0"/>
                        <a:pt x="105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9" name="Google Shape;1099;p24"/>
                <p:cNvSpPr/>
                <p:nvPr/>
              </p:nvSpPr>
              <p:spPr>
                <a:xfrm rot="3361492" flipH="1">
                  <a:off x="8607967" y="-308837"/>
                  <a:ext cx="231534" cy="205178"/>
                </a:xfrm>
                <a:custGeom>
                  <a:avLst/>
                  <a:gdLst/>
                  <a:ahLst/>
                  <a:cxnLst/>
                  <a:rect l="l" t="t" r="r" b="b"/>
                  <a:pathLst>
                    <a:path w="2697" h="2390" extrusionOk="0">
                      <a:moveTo>
                        <a:pt x="1333" y="0"/>
                      </a:moveTo>
                      <a:cubicBezTo>
                        <a:pt x="983" y="0"/>
                        <a:pt x="642" y="157"/>
                        <a:pt x="400" y="453"/>
                      </a:cubicBezTo>
                      <a:cubicBezTo>
                        <a:pt x="0" y="971"/>
                        <a:pt x="96" y="1720"/>
                        <a:pt x="608" y="2142"/>
                      </a:cubicBezTo>
                      <a:cubicBezTo>
                        <a:pt x="824" y="2309"/>
                        <a:pt x="1081" y="2389"/>
                        <a:pt x="1335" y="2389"/>
                      </a:cubicBezTo>
                      <a:cubicBezTo>
                        <a:pt x="1690" y="2389"/>
                        <a:pt x="2041" y="2232"/>
                        <a:pt x="2274" y="1934"/>
                      </a:cubicBezTo>
                      <a:cubicBezTo>
                        <a:pt x="2697" y="1416"/>
                        <a:pt x="2601" y="667"/>
                        <a:pt x="2089" y="267"/>
                      </a:cubicBezTo>
                      <a:cubicBezTo>
                        <a:pt x="1858" y="87"/>
                        <a:pt x="1593" y="0"/>
                        <a:pt x="133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100" name="Google Shape;1100;p24"/>
            <p:cNvGrpSpPr/>
            <p:nvPr/>
          </p:nvGrpSpPr>
          <p:grpSpPr>
            <a:xfrm rot="10800000">
              <a:off x="2058745" y="-226017"/>
              <a:ext cx="3623114" cy="1003391"/>
              <a:chOff x="-1419284" y="3942922"/>
              <a:chExt cx="3623114" cy="1003391"/>
            </a:xfrm>
          </p:grpSpPr>
          <p:sp>
            <p:nvSpPr>
              <p:cNvPr id="1101" name="Google Shape;1101;p24"/>
              <p:cNvSpPr/>
              <p:nvPr/>
            </p:nvSpPr>
            <p:spPr>
              <a:xfrm rot="5400000">
                <a:off x="-325306" y="3899807"/>
                <a:ext cx="316291" cy="553418"/>
              </a:xfrm>
              <a:custGeom>
                <a:avLst/>
                <a:gdLst/>
                <a:ahLst/>
                <a:cxnLst/>
                <a:rect l="l" t="t" r="r" b="b"/>
                <a:pathLst>
                  <a:path w="3446" h="6030" extrusionOk="0">
                    <a:moveTo>
                      <a:pt x="2438" y="1"/>
                    </a:moveTo>
                    <a:lnTo>
                      <a:pt x="0" y="4014"/>
                    </a:lnTo>
                    <a:lnTo>
                      <a:pt x="68" y="4059"/>
                    </a:lnTo>
                    <a:lnTo>
                      <a:pt x="2393" y="282"/>
                    </a:lnTo>
                    <a:lnTo>
                      <a:pt x="3378" y="6029"/>
                    </a:lnTo>
                    <a:lnTo>
                      <a:pt x="3445" y="6029"/>
                    </a:lnTo>
                    <a:lnTo>
                      <a:pt x="24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2" name="Google Shape;1102;p24"/>
              <p:cNvSpPr/>
              <p:nvPr/>
            </p:nvSpPr>
            <p:spPr>
              <a:xfrm rot="5400000">
                <a:off x="-394286" y="4276721"/>
                <a:ext cx="533822" cy="456226"/>
              </a:xfrm>
              <a:custGeom>
                <a:avLst/>
                <a:gdLst/>
                <a:ahLst/>
                <a:cxnLst/>
                <a:rect l="l" t="t" r="r" b="b"/>
                <a:pathLst>
                  <a:path w="5816" h="4971" extrusionOk="0">
                    <a:moveTo>
                      <a:pt x="46" y="0"/>
                    </a:moveTo>
                    <a:lnTo>
                      <a:pt x="1" y="68"/>
                    </a:lnTo>
                    <a:lnTo>
                      <a:pt x="5748" y="4971"/>
                    </a:lnTo>
                    <a:lnTo>
                      <a:pt x="5815" y="4903"/>
                    </a:lnTo>
                    <a:lnTo>
                      <a:pt x="4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3" name="Google Shape;1103;p24"/>
              <p:cNvSpPr/>
              <p:nvPr/>
            </p:nvSpPr>
            <p:spPr>
              <a:xfrm rot="5400000">
                <a:off x="-37030" y="4106405"/>
                <a:ext cx="266727" cy="267256"/>
              </a:xfrm>
              <a:custGeom>
                <a:avLst/>
                <a:gdLst/>
                <a:ahLst/>
                <a:cxnLst/>
                <a:rect l="l" t="t" r="r" b="b"/>
                <a:pathLst>
                  <a:path w="2906" h="2912" extrusionOk="0">
                    <a:moveTo>
                      <a:pt x="1453" y="1"/>
                    </a:moveTo>
                    <a:cubicBezTo>
                      <a:pt x="654" y="1"/>
                      <a:pt x="1" y="660"/>
                      <a:pt x="1" y="1453"/>
                    </a:cubicBezTo>
                    <a:cubicBezTo>
                      <a:pt x="1" y="2253"/>
                      <a:pt x="654" y="2911"/>
                      <a:pt x="1453" y="2911"/>
                    </a:cubicBezTo>
                    <a:cubicBezTo>
                      <a:pt x="2252" y="2911"/>
                      <a:pt x="2905" y="2253"/>
                      <a:pt x="2905" y="1453"/>
                    </a:cubicBezTo>
                    <a:cubicBezTo>
                      <a:pt x="2905" y="660"/>
                      <a:pt x="2252" y="1"/>
                      <a:pt x="14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4" name="Google Shape;1104;p24"/>
              <p:cNvSpPr/>
              <p:nvPr/>
            </p:nvSpPr>
            <p:spPr>
              <a:xfrm rot="5400000">
                <a:off x="-430984" y="4690023"/>
                <a:ext cx="157228" cy="157123"/>
              </a:xfrm>
              <a:custGeom>
                <a:avLst/>
                <a:gdLst/>
                <a:ahLst/>
                <a:cxnLst/>
                <a:rect l="l" t="t" r="r" b="b"/>
                <a:pathLst>
                  <a:path w="1713" h="1712" extrusionOk="0">
                    <a:moveTo>
                      <a:pt x="868" y="0"/>
                    </a:moveTo>
                    <a:cubicBezTo>
                      <a:pt x="378" y="0"/>
                      <a:pt x="1" y="400"/>
                      <a:pt x="1" y="867"/>
                    </a:cubicBezTo>
                    <a:cubicBezTo>
                      <a:pt x="1" y="1334"/>
                      <a:pt x="378" y="1711"/>
                      <a:pt x="868" y="1711"/>
                    </a:cubicBezTo>
                    <a:cubicBezTo>
                      <a:pt x="1335" y="1711"/>
                      <a:pt x="1712" y="1334"/>
                      <a:pt x="1712" y="867"/>
                    </a:cubicBezTo>
                    <a:cubicBezTo>
                      <a:pt x="1712" y="400"/>
                      <a:pt x="1335" y="0"/>
                      <a:pt x="86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5" name="Google Shape;1105;p24"/>
              <p:cNvSpPr/>
              <p:nvPr/>
            </p:nvSpPr>
            <p:spPr>
              <a:xfrm rot="5400000">
                <a:off x="-505323" y="4271017"/>
                <a:ext cx="123084" cy="120963"/>
              </a:xfrm>
              <a:custGeom>
                <a:avLst/>
                <a:gdLst/>
                <a:ahLst/>
                <a:cxnLst/>
                <a:rect l="l" t="t" r="r" b="b"/>
                <a:pathLst>
                  <a:path w="1341" h="1318" extrusionOk="0">
                    <a:moveTo>
                      <a:pt x="659" y="1"/>
                    </a:moveTo>
                    <a:cubicBezTo>
                      <a:pt x="310" y="1"/>
                      <a:pt x="1" y="310"/>
                      <a:pt x="1" y="659"/>
                    </a:cubicBezTo>
                    <a:cubicBezTo>
                      <a:pt x="1" y="1036"/>
                      <a:pt x="310" y="1318"/>
                      <a:pt x="659" y="1318"/>
                    </a:cubicBezTo>
                    <a:cubicBezTo>
                      <a:pt x="1036" y="1318"/>
                      <a:pt x="1340" y="1036"/>
                      <a:pt x="1340" y="659"/>
                    </a:cubicBezTo>
                    <a:cubicBezTo>
                      <a:pt x="1340" y="310"/>
                      <a:pt x="1036" y="1"/>
                      <a:pt x="65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6" name="Google Shape;1106;p24"/>
              <p:cNvSpPr/>
              <p:nvPr/>
            </p:nvSpPr>
            <p:spPr>
              <a:xfrm rot="5400000">
                <a:off x="-340537" y="3942929"/>
                <a:ext cx="157136" cy="157123"/>
              </a:xfrm>
              <a:custGeom>
                <a:avLst/>
                <a:gdLst/>
                <a:ahLst/>
                <a:cxnLst/>
                <a:rect l="l" t="t" r="r" b="b"/>
                <a:pathLst>
                  <a:path w="1712" h="1712" extrusionOk="0">
                    <a:moveTo>
                      <a:pt x="867" y="0"/>
                    </a:moveTo>
                    <a:cubicBezTo>
                      <a:pt x="378" y="0"/>
                      <a:pt x="0" y="377"/>
                      <a:pt x="0" y="845"/>
                    </a:cubicBezTo>
                    <a:cubicBezTo>
                      <a:pt x="0" y="1334"/>
                      <a:pt x="378" y="1711"/>
                      <a:pt x="867" y="1711"/>
                    </a:cubicBezTo>
                    <a:cubicBezTo>
                      <a:pt x="1340" y="1711"/>
                      <a:pt x="1712" y="1334"/>
                      <a:pt x="1712" y="845"/>
                    </a:cubicBezTo>
                    <a:cubicBezTo>
                      <a:pt x="1712" y="377"/>
                      <a:pt x="1340" y="0"/>
                      <a:pt x="86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7" name="Google Shape;1107;p24"/>
              <p:cNvSpPr/>
              <p:nvPr/>
            </p:nvSpPr>
            <p:spPr>
              <a:xfrm rot="5400000">
                <a:off x="1644803" y="3849412"/>
                <a:ext cx="222211" cy="727520"/>
              </a:xfrm>
              <a:custGeom>
                <a:avLst/>
                <a:gdLst/>
                <a:ahLst/>
                <a:cxnLst/>
                <a:rect l="l" t="t" r="r" b="b"/>
                <a:pathLst>
                  <a:path w="2421" h="7927" extrusionOk="0">
                    <a:moveTo>
                      <a:pt x="822" y="1"/>
                    </a:moveTo>
                    <a:lnTo>
                      <a:pt x="732" y="23"/>
                    </a:lnTo>
                    <a:lnTo>
                      <a:pt x="2302" y="5157"/>
                    </a:lnTo>
                    <a:lnTo>
                      <a:pt x="0" y="7853"/>
                    </a:lnTo>
                    <a:lnTo>
                      <a:pt x="73" y="7926"/>
                    </a:lnTo>
                    <a:lnTo>
                      <a:pt x="2421" y="5179"/>
                    </a:lnTo>
                    <a:lnTo>
                      <a:pt x="82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8" name="Google Shape;1108;p24"/>
              <p:cNvSpPr/>
              <p:nvPr/>
            </p:nvSpPr>
            <p:spPr>
              <a:xfrm rot="5400000">
                <a:off x="1541679" y="4413279"/>
                <a:ext cx="490958" cy="295156"/>
              </a:xfrm>
              <a:custGeom>
                <a:avLst/>
                <a:gdLst/>
                <a:ahLst/>
                <a:cxnLst/>
                <a:rect l="l" t="t" r="r" b="b"/>
                <a:pathLst>
                  <a:path w="5349" h="3216" extrusionOk="0">
                    <a:moveTo>
                      <a:pt x="5303" y="1"/>
                    </a:moveTo>
                    <a:lnTo>
                      <a:pt x="1" y="3119"/>
                    </a:lnTo>
                    <a:lnTo>
                      <a:pt x="68" y="3215"/>
                    </a:lnTo>
                    <a:lnTo>
                      <a:pt x="5348" y="97"/>
                    </a:lnTo>
                    <a:lnTo>
                      <a:pt x="530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9" name="Google Shape;1109;p24"/>
              <p:cNvSpPr/>
              <p:nvPr/>
            </p:nvSpPr>
            <p:spPr>
              <a:xfrm rot="5400000">
                <a:off x="1365251" y="4075176"/>
                <a:ext cx="60578" cy="62592"/>
              </a:xfrm>
              <a:custGeom>
                <a:avLst/>
                <a:gdLst/>
                <a:ahLst/>
                <a:cxnLst/>
                <a:rect l="l" t="t" r="r" b="b"/>
                <a:pathLst>
                  <a:path w="660" h="682" extrusionOk="0">
                    <a:moveTo>
                      <a:pt x="333" y="0"/>
                    </a:moveTo>
                    <a:cubicBezTo>
                      <a:pt x="141" y="0"/>
                      <a:pt x="1" y="163"/>
                      <a:pt x="1" y="355"/>
                    </a:cubicBezTo>
                    <a:cubicBezTo>
                      <a:pt x="1" y="518"/>
                      <a:pt x="141" y="681"/>
                      <a:pt x="333" y="681"/>
                    </a:cubicBezTo>
                    <a:cubicBezTo>
                      <a:pt x="518" y="681"/>
                      <a:pt x="659" y="518"/>
                      <a:pt x="659" y="355"/>
                    </a:cubicBezTo>
                    <a:cubicBezTo>
                      <a:pt x="659" y="163"/>
                      <a:pt x="518" y="0"/>
                      <a:pt x="33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0" name="Google Shape;1110;p24"/>
              <p:cNvSpPr/>
              <p:nvPr/>
            </p:nvSpPr>
            <p:spPr>
              <a:xfrm rot="5400000">
                <a:off x="2033759" y="4087020"/>
                <a:ext cx="170078" cy="170064"/>
              </a:xfrm>
              <a:custGeom>
                <a:avLst/>
                <a:gdLst/>
                <a:ahLst/>
                <a:cxnLst/>
                <a:rect l="l" t="t" r="r" b="b"/>
                <a:pathLst>
                  <a:path w="1853" h="1853" extrusionOk="0">
                    <a:moveTo>
                      <a:pt x="941" y="0"/>
                    </a:moveTo>
                    <a:cubicBezTo>
                      <a:pt x="423" y="0"/>
                      <a:pt x="1" y="422"/>
                      <a:pt x="1" y="940"/>
                    </a:cubicBezTo>
                    <a:cubicBezTo>
                      <a:pt x="1" y="1430"/>
                      <a:pt x="423" y="1852"/>
                      <a:pt x="941" y="1852"/>
                    </a:cubicBezTo>
                    <a:cubicBezTo>
                      <a:pt x="1459" y="1852"/>
                      <a:pt x="1853" y="1430"/>
                      <a:pt x="1853" y="940"/>
                    </a:cubicBezTo>
                    <a:cubicBezTo>
                      <a:pt x="1853" y="422"/>
                      <a:pt x="1459" y="0"/>
                      <a:pt x="94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1" name="Google Shape;1111;p24"/>
              <p:cNvSpPr/>
              <p:nvPr/>
            </p:nvSpPr>
            <p:spPr>
              <a:xfrm rot="5400000">
                <a:off x="1832305" y="4708048"/>
                <a:ext cx="195869" cy="193834"/>
              </a:xfrm>
              <a:custGeom>
                <a:avLst/>
                <a:gdLst/>
                <a:ahLst/>
                <a:cxnLst/>
                <a:rect l="l" t="t" r="r" b="b"/>
                <a:pathLst>
                  <a:path w="2134" h="2112" extrusionOk="0">
                    <a:moveTo>
                      <a:pt x="1059" y="0"/>
                    </a:moveTo>
                    <a:cubicBezTo>
                      <a:pt x="473" y="0"/>
                      <a:pt x="1" y="468"/>
                      <a:pt x="1" y="1053"/>
                    </a:cubicBezTo>
                    <a:cubicBezTo>
                      <a:pt x="1" y="1638"/>
                      <a:pt x="473" y="2111"/>
                      <a:pt x="1059" y="2111"/>
                    </a:cubicBezTo>
                    <a:cubicBezTo>
                      <a:pt x="1644" y="2111"/>
                      <a:pt x="2134" y="1638"/>
                      <a:pt x="2134" y="1053"/>
                    </a:cubicBezTo>
                    <a:cubicBezTo>
                      <a:pt x="2134" y="468"/>
                      <a:pt x="1644" y="0"/>
                      <a:pt x="105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2" name="Google Shape;1112;p24"/>
              <p:cNvSpPr/>
              <p:nvPr/>
            </p:nvSpPr>
            <p:spPr>
              <a:xfrm rot="5400000">
                <a:off x="1560092" y="4233787"/>
                <a:ext cx="170078" cy="170064"/>
              </a:xfrm>
              <a:custGeom>
                <a:avLst/>
                <a:gdLst/>
                <a:ahLst/>
                <a:cxnLst/>
                <a:rect l="l" t="t" r="r" b="b"/>
                <a:pathLst>
                  <a:path w="1853" h="1853" extrusionOk="0">
                    <a:moveTo>
                      <a:pt x="935" y="1"/>
                    </a:moveTo>
                    <a:cubicBezTo>
                      <a:pt x="423" y="1"/>
                      <a:pt x="0" y="423"/>
                      <a:pt x="0" y="935"/>
                    </a:cubicBezTo>
                    <a:cubicBezTo>
                      <a:pt x="0" y="1453"/>
                      <a:pt x="423" y="1853"/>
                      <a:pt x="935" y="1853"/>
                    </a:cubicBezTo>
                    <a:cubicBezTo>
                      <a:pt x="1430" y="1853"/>
                      <a:pt x="1852" y="1453"/>
                      <a:pt x="1852" y="935"/>
                    </a:cubicBezTo>
                    <a:cubicBezTo>
                      <a:pt x="1852" y="423"/>
                      <a:pt x="1430" y="1"/>
                      <a:pt x="93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3" name="Google Shape;1113;p24"/>
              <p:cNvSpPr/>
              <p:nvPr/>
            </p:nvSpPr>
            <p:spPr>
              <a:xfrm rot="5400000">
                <a:off x="896171" y="4251898"/>
                <a:ext cx="366406" cy="811680"/>
              </a:xfrm>
              <a:custGeom>
                <a:avLst/>
                <a:gdLst/>
                <a:ahLst/>
                <a:cxnLst/>
                <a:rect l="l" t="t" r="r" b="b"/>
                <a:pathLst>
                  <a:path w="3992" h="8844" extrusionOk="0">
                    <a:moveTo>
                      <a:pt x="3800" y="1"/>
                    </a:moveTo>
                    <a:lnTo>
                      <a:pt x="3896" y="8613"/>
                    </a:lnTo>
                    <a:lnTo>
                      <a:pt x="74" y="4740"/>
                    </a:lnTo>
                    <a:lnTo>
                      <a:pt x="1" y="4785"/>
                    </a:lnTo>
                    <a:lnTo>
                      <a:pt x="3991" y="8844"/>
                    </a:lnTo>
                    <a:lnTo>
                      <a:pt x="389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4" name="Google Shape;1114;p24"/>
              <p:cNvSpPr/>
              <p:nvPr/>
            </p:nvSpPr>
            <p:spPr>
              <a:xfrm rot="5400000">
                <a:off x="225581" y="4380050"/>
                <a:ext cx="654702" cy="279554"/>
              </a:xfrm>
              <a:custGeom>
                <a:avLst/>
                <a:gdLst/>
                <a:ahLst/>
                <a:cxnLst/>
                <a:rect l="l" t="t" r="r" b="b"/>
                <a:pathLst>
                  <a:path w="7133" h="3046" extrusionOk="0">
                    <a:moveTo>
                      <a:pt x="0" y="1"/>
                    </a:moveTo>
                    <a:lnTo>
                      <a:pt x="0" y="91"/>
                    </a:lnTo>
                    <a:lnTo>
                      <a:pt x="6896" y="141"/>
                    </a:lnTo>
                    <a:lnTo>
                      <a:pt x="3614" y="2978"/>
                    </a:lnTo>
                    <a:lnTo>
                      <a:pt x="3659" y="3046"/>
                    </a:lnTo>
                    <a:lnTo>
                      <a:pt x="7132" y="46"/>
                    </a:lnTo>
                    <a:lnTo>
                      <a:pt x="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5" name="Google Shape;1115;p24"/>
              <p:cNvSpPr/>
              <p:nvPr/>
            </p:nvSpPr>
            <p:spPr>
              <a:xfrm rot="5400000">
                <a:off x="1431887" y="4772662"/>
                <a:ext cx="108123" cy="110133"/>
              </a:xfrm>
              <a:custGeom>
                <a:avLst/>
                <a:gdLst/>
                <a:ahLst/>
                <a:cxnLst/>
                <a:rect l="l" t="t" r="r" b="b"/>
                <a:pathLst>
                  <a:path w="1178" h="1200" extrusionOk="0">
                    <a:moveTo>
                      <a:pt x="592" y="1"/>
                    </a:moveTo>
                    <a:cubicBezTo>
                      <a:pt x="260" y="1"/>
                      <a:pt x="1" y="282"/>
                      <a:pt x="1" y="609"/>
                    </a:cubicBezTo>
                    <a:cubicBezTo>
                      <a:pt x="1" y="941"/>
                      <a:pt x="260" y="1200"/>
                      <a:pt x="592" y="1200"/>
                    </a:cubicBezTo>
                    <a:cubicBezTo>
                      <a:pt x="918" y="1200"/>
                      <a:pt x="1177" y="941"/>
                      <a:pt x="1177" y="609"/>
                    </a:cubicBezTo>
                    <a:cubicBezTo>
                      <a:pt x="1177" y="282"/>
                      <a:pt x="918" y="1"/>
                      <a:pt x="59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6" name="Google Shape;1116;p24"/>
              <p:cNvSpPr/>
              <p:nvPr/>
            </p:nvSpPr>
            <p:spPr>
              <a:xfrm rot="5400000">
                <a:off x="573299" y="4727691"/>
                <a:ext cx="219642" cy="217604"/>
              </a:xfrm>
              <a:custGeom>
                <a:avLst/>
                <a:gdLst/>
                <a:ahLst/>
                <a:cxnLst/>
                <a:rect l="l" t="t" r="r" b="b"/>
                <a:pathLst>
                  <a:path w="2393" h="2371" extrusionOk="0">
                    <a:moveTo>
                      <a:pt x="1194" y="1"/>
                    </a:moveTo>
                    <a:cubicBezTo>
                      <a:pt x="541" y="1"/>
                      <a:pt x="0" y="519"/>
                      <a:pt x="0" y="1172"/>
                    </a:cubicBezTo>
                    <a:cubicBezTo>
                      <a:pt x="0" y="1830"/>
                      <a:pt x="541" y="2371"/>
                      <a:pt x="1194" y="2371"/>
                    </a:cubicBezTo>
                    <a:cubicBezTo>
                      <a:pt x="1852" y="2371"/>
                      <a:pt x="2393" y="1830"/>
                      <a:pt x="2393" y="1172"/>
                    </a:cubicBezTo>
                    <a:cubicBezTo>
                      <a:pt x="2393" y="519"/>
                      <a:pt x="1852" y="1"/>
                      <a:pt x="119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7" name="Google Shape;1117;p24"/>
              <p:cNvSpPr/>
              <p:nvPr/>
            </p:nvSpPr>
            <p:spPr>
              <a:xfrm rot="5400000">
                <a:off x="585184" y="4089087"/>
                <a:ext cx="206700" cy="206775"/>
              </a:xfrm>
              <a:custGeom>
                <a:avLst/>
                <a:gdLst/>
                <a:ahLst/>
                <a:cxnLst/>
                <a:rect l="l" t="t" r="r" b="b"/>
                <a:pathLst>
                  <a:path w="2252" h="2253" extrusionOk="0">
                    <a:moveTo>
                      <a:pt x="1126" y="1"/>
                    </a:moveTo>
                    <a:cubicBezTo>
                      <a:pt x="496" y="1"/>
                      <a:pt x="0" y="496"/>
                      <a:pt x="0" y="1127"/>
                    </a:cubicBezTo>
                    <a:cubicBezTo>
                      <a:pt x="0" y="1735"/>
                      <a:pt x="496" y="2252"/>
                      <a:pt x="1126" y="2252"/>
                    </a:cubicBezTo>
                    <a:cubicBezTo>
                      <a:pt x="1740" y="2252"/>
                      <a:pt x="2252" y="1735"/>
                      <a:pt x="2252" y="1127"/>
                    </a:cubicBezTo>
                    <a:cubicBezTo>
                      <a:pt x="2252" y="496"/>
                      <a:pt x="1740" y="1"/>
                      <a:pt x="11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8" name="Google Shape;1118;p24"/>
              <p:cNvSpPr/>
              <p:nvPr/>
            </p:nvSpPr>
            <p:spPr>
              <a:xfrm rot="5400000">
                <a:off x="981118" y="4412264"/>
                <a:ext cx="133914" cy="133444"/>
              </a:xfrm>
              <a:custGeom>
                <a:avLst/>
                <a:gdLst/>
                <a:ahLst/>
                <a:cxnLst/>
                <a:rect l="l" t="t" r="r" b="b"/>
                <a:pathLst>
                  <a:path w="1459" h="1454" extrusionOk="0">
                    <a:moveTo>
                      <a:pt x="732" y="1"/>
                    </a:moveTo>
                    <a:cubicBezTo>
                      <a:pt x="310" y="1"/>
                      <a:pt x="0" y="327"/>
                      <a:pt x="0" y="727"/>
                    </a:cubicBezTo>
                    <a:cubicBezTo>
                      <a:pt x="0" y="1127"/>
                      <a:pt x="310" y="1453"/>
                      <a:pt x="732" y="1453"/>
                    </a:cubicBezTo>
                    <a:cubicBezTo>
                      <a:pt x="1126" y="1453"/>
                      <a:pt x="1458" y="1127"/>
                      <a:pt x="1458" y="727"/>
                    </a:cubicBezTo>
                    <a:cubicBezTo>
                      <a:pt x="1458" y="327"/>
                      <a:pt x="1126" y="1"/>
                      <a:pt x="73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9" name="Google Shape;1119;p24"/>
              <p:cNvSpPr/>
              <p:nvPr/>
            </p:nvSpPr>
            <p:spPr>
              <a:xfrm rot="5400000">
                <a:off x="331006" y="4453340"/>
                <a:ext cx="170078" cy="170064"/>
              </a:xfrm>
              <a:custGeom>
                <a:avLst/>
                <a:gdLst/>
                <a:ahLst/>
                <a:cxnLst/>
                <a:rect l="l" t="t" r="r" b="b"/>
                <a:pathLst>
                  <a:path w="1853" h="1853" extrusionOk="0">
                    <a:moveTo>
                      <a:pt x="935" y="1"/>
                    </a:moveTo>
                    <a:cubicBezTo>
                      <a:pt x="423" y="1"/>
                      <a:pt x="1" y="423"/>
                      <a:pt x="1" y="935"/>
                    </a:cubicBezTo>
                    <a:cubicBezTo>
                      <a:pt x="1" y="1431"/>
                      <a:pt x="423" y="1853"/>
                      <a:pt x="935" y="1853"/>
                    </a:cubicBezTo>
                    <a:cubicBezTo>
                      <a:pt x="1453" y="1853"/>
                      <a:pt x="1853" y="1431"/>
                      <a:pt x="1853" y="935"/>
                    </a:cubicBezTo>
                    <a:cubicBezTo>
                      <a:pt x="1853" y="423"/>
                      <a:pt x="1453" y="1"/>
                      <a:pt x="93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0" name="Google Shape;1120;p24"/>
              <p:cNvSpPr/>
              <p:nvPr/>
            </p:nvSpPr>
            <p:spPr>
              <a:xfrm>
                <a:off x="-1393400" y="4216683"/>
                <a:ext cx="222211" cy="727520"/>
              </a:xfrm>
              <a:custGeom>
                <a:avLst/>
                <a:gdLst/>
                <a:ahLst/>
                <a:cxnLst/>
                <a:rect l="l" t="t" r="r" b="b"/>
                <a:pathLst>
                  <a:path w="2421" h="7927" extrusionOk="0">
                    <a:moveTo>
                      <a:pt x="822" y="1"/>
                    </a:moveTo>
                    <a:lnTo>
                      <a:pt x="732" y="23"/>
                    </a:lnTo>
                    <a:lnTo>
                      <a:pt x="2302" y="5157"/>
                    </a:lnTo>
                    <a:lnTo>
                      <a:pt x="0" y="7853"/>
                    </a:lnTo>
                    <a:lnTo>
                      <a:pt x="73" y="7926"/>
                    </a:lnTo>
                    <a:lnTo>
                      <a:pt x="2421" y="5179"/>
                    </a:lnTo>
                    <a:lnTo>
                      <a:pt x="82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1" name="Google Shape;1121;p24"/>
              <p:cNvSpPr/>
              <p:nvPr/>
            </p:nvSpPr>
            <p:spPr>
              <a:xfrm>
                <a:off x="-1180089" y="4401616"/>
                <a:ext cx="490958" cy="295156"/>
              </a:xfrm>
              <a:custGeom>
                <a:avLst/>
                <a:gdLst/>
                <a:ahLst/>
                <a:cxnLst/>
                <a:rect l="l" t="t" r="r" b="b"/>
                <a:pathLst>
                  <a:path w="5349" h="3216" extrusionOk="0">
                    <a:moveTo>
                      <a:pt x="5303" y="1"/>
                    </a:moveTo>
                    <a:lnTo>
                      <a:pt x="1" y="3119"/>
                    </a:lnTo>
                    <a:lnTo>
                      <a:pt x="68" y="3215"/>
                    </a:lnTo>
                    <a:lnTo>
                      <a:pt x="5348" y="97"/>
                    </a:lnTo>
                    <a:lnTo>
                      <a:pt x="530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2" name="Google Shape;1122;p24"/>
              <p:cNvSpPr/>
              <p:nvPr/>
            </p:nvSpPr>
            <p:spPr>
              <a:xfrm>
                <a:off x="-1419284" y="4877029"/>
                <a:ext cx="60578" cy="62592"/>
              </a:xfrm>
              <a:custGeom>
                <a:avLst/>
                <a:gdLst/>
                <a:ahLst/>
                <a:cxnLst/>
                <a:rect l="l" t="t" r="r" b="b"/>
                <a:pathLst>
                  <a:path w="660" h="682" extrusionOk="0">
                    <a:moveTo>
                      <a:pt x="333" y="0"/>
                    </a:moveTo>
                    <a:cubicBezTo>
                      <a:pt x="141" y="0"/>
                      <a:pt x="1" y="163"/>
                      <a:pt x="1" y="355"/>
                    </a:cubicBezTo>
                    <a:cubicBezTo>
                      <a:pt x="1" y="518"/>
                      <a:pt x="141" y="681"/>
                      <a:pt x="333" y="681"/>
                    </a:cubicBezTo>
                    <a:cubicBezTo>
                      <a:pt x="518" y="681"/>
                      <a:pt x="659" y="518"/>
                      <a:pt x="659" y="355"/>
                    </a:cubicBezTo>
                    <a:cubicBezTo>
                      <a:pt x="659" y="163"/>
                      <a:pt x="518" y="0"/>
                      <a:pt x="33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3" name="Google Shape;1123;p24"/>
              <p:cNvSpPr/>
              <p:nvPr/>
            </p:nvSpPr>
            <p:spPr>
              <a:xfrm>
                <a:off x="-1408453" y="4132523"/>
                <a:ext cx="170078" cy="170064"/>
              </a:xfrm>
              <a:custGeom>
                <a:avLst/>
                <a:gdLst/>
                <a:ahLst/>
                <a:cxnLst/>
                <a:rect l="l" t="t" r="r" b="b"/>
                <a:pathLst>
                  <a:path w="1853" h="1853" extrusionOk="0">
                    <a:moveTo>
                      <a:pt x="941" y="0"/>
                    </a:moveTo>
                    <a:cubicBezTo>
                      <a:pt x="423" y="0"/>
                      <a:pt x="1" y="422"/>
                      <a:pt x="1" y="940"/>
                    </a:cubicBezTo>
                    <a:cubicBezTo>
                      <a:pt x="1" y="1430"/>
                      <a:pt x="423" y="1852"/>
                      <a:pt x="941" y="1852"/>
                    </a:cubicBezTo>
                    <a:cubicBezTo>
                      <a:pt x="1459" y="1852"/>
                      <a:pt x="1853" y="1430"/>
                      <a:pt x="1853" y="940"/>
                    </a:cubicBezTo>
                    <a:cubicBezTo>
                      <a:pt x="1853" y="422"/>
                      <a:pt x="1459" y="0"/>
                      <a:pt x="94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4" name="Google Shape;1124;p24"/>
              <p:cNvSpPr/>
              <p:nvPr/>
            </p:nvSpPr>
            <p:spPr>
              <a:xfrm>
                <a:off x="-788437" y="4309196"/>
                <a:ext cx="195869" cy="193834"/>
              </a:xfrm>
              <a:custGeom>
                <a:avLst/>
                <a:gdLst/>
                <a:ahLst/>
                <a:cxnLst/>
                <a:rect l="l" t="t" r="r" b="b"/>
                <a:pathLst>
                  <a:path w="2134" h="2112" extrusionOk="0">
                    <a:moveTo>
                      <a:pt x="1059" y="0"/>
                    </a:moveTo>
                    <a:cubicBezTo>
                      <a:pt x="473" y="0"/>
                      <a:pt x="1" y="468"/>
                      <a:pt x="1" y="1053"/>
                    </a:cubicBezTo>
                    <a:cubicBezTo>
                      <a:pt x="1" y="1638"/>
                      <a:pt x="473" y="2111"/>
                      <a:pt x="1059" y="2111"/>
                    </a:cubicBezTo>
                    <a:cubicBezTo>
                      <a:pt x="1644" y="2111"/>
                      <a:pt x="2134" y="1638"/>
                      <a:pt x="2134" y="1053"/>
                    </a:cubicBezTo>
                    <a:cubicBezTo>
                      <a:pt x="2134" y="468"/>
                      <a:pt x="1644" y="0"/>
                      <a:pt x="105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5" name="Google Shape;1125;p24"/>
              <p:cNvSpPr/>
              <p:nvPr/>
            </p:nvSpPr>
            <p:spPr>
              <a:xfrm>
                <a:off x="-1261687" y="4606190"/>
                <a:ext cx="170078" cy="170064"/>
              </a:xfrm>
              <a:custGeom>
                <a:avLst/>
                <a:gdLst/>
                <a:ahLst/>
                <a:cxnLst/>
                <a:rect l="l" t="t" r="r" b="b"/>
                <a:pathLst>
                  <a:path w="1853" h="1853" extrusionOk="0">
                    <a:moveTo>
                      <a:pt x="935" y="1"/>
                    </a:moveTo>
                    <a:cubicBezTo>
                      <a:pt x="423" y="1"/>
                      <a:pt x="0" y="423"/>
                      <a:pt x="0" y="935"/>
                    </a:cubicBezTo>
                    <a:cubicBezTo>
                      <a:pt x="0" y="1453"/>
                      <a:pt x="423" y="1853"/>
                      <a:pt x="935" y="1853"/>
                    </a:cubicBezTo>
                    <a:cubicBezTo>
                      <a:pt x="1430" y="1853"/>
                      <a:pt x="1852" y="1453"/>
                      <a:pt x="1852" y="935"/>
                    </a:cubicBezTo>
                    <a:cubicBezTo>
                      <a:pt x="1852" y="423"/>
                      <a:pt x="1430" y="1"/>
                      <a:pt x="93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26" name="Google Shape;1126;p24"/>
            <p:cNvGrpSpPr/>
            <p:nvPr/>
          </p:nvGrpSpPr>
          <p:grpSpPr>
            <a:xfrm rot="5400000" flipH="1">
              <a:off x="-751441" y="187964"/>
              <a:ext cx="2882693" cy="1997318"/>
              <a:chOff x="-678863" y="2948996"/>
              <a:chExt cx="2882693" cy="1997318"/>
            </a:xfrm>
          </p:grpSpPr>
          <p:sp>
            <p:nvSpPr>
              <p:cNvPr id="1127" name="Google Shape;1127;p24"/>
              <p:cNvSpPr/>
              <p:nvPr/>
            </p:nvSpPr>
            <p:spPr>
              <a:xfrm rot="5400000">
                <a:off x="-499906" y="3983732"/>
                <a:ext cx="316291" cy="553418"/>
              </a:xfrm>
              <a:custGeom>
                <a:avLst/>
                <a:gdLst/>
                <a:ahLst/>
                <a:cxnLst/>
                <a:rect l="l" t="t" r="r" b="b"/>
                <a:pathLst>
                  <a:path w="3446" h="6030" extrusionOk="0">
                    <a:moveTo>
                      <a:pt x="2438" y="1"/>
                    </a:moveTo>
                    <a:lnTo>
                      <a:pt x="0" y="4014"/>
                    </a:lnTo>
                    <a:lnTo>
                      <a:pt x="68" y="4059"/>
                    </a:lnTo>
                    <a:lnTo>
                      <a:pt x="2393" y="282"/>
                    </a:lnTo>
                    <a:lnTo>
                      <a:pt x="3378" y="6029"/>
                    </a:lnTo>
                    <a:lnTo>
                      <a:pt x="3445" y="6029"/>
                    </a:lnTo>
                    <a:lnTo>
                      <a:pt x="24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8" name="Google Shape;1128;p24"/>
              <p:cNvSpPr/>
              <p:nvPr/>
            </p:nvSpPr>
            <p:spPr>
              <a:xfrm rot="5400000">
                <a:off x="-568886" y="4360646"/>
                <a:ext cx="533822" cy="456226"/>
              </a:xfrm>
              <a:custGeom>
                <a:avLst/>
                <a:gdLst/>
                <a:ahLst/>
                <a:cxnLst/>
                <a:rect l="l" t="t" r="r" b="b"/>
                <a:pathLst>
                  <a:path w="5816" h="4971" extrusionOk="0">
                    <a:moveTo>
                      <a:pt x="46" y="0"/>
                    </a:moveTo>
                    <a:lnTo>
                      <a:pt x="1" y="68"/>
                    </a:lnTo>
                    <a:lnTo>
                      <a:pt x="5748" y="4971"/>
                    </a:lnTo>
                    <a:lnTo>
                      <a:pt x="5815" y="4903"/>
                    </a:lnTo>
                    <a:lnTo>
                      <a:pt x="4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9" name="Google Shape;1129;p24"/>
              <p:cNvSpPr/>
              <p:nvPr/>
            </p:nvSpPr>
            <p:spPr>
              <a:xfrm rot="5400000">
                <a:off x="-211630" y="4190330"/>
                <a:ext cx="266727" cy="267256"/>
              </a:xfrm>
              <a:custGeom>
                <a:avLst/>
                <a:gdLst/>
                <a:ahLst/>
                <a:cxnLst/>
                <a:rect l="l" t="t" r="r" b="b"/>
                <a:pathLst>
                  <a:path w="2906" h="2912" extrusionOk="0">
                    <a:moveTo>
                      <a:pt x="1453" y="1"/>
                    </a:moveTo>
                    <a:cubicBezTo>
                      <a:pt x="654" y="1"/>
                      <a:pt x="1" y="660"/>
                      <a:pt x="1" y="1453"/>
                    </a:cubicBezTo>
                    <a:cubicBezTo>
                      <a:pt x="1" y="2253"/>
                      <a:pt x="654" y="2911"/>
                      <a:pt x="1453" y="2911"/>
                    </a:cubicBezTo>
                    <a:cubicBezTo>
                      <a:pt x="2252" y="2911"/>
                      <a:pt x="2905" y="2253"/>
                      <a:pt x="2905" y="1453"/>
                    </a:cubicBezTo>
                    <a:cubicBezTo>
                      <a:pt x="2905" y="660"/>
                      <a:pt x="2252" y="1"/>
                      <a:pt x="14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0" name="Google Shape;1130;p24"/>
              <p:cNvSpPr/>
              <p:nvPr/>
            </p:nvSpPr>
            <p:spPr>
              <a:xfrm rot="5400000">
                <a:off x="-605584" y="4773948"/>
                <a:ext cx="157228" cy="157123"/>
              </a:xfrm>
              <a:custGeom>
                <a:avLst/>
                <a:gdLst/>
                <a:ahLst/>
                <a:cxnLst/>
                <a:rect l="l" t="t" r="r" b="b"/>
                <a:pathLst>
                  <a:path w="1713" h="1712" extrusionOk="0">
                    <a:moveTo>
                      <a:pt x="868" y="0"/>
                    </a:moveTo>
                    <a:cubicBezTo>
                      <a:pt x="378" y="0"/>
                      <a:pt x="1" y="400"/>
                      <a:pt x="1" y="867"/>
                    </a:cubicBezTo>
                    <a:cubicBezTo>
                      <a:pt x="1" y="1334"/>
                      <a:pt x="378" y="1711"/>
                      <a:pt x="868" y="1711"/>
                    </a:cubicBezTo>
                    <a:cubicBezTo>
                      <a:pt x="1335" y="1711"/>
                      <a:pt x="1712" y="1334"/>
                      <a:pt x="1712" y="867"/>
                    </a:cubicBezTo>
                    <a:cubicBezTo>
                      <a:pt x="1712" y="400"/>
                      <a:pt x="1335" y="0"/>
                      <a:pt x="86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1" name="Google Shape;1131;p24"/>
              <p:cNvSpPr/>
              <p:nvPr/>
            </p:nvSpPr>
            <p:spPr>
              <a:xfrm rot="5400000">
                <a:off x="-679923" y="4354942"/>
                <a:ext cx="123084" cy="120963"/>
              </a:xfrm>
              <a:custGeom>
                <a:avLst/>
                <a:gdLst/>
                <a:ahLst/>
                <a:cxnLst/>
                <a:rect l="l" t="t" r="r" b="b"/>
                <a:pathLst>
                  <a:path w="1341" h="1318" extrusionOk="0">
                    <a:moveTo>
                      <a:pt x="659" y="1"/>
                    </a:moveTo>
                    <a:cubicBezTo>
                      <a:pt x="310" y="1"/>
                      <a:pt x="1" y="310"/>
                      <a:pt x="1" y="659"/>
                    </a:cubicBezTo>
                    <a:cubicBezTo>
                      <a:pt x="1" y="1036"/>
                      <a:pt x="310" y="1318"/>
                      <a:pt x="659" y="1318"/>
                    </a:cubicBezTo>
                    <a:cubicBezTo>
                      <a:pt x="1036" y="1318"/>
                      <a:pt x="1340" y="1036"/>
                      <a:pt x="1340" y="659"/>
                    </a:cubicBezTo>
                    <a:cubicBezTo>
                      <a:pt x="1340" y="310"/>
                      <a:pt x="1036" y="1"/>
                      <a:pt x="65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2" name="Google Shape;1132;p24"/>
              <p:cNvSpPr/>
              <p:nvPr/>
            </p:nvSpPr>
            <p:spPr>
              <a:xfrm rot="5400000">
                <a:off x="-515137" y="4026854"/>
                <a:ext cx="157136" cy="157123"/>
              </a:xfrm>
              <a:custGeom>
                <a:avLst/>
                <a:gdLst/>
                <a:ahLst/>
                <a:cxnLst/>
                <a:rect l="l" t="t" r="r" b="b"/>
                <a:pathLst>
                  <a:path w="1712" h="1712" extrusionOk="0">
                    <a:moveTo>
                      <a:pt x="867" y="0"/>
                    </a:moveTo>
                    <a:cubicBezTo>
                      <a:pt x="378" y="0"/>
                      <a:pt x="0" y="377"/>
                      <a:pt x="0" y="845"/>
                    </a:cubicBezTo>
                    <a:cubicBezTo>
                      <a:pt x="0" y="1334"/>
                      <a:pt x="378" y="1711"/>
                      <a:pt x="867" y="1711"/>
                    </a:cubicBezTo>
                    <a:cubicBezTo>
                      <a:pt x="1340" y="1711"/>
                      <a:pt x="1712" y="1334"/>
                      <a:pt x="1712" y="845"/>
                    </a:cubicBezTo>
                    <a:cubicBezTo>
                      <a:pt x="1712" y="377"/>
                      <a:pt x="1340" y="0"/>
                      <a:pt x="86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3" name="Google Shape;1133;p24"/>
              <p:cNvSpPr/>
              <p:nvPr/>
            </p:nvSpPr>
            <p:spPr>
              <a:xfrm rot="5400000">
                <a:off x="1644803" y="3849412"/>
                <a:ext cx="222211" cy="727520"/>
              </a:xfrm>
              <a:custGeom>
                <a:avLst/>
                <a:gdLst/>
                <a:ahLst/>
                <a:cxnLst/>
                <a:rect l="l" t="t" r="r" b="b"/>
                <a:pathLst>
                  <a:path w="2421" h="7927" extrusionOk="0">
                    <a:moveTo>
                      <a:pt x="822" y="1"/>
                    </a:moveTo>
                    <a:lnTo>
                      <a:pt x="732" y="23"/>
                    </a:lnTo>
                    <a:lnTo>
                      <a:pt x="2302" y="5157"/>
                    </a:lnTo>
                    <a:lnTo>
                      <a:pt x="0" y="7853"/>
                    </a:lnTo>
                    <a:lnTo>
                      <a:pt x="73" y="7926"/>
                    </a:lnTo>
                    <a:lnTo>
                      <a:pt x="2421" y="5179"/>
                    </a:lnTo>
                    <a:lnTo>
                      <a:pt x="82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4" name="Google Shape;1134;p24"/>
              <p:cNvSpPr/>
              <p:nvPr/>
            </p:nvSpPr>
            <p:spPr>
              <a:xfrm rot="5400000">
                <a:off x="1541679" y="4413279"/>
                <a:ext cx="490958" cy="295156"/>
              </a:xfrm>
              <a:custGeom>
                <a:avLst/>
                <a:gdLst/>
                <a:ahLst/>
                <a:cxnLst/>
                <a:rect l="l" t="t" r="r" b="b"/>
                <a:pathLst>
                  <a:path w="5349" h="3216" extrusionOk="0">
                    <a:moveTo>
                      <a:pt x="5303" y="1"/>
                    </a:moveTo>
                    <a:lnTo>
                      <a:pt x="1" y="3119"/>
                    </a:lnTo>
                    <a:lnTo>
                      <a:pt x="68" y="3215"/>
                    </a:lnTo>
                    <a:lnTo>
                      <a:pt x="5348" y="97"/>
                    </a:lnTo>
                    <a:lnTo>
                      <a:pt x="530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5" name="Google Shape;1135;p24"/>
              <p:cNvSpPr/>
              <p:nvPr/>
            </p:nvSpPr>
            <p:spPr>
              <a:xfrm rot="5400000">
                <a:off x="1365251" y="4075176"/>
                <a:ext cx="60578" cy="62592"/>
              </a:xfrm>
              <a:custGeom>
                <a:avLst/>
                <a:gdLst/>
                <a:ahLst/>
                <a:cxnLst/>
                <a:rect l="l" t="t" r="r" b="b"/>
                <a:pathLst>
                  <a:path w="660" h="682" extrusionOk="0">
                    <a:moveTo>
                      <a:pt x="333" y="0"/>
                    </a:moveTo>
                    <a:cubicBezTo>
                      <a:pt x="141" y="0"/>
                      <a:pt x="1" y="163"/>
                      <a:pt x="1" y="355"/>
                    </a:cubicBezTo>
                    <a:cubicBezTo>
                      <a:pt x="1" y="518"/>
                      <a:pt x="141" y="681"/>
                      <a:pt x="333" y="681"/>
                    </a:cubicBezTo>
                    <a:cubicBezTo>
                      <a:pt x="518" y="681"/>
                      <a:pt x="659" y="518"/>
                      <a:pt x="659" y="355"/>
                    </a:cubicBezTo>
                    <a:cubicBezTo>
                      <a:pt x="659" y="163"/>
                      <a:pt x="518" y="0"/>
                      <a:pt x="33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6" name="Google Shape;1136;p24"/>
              <p:cNvSpPr/>
              <p:nvPr/>
            </p:nvSpPr>
            <p:spPr>
              <a:xfrm rot="5400000">
                <a:off x="2033759" y="4087020"/>
                <a:ext cx="170078" cy="170064"/>
              </a:xfrm>
              <a:custGeom>
                <a:avLst/>
                <a:gdLst/>
                <a:ahLst/>
                <a:cxnLst/>
                <a:rect l="l" t="t" r="r" b="b"/>
                <a:pathLst>
                  <a:path w="1853" h="1853" extrusionOk="0">
                    <a:moveTo>
                      <a:pt x="941" y="0"/>
                    </a:moveTo>
                    <a:cubicBezTo>
                      <a:pt x="423" y="0"/>
                      <a:pt x="1" y="422"/>
                      <a:pt x="1" y="940"/>
                    </a:cubicBezTo>
                    <a:cubicBezTo>
                      <a:pt x="1" y="1430"/>
                      <a:pt x="423" y="1852"/>
                      <a:pt x="941" y="1852"/>
                    </a:cubicBezTo>
                    <a:cubicBezTo>
                      <a:pt x="1459" y="1852"/>
                      <a:pt x="1853" y="1430"/>
                      <a:pt x="1853" y="940"/>
                    </a:cubicBezTo>
                    <a:cubicBezTo>
                      <a:pt x="1853" y="422"/>
                      <a:pt x="1459" y="0"/>
                      <a:pt x="94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7" name="Google Shape;1137;p24"/>
              <p:cNvSpPr/>
              <p:nvPr/>
            </p:nvSpPr>
            <p:spPr>
              <a:xfrm rot="5400000">
                <a:off x="1832305" y="4708048"/>
                <a:ext cx="195869" cy="193834"/>
              </a:xfrm>
              <a:custGeom>
                <a:avLst/>
                <a:gdLst/>
                <a:ahLst/>
                <a:cxnLst/>
                <a:rect l="l" t="t" r="r" b="b"/>
                <a:pathLst>
                  <a:path w="2134" h="2112" extrusionOk="0">
                    <a:moveTo>
                      <a:pt x="1059" y="0"/>
                    </a:moveTo>
                    <a:cubicBezTo>
                      <a:pt x="473" y="0"/>
                      <a:pt x="1" y="468"/>
                      <a:pt x="1" y="1053"/>
                    </a:cubicBezTo>
                    <a:cubicBezTo>
                      <a:pt x="1" y="1638"/>
                      <a:pt x="473" y="2111"/>
                      <a:pt x="1059" y="2111"/>
                    </a:cubicBezTo>
                    <a:cubicBezTo>
                      <a:pt x="1644" y="2111"/>
                      <a:pt x="2134" y="1638"/>
                      <a:pt x="2134" y="1053"/>
                    </a:cubicBezTo>
                    <a:cubicBezTo>
                      <a:pt x="2134" y="468"/>
                      <a:pt x="1644" y="0"/>
                      <a:pt x="105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8" name="Google Shape;1138;p24"/>
              <p:cNvSpPr/>
              <p:nvPr/>
            </p:nvSpPr>
            <p:spPr>
              <a:xfrm rot="5400000">
                <a:off x="1560092" y="4233787"/>
                <a:ext cx="170078" cy="170064"/>
              </a:xfrm>
              <a:custGeom>
                <a:avLst/>
                <a:gdLst/>
                <a:ahLst/>
                <a:cxnLst/>
                <a:rect l="l" t="t" r="r" b="b"/>
                <a:pathLst>
                  <a:path w="1853" h="1853" extrusionOk="0">
                    <a:moveTo>
                      <a:pt x="935" y="1"/>
                    </a:moveTo>
                    <a:cubicBezTo>
                      <a:pt x="423" y="1"/>
                      <a:pt x="0" y="423"/>
                      <a:pt x="0" y="935"/>
                    </a:cubicBezTo>
                    <a:cubicBezTo>
                      <a:pt x="0" y="1453"/>
                      <a:pt x="423" y="1853"/>
                      <a:pt x="935" y="1853"/>
                    </a:cubicBezTo>
                    <a:cubicBezTo>
                      <a:pt x="1430" y="1853"/>
                      <a:pt x="1852" y="1453"/>
                      <a:pt x="1852" y="935"/>
                    </a:cubicBezTo>
                    <a:cubicBezTo>
                      <a:pt x="1852" y="423"/>
                      <a:pt x="1430" y="1"/>
                      <a:pt x="93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9" name="Google Shape;1139;p24"/>
              <p:cNvSpPr/>
              <p:nvPr/>
            </p:nvSpPr>
            <p:spPr>
              <a:xfrm rot="5400000">
                <a:off x="896171" y="4251898"/>
                <a:ext cx="366406" cy="811680"/>
              </a:xfrm>
              <a:custGeom>
                <a:avLst/>
                <a:gdLst/>
                <a:ahLst/>
                <a:cxnLst/>
                <a:rect l="l" t="t" r="r" b="b"/>
                <a:pathLst>
                  <a:path w="3992" h="8844" extrusionOk="0">
                    <a:moveTo>
                      <a:pt x="3800" y="1"/>
                    </a:moveTo>
                    <a:lnTo>
                      <a:pt x="3896" y="8613"/>
                    </a:lnTo>
                    <a:lnTo>
                      <a:pt x="74" y="4740"/>
                    </a:lnTo>
                    <a:lnTo>
                      <a:pt x="1" y="4785"/>
                    </a:lnTo>
                    <a:lnTo>
                      <a:pt x="3991" y="8844"/>
                    </a:lnTo>
                    <a:lnTo>
                      <a:pt x="389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0" name="Google Shape;1140;p24"/>
              <p:cNvSpPr/>
              <p:nvPr/>
            </p:nvSpPr>
            <p:spPr>
              <a:xfrm rot="5400000">
                <a:off x="225581" y="4380050"/>
                <a:ext cx="654702" cy="279554"/>
              </a:xfrm>
              <a:custGeom>
                <a:avLst/>
                <a:gdLst/>
                <a:ahLst/>
                <a:cxnLst/>
                <a:rect l="l" t="t" r="r" b="b"/>
                <a:pathLst>
                  <a:path w="7133" h="3046" extrusionOk="0">
                    <a:moveTo>
                      <a:pt x="0" y="1"/>
                    </a:moveTo>
                    <a:lnTo>
                      <a:pt x="0" y="91"/>
                    </a:lnTo>
                    <a:lnTo>
                      <a:pt x="6896" y="141"/>
                    </a:lnTo>
                    <a:lnTo>
                      <a:pt x="3614" y="2978"/>
                    </a:lnTo>
                    <a:lnTo>
                      <a:pt x="3659" y="3046"/>
                    </a:lnTo>
                    <a:lnTo>
                      <a:pt x="7132" y="46"/>
                    </a:lnTo>
                    <a:lnTo>
                      <a:pt x="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1" name="Google Shape;1141;p24"/>
              <p:cNvSpPr/>
              <p:nvPr/>
            </p:nvSpPr>
            <p:spPr>
              <a:xfrm rot="5400000">
                <a:off x="1431887" y="4772662"/>
                <a:ext cx="108123" cy="110133"/>
              </a:xfrm>
              <a:custGeom>
                <a:avLst/>
                <a:gdLst/>
                <a:ahLst/>
                <a:cxnLst/>
                <a:rect l="l" t="t" r="r" b="b"/>
                <a:pathLst>
                  <a:path w="1178" h="1200" extrusionOk="0">
                    <a:moveTo>
                      <a:pt x="592" y="1"/>
                    </a:moveTo>
                    <a:cubicBezTo>
                      <a:pt x="260" y="1"/>
                      <a:pt x="1" y="282"/>
                      <a:pt x="1" y="609"/>
                    </a:cubicBezTo>
                    <a:cubicBezTo>
                      <a:pt x="1" y="941"/>
                      <a:pt x="260" y="1200"/>
                      <a:pt x="592" y="1200"/>
                    </a:cubicBezTo>
                    <a:cubicBezTo>
                      <a:pt x="918" y="1200"/>
                      <a:pt x="1177" y="941"/>
                      <a:pt x="1177" y="609"/>
                    </a:cubicBezTo>
                    <a:cubicBezTo>
                      <a:pt x="1177" y="282"/>
                      <a:pt x="918" y="1"/>
                      <a:pt x="59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2" name="Google Shape;1142;p24"/>
              <p:cNvSpPr/>
              <p:nvPr/>
            </p:nvSpPr>
            <p:spPr>
              <a:xfrm rot="5400000">
                <a:off x="573299" y="4727691"/>
                <a:ext cx="219642" cy="217604"/>
              </a:xfrm>
              <a:custGeom>
                <a:avLst/>
                <a:gdLst/>
                <a:ahLst/>
                <a:cxnLst/>
                <a:rect l="l" t="t" r="r" b="b"/>
                <a:pathLst>
                  <a:path w="2393" h="2371" extrusionOk="0">
                    <a:moveTo>
                      <a:pt x="1194" y="1"/>
                    </a:moveTo>
                    <a:cubicBezTo>
                      <a:pt x="541" y="1"/>
                      <a:pt x="0" y="519"/>
                      <a:pt x="0" y="1172"/>
                    </a:cubicBezTo>
                    <a:cubicBezTo>
                      <a:pt x="0" y="1830"/>
                      <a:pt x="541" y="2371"/>
                      <a:pt x="1194" y="2371"/>
                    </a:cubicBezTo>
                    <a:cubicBezTo>
                      <a:pt x="1852" y="2371"/>
                      <a:pt x="2393" y="1830"/>
                      <a:pt x="2393" y="1172"/>
                    </a:cubicBezTo>
                    <a:cubicBezTo>
                      <a:pt x="2393" y="519"/>
                      <a:pt x="1852" y="1"/>
                      <a:pt x="119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3" name="Google Shape;1143;p24"/>
              <p:cNvSpPr/>
              <p:nvPr/>
            </p:nvSpPr>
            <p:spPr>
              <a:xfrm rot="5400000">
                <a:off x="585184" y="4089087"/>
                <a:ext cx="206700" cy="206775"/>
              </a:xfrm>
              <a:custGeom>
                <a:avLst/>
                <a:gdLst/>
                <a:ahLst/>
                <a:cxnLst/>
                <a:rect l="l" t="t" r="r" b="b"/>
                <a:pathLst>
                  <a:path w="2252" h="2253" extrusionOk="0">
                    <a:moveTo>
                      <a:pt x="1126" y="1"/>
                    </a:moveTo>
                    <a:cubicBezTo>
                      <a:pt x="496" y="1"/>
                      <a:pt x="0" y="496"/>
                      <a:pt x="0" y="1127"/>
                    </a:cubicBezTo>
                    <a:cubicBezTo>
                      <a:pt x="0" y="1735"/>
                      <a:pt x="496" y="2252"/>
                      <a:pt x="1126" y="2252"/>
                    </a:cubicBezTo>
                    <a:cubicBezTo>
                      <a:pt x="1740" y="2252"/>
                      <a:pt x="2252" y="1735"/>
                      <a:pt x="2252" y="1127"/>
                    </a:cubicBezTo>
                    <a:cubicBezTo>
                      <a:pt x="2252" y="496"/>
                      <a:pt x="1740" y="1"/>
                      <a:pt x="11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4" name="Google Shape;1144;p24"/>
              <p:cNvSpPr/>
              <p:nvPr/>
            </p:nvSpPr>
            <p:spPr>
              <a:xfrm rot="5400000">
                <a:off x="981118" y="4412264"/>
                <a:ext cx="133914" cy="133444"/>
              </a:xfrm>
              <a:custGeom>
                <a:avLst/>
                <a:gdLst/>
                <a:ahLst/>
                <a:cxnLst/>
                <a:rect l="l" t="t" r="r" b="b"/>
                <a:pathLst>
                  <a:path w="1459" h="1454" extrusionOk="0">
                    <a:moveTo>
                      <a:pt x="732" y="1"/>
                    </a:moveTo>
                    <a:cubicBezTo>
                      <a:pt x="310" y="1"/>
                      <a:pt x="0" y="327"/>
                      <a:pt x="0" y="727"/>
                    </a:cubicBezTo>
                    <a:cubicBezTo>
                      <a:pt x="0" y="1127"/>
                      <a:pt x="310" y="1453"/>
                      <a:pt x="732" y="1453"/>
                    </a:cubicBezTo>
                    <a:cubicBezTo>
                      <a:pt x="1126" y="1453"/>
                      <a:pt x="1458" y="1127"/>
                      <a:pt x="1458" y="727"/>
                    </a:cubicBezTo>
                    <a:cubicBezTo>
                      <a:pt x="1458" y="327"/>
                      <a:pt x="1126" y="1"/>
                      <a:pt x="73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5" name="Google Shape;1145;p24"/>
              <p:cNvSpPr/>
              <p:nvPr/>
            </p:nvSpPr>
            <p:spPr>
              <a:xfrm rot="5400000">
                <a:off x="331006" y="4453340"/>
                <a:ext cx="170078" cy="170064"/>
              </a:xfrm>
              <a:custGeom>
                <a:avLst/>
                <a:gdLst/>
                <a:ahLst/>
                <a:cxnLst/>
                <a:rect l="l" t="t" r="r" b="b"/>
                <a:pathLst>
                  <a:path w="1853" h="1853" extrusionOk="0">
                    <a:moveTo>
                      <a:pt x="935" y="1"/>
                    </a:moveTo>
                    <a:cubicBezTo>
                      <a:pt x="423" y="1"/>
                      <a:pt x="1" y="423"/>
                      <a:pt x="1" y="935"/>
                    </a:cubicBezTo>
                    <a:cubicBezTo>
                      <a:pt x="1" y="1431"/>
                      <a:pt x="423" y="1853"/>
                      <a:pt x="935" y="1853"/>
                    </a:cubicBezTo>
                    <a:cubicBezTo>
                      <a:pt x="1453" y="1853"/>
                      <a:pt x="1853" y="1431"/>
                      <a:pt x="1853" y="935"/>
                    </a:cubicBezTo>
                    <a:cubicBezTo>
                      <a:pt x="1853" y="423"/>
                      <a:pt x="1453" y="1"/>
                      <a:pt x="93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6" name="Google Shape;1146;p24"/>
              <p:cNvSpPr/>
              <p:nvPr/>
            </p:nvSpPr>
            <p:spPr>
              <a:xfrm rot="9543437">
                <a:off x="1731595" y="2999990"/>
                <a:ext cx="222214" cy="727525"/>
              </a:xfrm>
              <a:custGeom>
                <a:avLst/>
                <a:gdLst/>
                <a:ahLst/>
                <a:cxnLst/>
                <a:rect l="l" t="t" r="r" b="b"/>
                <a:pathLst>
                  <a:path w="2421" h="7927" extrusionOk="0">
                    <a:moveTo>
                      <a:pt x="822" y="1"/>
                    </a:moveTo>
                    <a:lnTo>
                      <a:pt x="732" y="23"/>
                    </a:lnTo>
                    <a:lnTo>
                      <a:pt x="2302" y="5157"/>
                    </a:lnTo>
                    <a:lnTo>
                      <a:pt x="0" y="7853"/>
                    </a:lnTo>
                    <a:lnTo>
                      <a:pt x="73" y="7926"/>
                    </a:lnTo>
                    <a:lnTo>
                      <a:pt x="2421" y="5179"/>
                    </a:lnTo>
                    <a:lnTo>
                      <a:pt x="82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7" name="Google Shape;1147;p24"/>
              <p:cNvSpPr/>
              <p:nvPr/>
            </p:nvSpPr>
            <p:spPr>
              <a:xfrm rot="9543437">
                <a:off x="1283674" y="3369632"/>
                <a:ext cx="490964" cy="295159"/>
              </a:xfrm>
              <a:custGeom>
                <a:avLst/>
                <a:gdLst/>
                <a:ahLst/>
                <a:cxnLst/>
                <a:rect l="l" t="t" r="r" b="b"/>
                <a:pathLst>
                  <a:path w="5349" h="3216" extrusionOk="0">
                    <a:moveTo>
                      <a:pt x="5303" y="1"/>
                    </a:moveTo>
                    <a:lnTo>
                      <a:pt x="1" y="3119"/>
                    </a:lnTo>
                    <a:lnTo>
                      <a:pt x="68" y="3215"/>
                    </a:lnTo>
                    <a:lnTo>
                      <a:pt x="5348" y="97"/>
                    </a:lnTo>
                    <a:lnTo>
                      <a:pt x="530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8" name="Google Shape;1148;p24"/>
              <p:cNvSpPr/>
              <p:nvPr/>
            </p:nvSpPr>
            <p:spPr>
              <a:xfrm rot="9543437">
                <a:off x="1783264" y="2957755"/>
                <a:ext cx="60579" cy="62593"/>
              </a:xfrm>
              <a:custGeom>
                <a:avLst/>
                <a:gdLst/>
                <a:ahLst/>
                <a:cxnLst/>
                <a:rect l="l" t="t" r="r" b="b"/>
                <a:pathLst>
                  <a:path w="660" h="682" extrusionOk="0">
                    <a:moveTo>
                      <a:pt x="333" y="0"/>
                    </a:moveTo>
                    <a:cubicBezTo>
                      <a:pt x="141" y="0"/>
                      <a:pt x="1" y="163"/>
                      <a:pt x="1" y="355"/>
                    </a:cubicBezTo>
                    <a:cubicBezTo>
                      <a:pt x="1" y="518"/>
                      <a:pt x="141" y="681"/>
                      <a:pt x="333" y="681"/>
                    </a:cubicBezTo>
                    <a:cubicBezTo>
                      <a:pt x="518" y="681"/>
                      <a:pt x="659" y="518"/>
                      <a:pt x="659" y="355"/>
                    </a:cubicBezTo>
                    <a:cubicBezTo>
                      <a:pt x="659" y="163"/>
                      <a:pt x="518" y="0"/>
                      <a:pt x="33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9" name="Google Shape;1149;p24"/>
              <p:cNvSpPr/>
              <p:nvPr/>
            </p:nvSpPr>
            <p:spPr>
              <a:xfrm rot="9543437">
                <a:off x="1925776" y="3602940"/>
                <a:ext cx="170080" cy="170065"/>
              </a:xfrm>
              <a:custGeom>
                <a:avLst/>
                <a:gdLst/>
                <a:ahLst/>
                <a:cxnLst/>
                <a:rect l="l" t="t" r="r" b="b"/>
                <a:pathLst>
                  <a:path w="1853" h="1853" extrusionOk="0">
                    <a:moveTo>
                      <a:pt x="941" y="0"/>
                    </a:moveTo>
                    <a:cubicBezTo>
                      <a:pt x="423" y="0"/>
                      <a:pt x="1" y="422"/>
                      <a:pt x="1" y="940"/>
                    </a:cubicBezTo>
                    <a:cubicBezTo>
                      <a:pt x="1" y="1430"/>
                      <a:pt x="423" y="1852"/>
                      <a:pt x="941" y="1852"/>
                    </a:cubicBezTo>
                    <a:cubicBezTo>
                      <a:pt x="1459" y="1852"/>
                      <a:pt x="1853" y="1430"/>
                      <a:pt x="1853" y="940"/>
                    </a:cubicBezTo>
                    <a:cubicBezTo>
                      <a:pt x="1853" y="422"/>
                      <a:pt x="1459" y="0"/>
                      <a:pt x="94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0" name="Google Shape;1150;p24"/>
              <p:cNvSpPr/>
              <p:nvPr/>
            </p:nvSpPr>
            <p:spPr>
              <a:xfrm rot="9543437">
                <a:off x="1254382" y="3641173"/>
                <a:ext cx="195871" cy="193835"/>
              </a:xfrm>
              <a:custGeom>
                <a:avLst/>
                <a:gdLst/>
                <a:ahLst/>
                <a:cxnLst/>
                <a:rect l="l" t="t" r="r" b="b"/>
                <a:pathLst>
                  <a:path w="2134" h="2112" extrusionOk="0">
                    <a:moveTo>
                      <a:pt x="1059" y="0"/>
                    </a:moveTo>
                    <a:cubicBezTo>
                      <a:pt x="473" y="0"/>
                      <a:pt x="1" y="468"/>
                      <a:pt x="1" y="1053"/>
                    </a:cubicBezTo>
                    <a:cubicBezTo>
                      <a:pt x="1" y="1638"/>
                      <a:pt x="473" y="2111"/>
                      <a:pt x="1059" y="2111"/>
                    </a:cubicBezTo>
                    <a:cubicBezTo>
                      <a:pt x="1644" y="2111"/>
                      <a:pt x="2134" y="1638"/>
                      <a:pt x="2134" y="1053"/>
                    </a:cubicBezTo>
                    <a:cubicBezTo>
                      <a:pt x="2134" y="468"/>
                      <a:pt x="1644" y="0"/>
                      <a:pt x="105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1" name="Google Shape;1151;p24"/>
              <p:cNvSpPr/>
              <p:nvPr/>
            </p:nvSpPr>
            <p:spPr>
              <a:xfrm rot="9543437">
                <a:off x="1619404" y="3213021"/>
                <a:ext cx="170080" cy="170065"/>
              </a:xfrm>
              <a:custGeom>
                <a:avLst/>
                <a:gdLst/>
                <a:ahLst/>
                <a:cxnLst/>
                <a:rect l="l" t="t" r="r" b="b"/>
                <a:pathLst>
                  <a:path w="1853" h="1853" extrusionOk="0">
                    <a:moveTo>
                      <a:pt x="935" y="1"/>
                    </a:moveTo>
                    <a:cubicBezTo>
                      <a:pt x="423" y="1"/>
                      <a:pt x="0" y="423"/>
                      <a:pt x="0" y="935"/>
                    </a:cubicBezTo>
                    <a:cubicBezTo>
                      <a:pt x="0" y="1453"/>
                      <a:pt x="423" y="1853"/>
                      <a:pt x="935" y="1853"/>
                    </a:cubicBezTo>
                    <a:cubicBezTo>
                      <a:pt x="1430" y="1853"/>
                      <a:pt x="1852" y="1453"/>
                      <a:pt x="1852" y="935"/>
                    </a:cubicBezTo>
                    <a:cubicBezTo>
                      <a:pt x="1852" y="423"/>
                      <a:pt x="1430" y="1"/>
                      <a:pt x="93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1152" name="Google Shape;1152;p24"/>
          <p:cNvSpPr/>
          <p:nvPr/>
        </p:nvSpPr>
        <p:spPr>
          <a:xfrm>
            <a:off x="100" y="4966175"/>
            <a:ext cx="9144000" cy="197400"/>
          </a:xfrm>
          <a:prstGeom prst="rect">
            <a:avLst/>
          </a:prstGeom>
          <a:solidFill>
            <a:srgbClr val="87A3AF">
              <a:alpha val="3924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153" name="Google Shape;1153;p24"/>
          <p:cNvGrpSpPr/>
          <p:nvPr/>
        </p:nvGrpSpPr>
        <p:grpSpPr>
          <a:xfrm>
            <a:off x="2462544" y="4126111"/>
            <a:ext cx="344984" cy="838342"/>
            <a:chOff x="8616798" y="2151125"/>
            <a:chExt cx="243616" cy="592007"/>
          </a:xfrm>
        </p:grpSpPr>
        <p:sp>
          <p:nvSpPr>
            <p:cNvPr id="1154" name="Google Shape;1154;p24"/>
            <p:cNvSpPr/>
            <p:nvPr/>
          </p:nvSpPr>
          <p:spPr>
            <a:xfrm>
              <a:off x="8616798" y="2201510"/>
              <a:ext cx="243616" cy="541623"/>
            </a:xfrm>
            <a:custGeom>
              <a:avLst/>
              <a:gdLst/>
              <a:ahLst/>
              <a:cxnLst/>
              <a:rect l="l" t="t" r="r" b="b"/>
              <a:pathLst>
                <a:path w="3404" h="7568" extrusionOk="0">
                  <a:moveTo>
                    <a:pt x="999" y="0"/>
                  </a:moveTo>
                  <a:lnTo>
                    <a:pt x="999" y="477"/>
                  </a:lnTo>
                  <a:lnTo>
                    <a:pt x="329" y="1418"/>
                  </a:lnTo>
                  <a:cubicBezTo>
                    <a:pt x="102" y="1747"/>
                    <a:pt x="0" y="2133"/>
                    <a:pt x="0" y="2507"/>
                  </a:cubicBezTo>
                  <a:lnTo>
                    <a:pt x="0" y="7000"/>
                  </a:lnTo>
                  <a:cubicBezTo>
                    <a:pt x="0" y="7329"/>
                    <a:pt x="238" y="7567"/>
                    <a:pt x="567" y="7567"/>
                  </a:cubicBezTo>
                  <a:lnTo>
                    <a:pt x="2836" y="7567"/>
                  </a:lnTo>
                  <a:cubicBezTo>
                    <a:pt x="3120" y="7567"/>
                    <a:pt x="3404" y="7329"/>
                    <a:pt x="3404" y="7000"/>
                  </a:cubicBezTo>
                  <a:lnTo>
                    <a:pt x="3404" y="2507"/>
                  </a:lnTo>
                  <a:cubicBezTo>
                    <a:pt x="3404" y="2133"/>
                    <a:pt x="3267" y="1747"/>
                    <a:pt x="3075" y="1418"/>
                  </a:cubicBezTo>
                  <a:lnTo>
                    <a:pt x="2371" y="477"/>
                  </a:lnTo>
                  <a:lnTo>
                    <a:pt x="2371"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5" name="Google Shape;1155;p24"/>
            <p:cNvSpPr/>
            <p:nvPr/>
          </p:nvSpPr>
          <p:spPr>
            <a:xfrm>
              <a:off x="8674411" y="2151125"/>
              <a:ext cx="125100" cy="67488"/>
            </a:xfrm>
            <a:custGeom>
              <a:avLst/>
              <a:gdLst/>
              <a:ahLst/>
              <a:cxnLst/>
              <a:rect l="l" t="t" r="r" b="b"/>
              <a:pathLst>
                <a:path w="1748" h="943" extrusionOk="0">
                  <a:moveTo>
                    <a:pt x="148" y="1"/>
                  </a:moveTo>
                  <a:cubicBezTo>
                    <a:pt x="46" y="1"/>
                    <a:pt x="1" y="46"/>
                    <a:pt x="1" y="91"/>
                  </a:cubicBezTo>
                  <a:lnTo>
                    <a:pt x="1" y="852"/>
                  </a:lnTo>
                  <a:cubicBezTo>
                    <a:pt x="1" y="897"/>
                    <a:pt x="46" y="942"/>
                    <a:pt x="148" y="942"/>
                  </a:cubicBezTo>
                  <a:lnTo>
                    <a:pt x="1657" y="942"/>
                  </a:lnTo>
                  <a:cubicBezTo>
                    <a:pt x="1702" y="942"/>
                    <a:pt x="1748" y="897"/>
                    <a:pt x="1748" y="852"/>
                  </a:cubicBezTo>
                  <a:lnTo>
                    <a:pt x="1748" y="91"/>
                  </a:lnTo>
                  <a:cubicBezTo>
                    <a:pt x="1748" y="46"/>
                    <a:pt x="1702" y="1"/>
                    <a:pt x="16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6" name="Google Shape;1156;p24"/>
            <p:cNvSpPr/>
            <p:nvPr/>
          </p:nvSpPr>
          <p:spPr>
            <a:xfrm>
              <a:off x="8654157" y="2354095"/>
              <a:ext cx="165679" cy="331358"/>
            </a:xfrm>
            <a:custGeom>
              <a:avLst/>
              <a:gdLst/>
              <a:ahLst/>
              <a:cxnLst/>
              <a:rect l="l" t="t" r="r" b="b"/>
              <a:pathLst>
                <a:path w="2315" h="4630" extrusionOk="0">
                  <a:moveTo>
                    <a:pt x="0" y="1"/>
                  </a:moveTo>
                  <a:lnTo>
                    <a:pt x="0" y="4301"/>
                  </a:lnTo>
                  <a:cubicBezTo>
                    <a:pt x="0" y="4482"/>
                    <a:pt x="193" y="4630"/>
                    <a:pt x="374" y="4630"/>
                  </a:cubicBezTo>
                  <a:lnTo>
                    <a:pt x="1940" y="4630"/>
                  </a:lnTo>
                  <a:cubicBezTo>
                    <a:pt x="2133" y="4630"/>
                    <a:pt x="2314" y="4482"/>
                    <a:pt x="2314" y="4301"/>
                  </a:cubicBezTo>
                  <a:lnTo>
                    <a:pt x="2314"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57" name="Google Shape;1157;p24"/>
          <p:cNvGrpSpPr/>
          <p:nvPr/>
        </p:nvGrpSpPr>
        <p:grpSpPr>
          <a:xfrm>
            <a:off x="2747498" y="4424379"/>
            <a:ext cx="530841" cy="543546"/>
            <a:chOff x="43026" y="1139108"/>
            <a:chExt cx="703847" cy="720692"/>
          </a:xfrm>
        </p:grpSpPr>
        <p:sp>
          <p:nvSpPr>
            <p:cNvPr id="1158" name="Google Shape;1158;p24"/>
            <p:cNvSpPr/>
            <p:nvPr/>
          </p:nvSpPr>
          <p:spPr>
            <a:xfrm>
              <a:off x="43026" y="1139108"/>
              <a:ext cx="703847" cy="720692"/>
            </a:xfrm>
            <a:custGeom>
              <a:avLst/>
              <a:gdLst/>
              <a:ahLst/>
              <a:cxnLst/>
              <a:rect l="l" t="t" r="r" b="b"/>
              <a:pathLst>
                <a:path w="3046" h="3119" extrusionOk="0">
                  <a:moveTo>
                    <a:pt x="0" y="0"/>
                  </a:moveTo>
                  <a:lnTo>
                    <a:pt x="631" y="912"/>
                  </a:lnTo>
                  <a:lnTo>
                    <a:pt x="631" y="2770"/>
                  </a:lnTo>
                  <a:cubicBezTo>
                    <a:pt x="631" y="2978"/>
                    <a:pt x="794" y="3119"/>
                    <a:pt x="1008" y="3119"/>
                  </a:cubicBezTo>
                  <a:lnTo>
                    <a:pt x="2697" y="3119"/>
                  </a:lnTo>
                  <a:cubicBezTo>
                    <a:pt x="2882" y="3119"/>
                    <a:pt x="3046" y="2978"/>
                    <a:pt x="3046" y="2770"/>
                  </a:cubicBezTo>
                  <a:lnTo>
                    <a:pt x="304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9" name="Google Shape;1159;p24"/>
            <p:cNvSpPr/>
            <p:nvPr/>
          </p:nvSpPr>
          <p:spPr>
            <a:xfrm>
              <a:off x="264166" y="1404376"/>
              <a:ext cx="201726" cy="22413"/>
            </a:xfrm>
            <a:custGeom>
              <a:avLst/>
              <a:gdLst/>
              <a:ahLst/>
              <a:cxnLst/>
              <a:rect l="l" t="t" r="r" b="b"/>
              <a:pathLst>
                <a:path w="873" h="97" extrusionOk="0">
                  <a:moveTo>
                    <a:pt x="0" y="0"/>
                  </a:moveTo>
                  <a:lnTo>
                    <a:pt x="0" y="96"/>
                  </a:lnTo>
                  <a:lnTo>
                    <a:pt x="873" y="96"/>
                  </a:lnTo>
                  <a:lnTo>
                    <a:pt x="87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0" name="Google Shape;1160;p24"/>
            <p:cNvSpPr/>
            <p:nvPr/>
          </p:nvSpPr>
          <p:spPr>
            <a:xfrm>
              <a:off x="264166" y="1258571"/>
              <a:ext cx="201726" cy="21027"/>
            </a:xfrm>
            <a:custGeom>
              <a:avLst/>
              <a:gdLst/>
              <a:ahLst/>
              <a:cxnLst/>
              <a:rect l="l" t="t" r="r" b="b"/>
              <a:pathLst>
                <a:path w="873" h="91" extrusionOk="0">
                  <a:moveTo>
                    <a:pt x="0" y="1"/>
                  </a:moveTo>
                  <a:lnTo>
                    <a:pt x="0" y="91"/>
                  </a:lnTo>
                  <a:lnTo>
                    <a:pt x="873" y="91"/>
                  </a:lnTo>
                  <a:lnTo>
                    <a:pt x="87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1" name="Google Shape;1161;p24"/>
            <p:cNvSpPr/>
            <p:nvPr/>
          </p:nvSpPr>
          <p:spPr>
            <a:xfrm>
              <a:off x="264166" y="1551336"/>
              <a:ext cx="201726" cy="21027"/>
            </a:xfrm>
            <a:custGeom>
              <a:avLst/>
              <a:gdLst/>
              <a:ahLst/>
              <a:cxnLst/>
              <a:rect l="l" t="t" r="r" b="b"/>
              <a:pathLst>
                <a:path w="873" h="91" extrusionOk="0">
                  <a:moveTo>
                    <a:pt x="0" y="0"/>
                  </a:moveTo>
                  <a:lnTo>
                    <a:pt x="0" y="91"/>
                  </a:lnTo>
                  <a:lnTo>
                    <a:pt x="873" y="91"/>
                  </a:lnTo>
                  <a:lnTo>
                    <a:pt x="87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2" name="Google Shape;1162;p24"/>
            <p:cNvSpPr/>
            <p:nvPr/>
          </p:nvSpPr>
          <p:spPr>
            <a:xfrm>
              <a:off x="264166" y="1686512"/>
              <a:ext cx="201726" cy="21027"/>
            </a:xfrm>
            <a:custGeom>
              <a:avLst/>
              <a:gdLst/>
              <a:ahLst/>
              <a:cxnLst/>
              <a:rect l="l" t="t" r="r" b="b"/>
              <a:pathLst>
                <a:path w="873" h="91" extrusionOk="0">
                  <a:moveTo>
                    <a:pt x="0" y="1"/>
                  </a:moveTo>
                  <a:lnTo>
                    <a:pt x="0" y="91"/>
                  </a:lnTo>
                  <a:lnTo>
                    <a:pt x="873" y="91"/>
                  </a:lnTo>
                  <a:lnTo>
                    <a:pt x="87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6191293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163"/>
        <p:cNvGrpSpPr/>
        <p:nvPr/>
      </p:nvGrpSpPr>
      <p:grpSpPr>
        <a:xfrm>
          <a:off x="0" y="0"/>
          <a:ext cx="0" cy="0"/>
          <a:chOff x="0" y="0"/>
          <a:chExt cx="0" cy="0"/>
        </a:xfrm>
      </p:grpSpPr>
      <p:grpSp>
        <p:nvGrpSpPr>
          <p:cNvPr id="1164" name="Google Shape;1164;p25"/>
          <p:cNvGrpSpPr/>
          <p:nvPr/>
        </p:nvGrpSpPr>
        <p:grpSpPr>
          <a:xfrm>
            <a:off x="-293563" y="-413673"/>
            <a:ext cx="9756268" cy="4399288"/>
            <a:chOff x="-293563" y="-413673"/>
            <a:chExt cx="9756268" cy="4399288"/>
          </a:xfrm>
        </p:grpSpPr>
        <p:grpSp>
          <p:nvGrpSpPr>
            <p:cNvPr id="1165" name="Google Shape;1165;p25"/>
            <p:cNvGrpSpPr/>
            <p:nvPr/>
          </p:nvGrpSpPr>
          <p:grpSpPr>
            <a:xfrm rot="5400000" flipH="1">
              <a:off x="6142534" y="575984"/>
              <a:ext cx="4309828" cy="2330514"/>
              <a:chOff x="5193494" y="-730859"/>
              <a:chExt cx="4309828" cy="2330514"/>
            </a:xfrm>
          </p:grpSpPr>
          <p:grpSp>
            <p:nvGrpSpPr>
              <p:cNvPr id="1166" name="Google Shape;1166;p25"/>
              <p:cNvGrpSpPr/>
              <p:nvPr/>
            </p:nvGrpSpPr>
            <p:grpSpPr>
              <a:xfrm>
                <a:off x="5193494" y="-730859"/>
                <a:ext cx="4239866" cy="2330514"/>
                <a:chOff x="5193494" y="-730859"/>
                <a:chExt cx="4239866" cy="2330514"/>
              </a:xfrm>
            </p:grpSpPr>
            <p:sp>
              <p:nvSpPr>
                <p:cNvPr id="1167" name="Google Shape;1167;p25"/>
                <p:cNvSpPr/>
                <p:nvPr/>
              </p:nvSpPr>
              <p:spPr>
                <a:xfrm rot="9333238" flipH="1">
                  <a:off x="5326760" y="-549544"/>
                  <a:ext cx="1002735" cy="583820"/>
                </a:xfrm>
                <a:custGeom>
                  <a:avLst/>
                  <a:gdLst/>
                  <a:ahLst/>
                  <a:cxnLst/>
                  <a:rect l="l" t="t" r="r" b="b"/>
                  <a:pathLst>
                    <a:path w="11681" h="6801" extrusionOk="0">
                      <a:moveTo>
                        <a:pt x="11636" y="1"/>
                      </a:moveTo>
                      <a:lnTo>
                        <a:pt x="6463" y="2388"/>
                      </a:lnTo>
                      <a:lnTo>
                        <a:pt x="6463" y="2388"/>
                      </a:lnTo>
                      <a:cubicBezTo>
                        <a:pt x="6334" y="2331"/>
                        <a:pt x="5136" y="1798"/>
                        <a:pt x="3919" y="1245"/>
                      </a:cubicBezTo>
                      <a:lnTo>
                        <a:pt x="2112" y="468"/>
                      </a:lnTo>
                      <a:cubicBezTo>
                        <a:pt x="1858" y="355"/>
                        <a:pt x="1644" y="260"/>
                        <a:pt x="1481" y="215"/>
                      </a:cubicBezTo>
                      <a:cubicBezTo>
                        <a:pt x="1408" y="164"/>
                        <a:pt x="1341" y="141"/>
                        <a:pt x="1295" y="119"/>
                      </a:cubicBezTo>
                      <a:lnTo>
                        <a:pt x="1222" y="119"/>
                      </a:lnTo>
                      <a:cubicBezTo>
                        <a:pt x="1200" y="96"/>
                        <a:pt x="1200" y="96"/>
                        <a:pt x="1177" y="96"/>
                      </a:cubicBezTo>
                      <a:lnTo>
                        <a:pt x="1155" y="96"/>
                      </a:lnTo>
                      <a:cubicBezTo>
                        <a:pt x="1155" y="119"/>
                        <a:pt x="1127" y="119"/>
                        <a:pt x="1127" y="119"/>
                      </a:cubicBezTo>
                      <a:lnTo>
                        <a:pt x="1127" y="141"/>
                      </a:lnTo>
                      <a:lnTo>
                        <a:pt x="1127" y="186"/>
                      </a:lnTo>
                      <a:cubicBezTo>
                        <a:pt x="1082" y="423"/>
                        <a:pt x="800" y="2089"/>
                        <a:pt x="541" y="3682"/>
                      </a:cubicBezTo>
                      <a:cubicBezTo>
                        <a:pt x="400" y="4481"/>
                        <a:pt x="260" y="5253"/>
                        <a:pt x="170" y="5844"/>
                      </a:cubicBezTo>
                      <a:cubicBezTo>
                        <a:pt x="119" y="6125"/>
                        <a:pt x="74" y="6356"/>
                        <a:pt x="51" y="6547"/>
                      </a:cubicBezTo>
                      <a:cubicBezTo>
                        <a:pt x="1" y="6710"/>
                        <a:pt x="1" y="6801"/>
                        <a:pt x="1" y="6801"/>
                      </a:cubicBezTo>
                      <a:lnTo>
                        <a:pt x="97" y="6801"/>
                      </a:lnTo>
                      <a:cubicBezTo>
                        <a:pt x="97" y="6801"/>
                        <a:pt x="378" y="5185"/>
                        <a:pt x="659" y="3519"/>
                      </a:cubicBezTo>
                      <a:cubicBezTo>
                        <a:pt x="800" y="2697"/>
                        <a:pt x="941" y="1875"/>
                        <a:pt x="1037" y="1245"/>
                      </a:cubicBezTo>
                      <a:cubicBezTo>
                        <a:pt x="1082" y="918"/>
                        <a:pt x="1127" y="659"/>
                        <a:pt x="1177" y="468"/>
                      </a:cubicBezTo>
                      <a:cubicBezTo>
                        <a:pt x="1177" y="378"/>
                        <a:pt x="1200" y="305"/>
                        <a:pt x="1200" y="260"/>
                      </a:cubicBezTo>
                      <a:cubicBezTo>
                        <a:pt x="1200" y="226"/>
                        <a:pt x="1200" y="218"/>
                        <a:pt x="1209" y="204"/>
                      </a:cubicBezTo>
                      <a:lnTo>
                        <a:pt x="1209" y="204"/>
                      </a:lnTo>
                      <a:lnTo>
                        <a:pt x="1267" y="237"/>
                      </a:lnTo>
                      <a:cubicBezTo>
                        <a:pt x="1459" y="282"/>
                        <a:pt x="1881" y="468"/>
                        <a:pt x="2421" y="682"/>
                      </a:cubicBezTo>
                      <a:cubicBezTo>
                        <a:pt x="3192" y="1031"/>
                        <a:pt x="4200" y="1481"/>
                        <a:pt x="5022" y="1830"/>
                      </a:cubicBezTo>
                      <a:cubicBezTo>
                        <a:pt x="5422" y="2016"/>
                        <a:pt x="5771" y="2185"/>
                        <a:pt x="6029" y="2297"/>
                      </a:cubicBezTo>
                      <a:cubicBezTo>
                        <a:pt x="6288" y="2416"/>
                        <a:pt x="6452" y="2489"/>
                        <a:pt x="6452" y="2489"/>
                      </a:cubicBezTo>
                      <a:lnTo>
                        <a:pt x="6474" y="2489"/>
                      </a:lnTo>
                      <a:lnTo>
                        <a:pt x="11681" y="96"/>
                      </a:lnTo>
                      <a:lnTo>
                        <a:pt x="1163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8" name="Google Shape;1168;p25"/>
                <p:cNvSpPr/>
                <p:nvPr/>
              </p:nvSpPr>
              <p:spPr>
                <a:xfrm rot="9333238" flipH="1">
                  <a:off x="5444258" y="22466"/>
                  <a:ext cx="261993" cy="261993"/>
                </a:xfrm>
                <a:custGeom>
                  <a:avLst/>
                  <a:gdLst/>
                  <a:ahLst/>
                  <a:cxnLst/>
                  <a:rect l="l" t="t" r="r" b="b"/>
                  <a:pathLst>
                    <a:path w="3052" h="3052" extrusionOk="0">
                      <a:moveTo>
                        <a:pt x="1526" y="0"/>
                      </a:moveTo>
                      <a:cubicBezTo>
                        <a:pt x="682" y="0"/>
                        <a:pt x="1" y="681"/>
                        <a:pt x="1" y="1526"/>
                      </a:cubicBezTo>
                      <a:cubicBezTo>
                        <a:pt x="1" y="2370"/>
                        <a:pt x="682" y="3051"/>
                        <a:pt x="1526" y="3051"/>
                      </a:cubicBezTo>
                      <a:cubicBezTo>
                        <a:pt x="2371" y="3051"/>
                        <a:pt x="3052" y="2370"/>
                        <a:pt x="3052" y="1526"/>
                      </a:cubicBezTo>
                      <a:cubicBezTo>
                        <a:pt x="3052" y="681"/>
                        <a:pt x="2371" y="0"/>
                        <a:pt x="152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9" name="Google Shape;1169;p25"/>
                <p:cNvSpPr/>
                <p:nvPr/>
              </p:nvSpPr>
              <p:spPr>
                <a:xfrm rot="9333238" flipH="1">
                  <a:off x="5827930" y="-277820"/>
                  <a:ext cx="136834" cy="134860"/>
                </a:xfrm>
                <a:custGeom>
                  <a:avLst/>
                  <a:gdLst/>
                  <a:ahLst/>
                  <a:cxnLst/>
                  <a:rect l="l" t="t" r="r" b="b"/>
                  <a:pathLst>
                    <a:path w="1594" h="1571" extrusionOk="0">
                      <a:moveTo>
                        <a:pt x="794" y="0"/>
                      </a:moveTo>
                      <a:cubicBezTo>
                        <a:pt x="350" y="0"/>
                        <a:pt x="1" y="349"/>
                        <a:pt x="1" y="771"/>
                      </a:cubicBezTo>
                      <a:cubicBezTo>
                        <a:pt x="1" y="1216"/>
                        <a:pt x="350" y="1571"/>
                        <a:pt x="794" y="1571"/>
                      </a:cubicBezTo>
                      <a:cubicBezTo>
                        <a:pt x="1245" y="1571"/>
                        <a:pt x="1594" y="1216"/>
                        <a:pt x="1594" y="771"/>
                      </a:cubicBezTo>
                      <a:cubicBezTo>
                        <a:pt x="1594" y="349"/>
                        <a:pt x="1245" y="0"/>
                        <a:pt x="79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0" name="Google Shape;1170;p25"/>
                <p:cNvSpPr/>
                <p:nvPr/>
              </p:nvSpPr>
              <p:spPr>
                <a:xfrm rot="9333238" flipH="1">
                  <a:off x="6275980" y="-311800"/>
                  <a:ext cx="227656" cy="227656"/>
                </a:xfrm>
                <a:custGeom>
                  <a:avLst/>
                  <a:gdLst/>
                  <a:ahLst/>
                  <a:cxnLst/>
                  <a:rect l="l" t="t" r="r" b="b"/>
                  <a:pathLst>
                    <a:path w="2652" h="2652" extrusionOk="0">
                      <a:moveTo>
                        <a:pt x="1312" y="0"/>
                      </a:moveTo>
                      <a:cubicBezTo>
                        <a:pt x="586" y="0"/>
                        <a:pt x="1" y="586"/>
                        <a:pt x="1" y="1312"/>
                      </a:cubicBezTo>
                      <a:cubicBezTo>
                        <a:pt x="1" y="2043"/>
                        <a:pt x="586" y="2651"/>
                        <a:pt x="1312" y="2651"/>
                      </a:cubicBezTo>
                      <a:cubicBezTo>
                        <a:pt x="2038" y="2651"/>
                        <a:pt x="2652" y="2043"/>
                        <a:pt x="2652" y="1312"/>
                      </a:cubicBezTo>
                      <a:cubicBezTo>
                        <a:pt x="2652" y="586"/>
                        <a:pt x="2038" y="0"/>
                        <a:pt x="13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1" name="Google Shape;1171;p25"/>
                <p:cNvSpPr/>
                <p:nvPr/>
              </p:nvSpPr>
              <p:spPr>
                <a:xfrm rot="9333238" flipH="1">
                  <a:off x="5208146" y="-363491"/>
                  <a:ext cx="90393" cy="90393"/>
                </a:xfrm>
                <a:custGeom>
                  <a:avLst/>
                  <a:gdLst/>
                  <a:ahLst/>
                  <a:cxnLst/>
                  <a:rect l="l" t="t" r="r" b="b"/>
                  <a:pathLst>
                    <a:path w="1053" h="1053" extrusionOk="0">
                      <a:moveTo>
                        <a:pt x="540" y="0"/>
                      </a:moveTo>
                      <a:cubicBezTo>
                        <a:pt x="237" y="0"/>
                        <a:pt x="0" y="231"/>
                        <a:pt x="0" y="513"/>
                      </a:cubicBezTo>
                      <a:cubicBezTo>
                        <a:pt x="0" y="822"/>
                        <a:pt x="237" y="1053"/>
                        <a:pt x="540" y="1053"/>
                      </a:cubicBezTo>
                      <a:cubicBezTo>
                        <a:pt x="822" y="1053"/>
                        <a:pt x="1053" y="822"/>
                        <a:pt x="1053" y="513"/>
                      </a:cubicBezTo>
                      <a:cubicBezTo>
                        <a:pt x="1053" y="231"/>
                        <a:pt x="822" y="0"/>
                        <a:pt x="54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2" name="Google Shape;1172;p25"/>
                <p:cNvSpPr/>
                <p:nvPr/>
              </p:nvSpPr>
              <p:spPr>
                <a:xfrm flipH="1">
                  <a:off x="8698267" y="1286318"/>
                  <a:ext cx="640318" cy="231610"/>
                </a:xfrm>
                <a:custGeom>
                  <a:avLst/>
                  <a:gdLst/>
                  <a:ahLst/>
                  <a:cxnLst/>
                  <a:rect l="l" t="t" r="r" b="b"/>
                  <a:pathLst>
                    <a:path w="7459" h="2698" extrusionOk="0">
                      <a:moveTo>
                        <a:pt x="3636" y="1"/>
                      </a:moveTo>
                      <a:lnTo>
                        <a:pt x="0" y="2607"/>
                      </a:lnTo>
                      <a:lnTo>
                        <a:pt x="51" y="2697"/>
                      </a:lnTo>
                      <a:lnTo>
                        <a:pt x="3659" y="96"/>
                      </a:lnTo>
                      <a:lnTo>
                        <a:pt x="7436" y="845"/>
                      </a:lnTo>
                      <a:lnTo>
                        <a:pt x="7459" y="755"/>
                      </a:lnTo>
                      <a:lnTo>
                        <a:pt x="363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3" name="Google Shape;1173;p25"/>
                <p:cNvSpPr/>
                <p:nvPr/>
              </p:nvSpPr>
              <p:spPr>
                <a:xfrm flipH="1">
                  <a:off x="9239950" y="1428566"/>
                  <a:ext cx="193409" cy="171089"/>
                </a:xfrm>
                <a:custGeom>
                  <a:avLst/>
                  <a:gdLst/>
                  <a:ahLst/>
                  <a:cxnLst/>
                  <a:rect l="l" t="t" r="r" b="b"/>
                  <a:pathLst>
                    <a:path w="2253" h="1993" extrusionOk="0">
                      <a:moveTo>
                        <a:pt x="1132" y="1"/>
                      </a:moveTo>
                      <a:cubicBezTo>
                        <a:pt x="756" y="1"/>
                        <a:pt x="390" y="216"/>
                        <a:pt x="215" y="595"/>
                      </a:cubicBezTo>
                      <a:cubicBezTo>
                        <a:pt x="1" y="1091"/>
                        <a:pt x="237" y="1676"/>
                        <a:pt x="733" y="1913"/>
                      </a:cubicBezTo>
                      <a:cubicBezTo>
                        <a:pt x="859" y="1966"/>
                        <a:pt x="992" y="1992"/>
                        <a:pt x="1124" y="1992"/>
                      </a:cubicBezTo>
                      <a:cubicBezTo>
                        <a:pt x="1502" y="1992"/>
                        <a:pt x="1869" y="1779"/>
                        <a:pt x="2044" y="1395"/>
                      </a:cubicBezTo>
                      <a:cubicBezTo>
                        <a:pt x="2252" y="899"/>
                        <a:pt x="2044" y="314"/>
                        <a:pt x="1526" y="83"/>
                      </a:cubicBezTo>
                      <a:cubicBezTo>
                        <a:pt x="1399" y="27"/>
                        <a:pt x="1265" y="1"/>
                        <a:pt x="113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4" name="Google Shape;1174;p25"/>
                <p:cNvSpPr/>
                <p:nvPr/>
              </p:nvSpPr>
              <p:spPr>
                <a:xfrm flipH="1">
                  <a:off x="8621426" y="1286232"/>
                  <a:ext cx="155208" cy="136494"/>
                </a:xfrm>
                <a:custGeom>
                  <a:avLst/>
                  <a:gdLst/>
                  <a:ahLst/>
                  <a:cxnLst/>
                  <a:rect l="l" t="t" r="r" b="b"/>
                  <a:pathLst>
                    <a:path w="1808" h="1590" extrusionOk="0">
                      <a:moveTo>
                        <a:pt x="892" y="0"/>
                      </a:moveTo>
                      <a:cubicBezTo>
                        <a:pt x="591" y="0"/>
                        <a:pt x="300" y="181"/>
                        <a:pt x="164" y="475"/>
                      </a:cubicBezTo>
                      <a:cubicBezTo>
                        <a:pt x="1" y="869"/>
                        <a:pt x="164" y="1341"/>
                        <a:pt x="564" y="1527"/>
                      </a:cubicBezTo>
                      <a:cubicBezTo>
                        <a:pt x="673" y="1570"/>
                        <a:pt x="785" y="1590"/>
                        <a:pt x="895" y="1590"/>
                      </a:cubicBezTo>
                      <a:cubicBezTo>
                        <a:pt x="1208" y="1590"/>
                        <a:pt x="1495" y="1424"/>
                        <a:pt x="1616" y="1128"/>
                      </a:cubicBezTo>
                      <a:cubicBezTo>
                        <a:pt x="1808" y="705"/>
                        <a:pt x="1616" y="238"/>
                        <a:pt x="1216" y="75"/>
                      </a:cubicBezTo>
                      <a:cubicBezTo>
                        <a:pt x="1112" y="24"/>
                        <a:pt x="1001" y="0"/>
                        <a:pt x="89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5" name="Google Shape;1175;p25"/>
                <p:cNvSpPr/>
                <p:nvPr/>
              </p:nvSpPr>
              <p:spPr>
                <a:xfrm flipH="1">
                  <a:off x="8962064" y="1233694"/>
                  <a:ext cx="128682" cy="113916"/>
                </a:xfrm>
                <a:custGeom>
                  <a:avLst/>
                  <a:gdLst/>
                  <a:ahLst/>
                  <a:cxnLst/>
                  <a:rect l="l" t="t" r="r" b="b"/>
                  <a:pathLst>
                    <a:path w="1499" h="1327" extrusionOk="0">
                      <a:moveTo>
                        <a:pt x="773" y="0"/>
                      </a:moveTo>
                      <a:cubicBezTo>
                        <a:pt x="510" y="0"/>
                        <a:pt x="265" y="155"/>
                        <a:pt x="142" y="405"/>
                      </a:cubicBezTo>
                      <a:cubicBezTo>
                        <a:pt x="1" y="732"/>
                        <a:pt x="164" y="1132"/>
                        <a:pt x="491" y="1272"/>
                      </a:cubicBezTo>
                      <a:cubicBezTo>
                        <a:pt x="577" y="1309"/>
                        <a:pt x="669" y="1327"/>
                        <a:pt x="758" y="1327"/>
                      </a:cubicBezTo>
                      <a:cubicBezTo>
                        <a:pt x="1011" y="1327"/>
                        <a:pt x="1253" y="1187"/>
                        <a:pt x="1357" y="946"/>
                      </a:cubicBezTo>
                      <a:cubicBezTo>
                        <a:pt x="1498" y="591"/>
                        <a:pt x="1357" y="214"/>
                        <a:pt x="1031" y="51"/>
                      </a:cubicBezTo>
                      <a:cubicBezTo>
                        <a:pt x="945" y="16"/>
                        <a:pt x="858" y="0"/>
                        <a:pt x="77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76" name="Google Shape;1176;p25"/>
              <p:cNvGrpSpPr/>
              <p:nvPr/>
            </p:nvGrpSpPr>
            <p:grpSpPr>
              <a:xfrm>
                <a:off x="6862292" y="-671374"/>
                <a:ext cx="1297951" cy="1088596"/>
                <a:chOff x="6862292" y="-671374"/>
                <a:chExt cx="1297951" cy="1088596"/>
              </a:xfrm>
            </p:grpSpPr>
            <p:sp>
              <p:nvSpPr>
                <p:cNvPr id="1177" name="Google Shape;1177;p25"/>
                <p:cNvSpPr/>
                <p:nvPr/>
              </p:nvSpPr>
              <p:spPr>
                <a:xfrm rot="-2342776" flipH="1">
                  <a:off x="6983172" y="-290642"/>
                  <a:ext cx="1049191" cy="424844"/>
                </a:xfrm>
                <a:custGeom>
                  <a:avLst/>
                  <a:gdLst/>
                  <a:ahLst/>
                  <a:cxnLst/>
                  <a:rect l="l" t="t" r="r" b="b"/>
                  <a:pathLst>
                    <a:path w="12222" h="4949" extrusionOk="0">
                      <a:moveTo>
                        <a:pt x="4763" y="0"/>
                      </a:moveTo>
                      <a:lnTo>
                        <a:pt x="1" y="4881"/>
                      </a:lnTo>
                      <a:lnTo>
                        <a:pt x="46" y="4948"/>
                      </a:lnTo>
                      <a:lnTo>
                        <a:pt x="4808" y="96"/>
                      </a:lnTo>
                      <a:lnTo>
                        <a:pt x="12221" y="96"/>
                      </a:lnTo>
                      <a:lnTo>
                        <a:pt x="1222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8" name="Google Shape;1178;p25"/>
                <p:cNvSpPr/>
                <p:nvPr/>
              </p:nvSpPr>
              <p:spPr>
                <a:xfrm rot="-2342776" flipH="1">
                  <a:off x="7432216" y="-478474"/>
                  <a:ext cx="491545" cy="78805"/>
                </a:xfrm>
                <a:custGeom>
                  <a:avLst/>
                  <a:gdLst/>
                  <a:ahLst/>
                  <a:cxnLst/>
                  <a:rect l="l" t="t" r="r" b="b"/>
                  <a:pathLst>
                    <a:path w="5726" h="918" extrusionOk="0">
                      <a:moveTo>
                        <a:pt x="5725" y="0"/>
                      </a:moveTo>
                      <a:lnTo>
                        <a:pt x="1" y="822"/>
                      </a:lnTo>
                      <a:lnTo>
                        <a:pt x="23" y="918"/>
                      </a:lnTo>
                      <a:lnTo>
                        <a:pt x="5725" y="96"/>
                      </a:lnTo>
                      <a:lnTo>
                        <a:pt x="572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9" name="Google Shape;1179;p25"/>
                <p:cNvSpPr/>
                <p:nvPr/>
              </p:nvSpPr>
              <p:spPr>
                <a:xfrm rot="-2342776" flipH="1">
                  <a:off x="7812948" y="-638987"/>
                  <a:ext cx="155207" cy="147738"/>
                </a:xfrm>
                <a:custGeom>
                  <a:avLst/>
                  <a:gdLst/>
                  <a:ahLst/>
                  <a:cxnLst/>
                  <a:rect l="l" t="t" r="r" b="b"/>
                  <a:pathLst>
                    <a:path w="1808" h="1721" extrusionOk="0">
                      <a:moveTo>
                        <a:pt x="903" y="1"/>
                      </a:moveTo>
                      <a:cubicBezTo>
                        <a:pt x="876" y="1"/>
                        <a:pt x="849" y="2"/>
                        <a:pt x="822" y="5"/>
                      </a:cubicBezTo>
                      <a:cubicBezTo>
                        <a:pt x="349" y="56"/>
                        <a:pt x="0" y="450"/>
                        <a:pt x="45" y="945"/>
                      </a:cubicBezTo>
                      <a:cubicBezTo>
                        <a:pt x="93" y="1382"/>
                        <a:pt x="441" y="1721"/>
                        <a:pt x="892" y="1721"/>
                      </a:cubicBezTo>
                      <a:cubicBezTo>
                        <a:pt x="922" y="1721"/>
                        <a:pt x="954" y="1719"/>
                        <a:pt x="985" y="1716"/>
                      </a:cubicBezTo>
                      <a:cubicBezTo>
                        <a:pt x="1453" y="1671"/>
                        <a:pt x="1807" y="1249"/>
                        <a:pt x="1756" y="782"/>
                      </a:cubicBezTo>
                      <a:cubicBezTo>
                        <a:pt x="1714" y="336"/>
                        <a:pt x="1337" y="1"/>
                        <a:pt x="90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0" name="Google Shape;1180;p25"/>
                <p:cNvSpPr/>
                <p:nvPr/>
              </p:nvSpPr>
              <p:spPr>
                <a:xfrm rot="-2342776" flipH="1">
                  <a:off x="7333948" y="-437115"/>
                  <a:ext cx="261997" cy="250837"/>
                </a:xfrm>
                <a:custGeom>
                  <a:avLst/>
                  <a:gdLst/>
                  <a:ahLst/>
                  <a:cxnLst/>
                  <a:rect l="l" t="t" r="r" b="b"/>
                  <a:pathLst>
                    <a:path w="3052" h="2922" extrusionOk="0">
                      <a:moveTo>
                        <a:pt x="1514" y="1"/>
                      </a:moveTo>
                      <a:cubicBezTo>
                        <a:pt x="1472" y="1"/>
                        <a:pt x="1429" y="3"/>
                        <a:pt x="1386" y="6"/>
                      </a:cubicBezTo>
                      <a:cubicBezTo>
                        <a:pt x="586" y="79"/>
                        <a:pt x="1" y="783"/>
                        <a:pt x="74" y="1577"/>
                      </a:cubicBezTo>
                      <a:cubicBezTo>
                        <a:pt x="138" y="2355"/>
                        <a:pt x="773" y="2922"/>
                        <a:pt x="1519" y="2922"/>
                      </a:cubicBezTo>
                      <a:cubicBezTo>
                        <a:pt x="1561" y="2922"/>
                        <a:pt x="1602" y="2920"/>
                        <a:pt x="1645" y="2916"/>
                      </a:cubicBezTo>
                      <a:cubicBezTo>
                        <a:pt x="2438" y="2843"/>
                        <a:pt x="3052" y="2139"/>
                        <a:pt x="2979" y="1346"/>
                      </a:cubicBezTo>
                      <a:cubicBezTo>
                        <a:pt x="2915" y="567"/>
                        <a:pt x="2280" y="1"/>
                        <a:pt x="151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1" name="Google Shape;1181;p25"/>
                <p:cNvSpPr/>
                <p:nvPr/>
              </p:nvSpPr>
              <p:spPr>
                <a:xfrm rot="-2342776" flipH="1">
                  <a:off x="6891600" y="17653"/>
                  <a:ext cx="155207" cy="148082"/>
                </a:xfrm>
                <a:custGeom>
                  <a:avLst/>
                  <a:gdLst/>
                  <a:ahLst/>
                  <a:cxnLst/>
                  <a:rect l="l" t="t" r="r" b="b"/>
                  <a:pathLst>
                    <a:path w="1808" h="1725" extrusionOk="0">
                      <a:moveTo>
                        <a:pt x="903" y="0"/>
                      </a:moveTo>
                      <a:cubicBezTo>
                        <a:pt x="876" y="0"/>
                        <a:pt x="849" y="1"/>
                        <a:pt x="822" y="4"/>
                      </a:cubicBezTo>
                      <a:cubicBezTo>
                        <a:pt x="355" y="55"/>
                        <a:pt x="0" y="454"/>
                        <a:pt x="51" y="944"/>
                      </a:cubicBezTo>
                      <a:cubicBezTo>
                        <a:pt x="72" y="1384"/>
                        <a:pt x="448" y="1725"/>
                        <a:pt x="883" y="1725"/>
                      </a:cubicBezTo>
                      <a:cubicBezTo>
                        <a:pt x="909" y="1725"/>
                        <a:pt x="936" y="1723"/>
                        <a:pt x="963" y="1721"/>
                      </a:cubicBezTo>
                      <a:cubicBezTo>
                        <a:pt x="1458" y="1670"/>
                        <a:pt x="1807" y="1248"/>
                        <a:pt x="1762" y="781"/>
                      </a:cubicBezTo>
                      <a:cubicBezTo>
                        <a:pt x="1720" y="341"/>
                        <a:pt x="1342" y="0"/>
                        <a:pt x="90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2" name="Google Shape;1182;p25"/>
                <p:cNvSpPr/>
                <p:nvPr/>
              </p:nvSpPr>
              <p:spPr>
                <a:xfrm rot="-2342776" flipH="1">
                  <a:off x="7962944" y="-324817"/>
                  <a:ext cx="165336" cy="160100"/>
                </a:xfrm>
                <a:custGeom>
                  <a:avLst/>
                  <a:gdLst/>
                  <a:ahLst/>
                  <a:cxnLst/>
                  <a:rect l="l" t="t" r="r" b="b"/>
                  <a:pathLst>
                    <a:path w="1926" h="1865" extrusionOk="0">
                      <a:moveTo>
                        <a:pt x="975" y="0"/>
                      </a:moveTo>
                      <a:cubicBezTo>
                        <a:pt x="949" y="0"/>
                        <a:pt x="922" y="1"/>
                        <a:pt x="896" y="4"/>
                      </a:cubicBezTo>
                      <a:cubicBezTo>
                        <a:pt x="378" y="54"/>
                        <a:pt x="1" y="499"/>
                        <a:pt x="51" y="1017"/>
                      </a:cubicBezTo>
                      <a:cubicBezTo>
                        <a:pt x="94" y="1501"/>
                        <a:pt x="494" y="1865"/>
                        <a:pt x="956" y="1865"/>
                      </a:cubicBezTo>
                      <a:cubicBezTo>
                        <a:pt x="983" y="1865"/>
                        <a:pt x="1009" y="1864"/>
                        <a:pt x="1036" y="1861"/>
                      </a:cubicBezTo>
                      <a:cubicBezTo>
                        <a:pt x="1549" y="1811"/>
                        <a:pt x="1926" y="1366"/>
                        <a:pt x="1881" y="848"/>
                      </a:cubicBezTo>
                      <a:cubicBezTo>
                        <a:pt x="1833" y="364"/>
                        <a:pt x="1433" y="0"/>
                        <a:pt x="97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83" name="Google Shape;1183;p25"/>
              <p:cNvGrpSpPr/>
              <p:nvPr/>
            </p:nvGrpSpPr>
            <p:grpSpPr>
              <a:xfrm>
                <a:off x="8098109" y="-725958"/>
                <a:ext cx="1405213" cy="2035432"/>
                <a:chOff x="8098109" y="-725958"/>
                <a:chExt cx="1405213" cy="2035432"/>
              </a:xfrm>
            </p:grpSpPr>
            <p:sp>
              <p:nvSpPr>
                <p:cNvPr id="1184" name="Google Shape;1184;p25"/>
                <p:cNvSpPr/>
                <p:nvPr/>
              </p:nvSpPr>
              <p:spPr>
                <a:xfrm rot="-8542393" flipH="1">
                  <a:off x="8254836" y="568369"/>
                  <a:ext cx="388623" cy="620491"/>
                </a:xfrm>
                <a:custGeom>
                  <a:avLst/>
                  <a:gdLst/>
                  <a:ahLst/>
                  <a:cxnLst/>
                  <a:rect l="l" t="t" r="r" b="b"/>
                  <a:pathLst>
                    <a:path w="4527" h="7228" extrusionOk="0">
                      <a:moveTo>
                        <a:pt x="4245" y="0"/>
                      </a:moveTo>
                      <a:lnTo>
                        <a:pt x="4431" y="6947"/>
                      </a:lnTo>
                      <a:lnTo>
                        <a:pt x="91" y="963"/>
                      </a:lnTo>
                      <a:lnTo>
                        <a:pt x="1" y="1036"/>
                      </a:lnTo>
                      <a:lnTo>
                        <a:pt x="4527" y="7228"/>
                      </a:lnTo>
                      <a:lnTo>
                        <a:pt x="434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5" name="Google Shape;1185;p25"/>
                <p:cNvSpPr/>
                <p:nvPr/>
              </p:nvSpPr>
              <p:spPr>
                <a:xfrm rot="-8542393" flipH="1">
                  <a:off x="8244721" y="571755"/>
                  <a:ext cx="574135" cy="82755"/>
                </a:xfrm>
                <a:custGeom>
                  <a:avLst/>
                  <a:gdLst/>
                  <a:ahLst/>
                  <a:cxnLst/>
                  <a:rect l="l" t="t" r="r" b="b"/>
                  <a:pathLst>
                    <a:path w="6688" h="964" extrusionOk="0">
                      <a:moveTo>
                        <a:pt x="0" y="1"/>
                      </a:moveTo>
                      <a:lnTo>
                        <a:pt x="0" y="96"/>
                      </a:lnTo>
                      <a:lnTo>
                        <a:pt x="6688" y="963"/>
                      </a:lnTo>
                      <a:lnTo>
                        <a:pt x="6688" y="868"/>
                      </a:lnTo>
                      <a:lnTo>
                        <a:pt x="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6" name="Google Shape;1186;p25"/>
                <p:cNvSpPr/>
                <p:nvPr/>
              </p:nvSpPr>
              <p:spPr>
                <a:xfrm rot="-8542393" flipH="1">
                  <a:off x="8685293" y="661982"/>
                  <a:ext cx="193410" cy="193410"/>
                </a:xfrm>
                <a:custGeom>
                  <a:avLst/>
                  <a:gdLst/>
                  <a:ahLst/>
                  <a:cxnLst/>
                  <a:rect l="l" t="t" r="r" b="b"/>
                  <a:pathLst>
                    <a:path w="2253" h="2253" extrusionOk="0">
                      <a:moveTo>
                        <a:pt x="1127" y="0"/>
                      </a:moveTo>
                      <a:cubicBezTo>
                        <a:pt x="513" y="0"/>
                        <a:pt x="1" y="513"/>
                        <a:pt x="1" y="1126"/>
                      </a:cubicBezTo>
                      <a:cubicBezTo>
                        <a:pt x="1" y="1757"/>
                        <a:pt x="513" y="2252"/>
                        <a:pt x="1127" y="2252"/>
                      </a:cubicBezTo>
                      <a:cubicBezTo>
                        <a:pt x="1757" y="2252"/>
                        <a:pt x="2252" y="1757"/>
                        <a:pt x="2252" y="1126"/>
                      </a:cubicBezTo>
                      <a:cubicBezTo>
                        <a:pt x="2252" y="513"/>
                        <a:pt x="1757" y="0"/>
                        <a:pt x="112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7" name="Google Shape;1187;p25"/>
                <p:cNvSpPr/>
                <p:nvPr/>
              </p:nvSpPr>
              <p:spPr>
                <a:xfrm rot="-8542393" flipH="1">
                  <a:off x="8121177" y="900708"/>
                  <a:ext cx="80351" cy="78892"/>
                </a:xfrm>
                <a:custGeom>
                  <a:avLst/>
                  <a:gdLst/>
                  <a:ahLst/>
                  <a:cxnLst/>
                  <a:rect l="l" t="t" r="r" b="b"/>
                  <a:pathLst>
                    <a:path w="936" h="919" extrusionOk="0">
                      <a:moveTo>
                        <a:pt x="468" y="1"/>
                      </a:moveTo>
                      <a:cubicBezTo>
                        <a:pt x="209" y="1"/>
                        <a:pt x="1" y="187"/>
                        <a:pt x="1" y="445"/>
                      </a:cubicBezTo>
                      <a:cubicBezTo>
                        <a:pt x="1" y="704"/>
                        <a:pt x="209" y="918"/>
                        <a:pt x="468" y="918"/>
                      </a:cubicBezTo>
                      <a:cubicBezTo>
                        <a:pt x="727" y="918"/>
                        <a:pt x="935" y="704"/>
                        <a:pt x="935" y="445"/>
                      </a:cubicBezTo>
                      <a:cubicBezTo>
                        <a:pt x="935" y="187"/>
                        <a:pt x="727" y="1"/>
                        <a:pt x="46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8" name="Google Shape;1188;p25"/>
                <p:cNvSpPr/>
                <p:nvPr/>
              </p:nvSpPr>
              <p:spPr>
                <a:xfrm rot="-8542393" flipH="1">
                  <a:off x="8150708" y="336565"/>
                  <a:ext cx="262000" cy="261571"/>
                </a:xfrm>
                <a:custGeom>
                  <a:avLst/>
                  <a:gdLst/>
                  <a:ahLst/>
                  <a:cxnLst/>
                  <a:rect l="l" t="t" r="r" b="b"/>
                  <a:pathLst>
                    <a:path w="3052" h="3047" extrusionOk="0">
                      <a:moveTo>
                        <a:pt x="1526" y="1"/>
                      </a:moveTo>
                      <a:cubicBezTo>
                        <a:pt x="682" y="1"/>
                        <a:pt x="1" y="676"/>
                        <a:pt x="1" y="1521"/>
                      </a:cubicBezTo>
                      <a:cubicBezTo>
                        <a:pt x="1" y="2365"/>
                        <a:pt x="682" y="3046"/>
                        <a:pt x="1526" y="3046"/>
                      </a:cubicBezTo>
                      <a:cubicBezTo>
                        <a:pt x="2371" y="3046"/>
                        <a:pt x="3052" y="2365"/>
                        <a:pt x="3052" y="1521"/>
                      </a:cubicBezTo>
                      <a:cubicBezTo>
                        <a:pt x="3052" y="676"/>
                        <a:pt x="2371" y="1"/>
                        <a:pt x="152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9" name="Google Shape;1189;p25"/>
                <p:cNvSpPr/>
                <p:nvPr/>
              </p:nvSpPr>
              <p:spPr>
                <a:xfrm rot="-8542393" flipH="1">
                  <a:off x="8341571" y="1174178"/>
                  <a:ext cx="112629" cy="112629"/>
                </a:xfrm>
                <a:custGeom>
                  <a:avLst/>
                  <a:gdLst/>
                  <a:ahLst/>
                  <a:cxnLst/>
                  <a:rect l="l" t="t" r="r" b="b"/>
                  <a:pathLst>
                    <a:path w="1312" h="1312" extrusionOk="0">
                      <a:moveTo>
                        <a:pt x="653" y="0"/>
                      </a:moveTo>
                      <a:cubicBezTo>
                        <a:pt x="282" y="0"/>
                        <a:pt x="0" y="282"/>
                        <a:pt x="0" y="653"/>
                      </a:cubicBezTo>
                      <a:cubicBezTo>
                        <a:pt x="0" y="1031"/>
                        <a:pt x="282" y="1312"/>
                        <a:pt x="653" y="1312"/>
                      </a:cubicBezTo>
                      <a:cubicBezTo>
                        <a:pt x="1008" y="1312"/>
                        <a:pt x="1312" y="1031"/>
                        <a:pt x="1312" y="653"/>
                      </a:cubicBezTo>
                      <a:cubicBezTo>
                        <a:pt x="1312" y="282"/>
                        <a:pt x="1008" y="0"/>
                        <a:pt x="65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0" name="Google Shape;1190;p25"/>
                <p:cNvSpPr/>
                <p:nvPr/>
              </p:nvSpPr>
              <p:spPr>
                <a:xfrm flipH="1">
                  <a:off x="9120537" y="-275917"/>
                  <a:ext cx="300200" cy="938458"/>
                </a:xfrm>
                <a:custGeom>
                  <a:avLst/>
                  <a:gdLst/>
                  <a:ahLst/>
                  <a:cxnLst/>
                  <a:rect l="l" t="t" r="r" b="b"/>
                  <a:pathLst>
                    <a:path w="3497" h="10932" extrusionOk="0">
                      <a:moveTo>
                        <a:pt x="91" y="0"/>
                      </a:moveTo>
                      <a:lnTo>
                        <a:pt x="1" y="23"/>
                      </a:lnTo>
                      <a:lnTo>
                        <a:pt x="2320" y="6429"/>
                      </a:lnTo>
                      <a:lnTo>
                        <a:pt x="3401" y="10932"/>
                      </a:lnTo>
                      <a:lnTo>
                        <a:pt x="3496" y="10904"/>
                      </a:lnTo>
                      <a:lnTo>
                        <a:pt x="2416" y="6400"/>
                      </a:lnTo>
                      <a:lnTo>
                        <a:pt x="9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1" name="Google Shape;1191;p25"/>
                <p:cNvSpPr/>
                <p:nvPr/>
              </p:nvSpPr>
              <p:spPr>
                <a:xfrm flipH="1">
                  <a:off x="9116673" y="184391"/>
                  <a:ext cx="201564" cy="181991"/>
                </a:xfrm>
                <a:custGeom>
                  <a:avLst/>
                  <a:gdLst/>
                  <a:ahLst/>
                  <a:cxnLst/>
                  <a:rect l="l" t="t" r="r" b="b"/>
                  <a:pathLst>
                    <a:path w="2348" h="2120" extrusionOk="0">
                      <a:moveTo>
                        <a:pt x="1190" y="0"/>
                      </a:moveTo>
                      <a:cubicBezTo>
                        <a:pt x="1107" y="0"/>
                        <a:pt x="1023" y="10"/>
                        <a:pt x="940" y="31"/>
                      </a:cubicBezTo>
                      <a:cubicBezTo>
                        <a:pt x="377" y="149"/>
                        <a:pt x="0" y="712"/>
                        <a:pt x="141" y="1297"/>
                      </a:cubicBezTo>
                      <a:cubicBezTo>
                        <a:pt x="244" y="1787"/>
                        <a:pt x="700" y="2119"/>
                        <a:pt x="1188" y="2119"/>
                      </a:cubicBezTo>
                      <a:cubicBezTo>
                        <a:pt x="1261" y="2119"/>
                        <a:pt x="1334" y="2112"/>
                        <a:pt x="1407" y="2097"/>
                      </a:cubicBezTo>
                      <a:cubicBezTo>
                        <a:pt x="1970" y="1956"/>
                        <a:pt x="2347" y="1393"/>
                        <a:pt x="2207" y="830"/>
                      </a:cubicBezTo>
                      <a:cubicBezTo>
                        <a:pt x="2106" y="331"/>
                        <a:pt x="1666" y="0"/>
                        <a:pt x="119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2" name="Google Shape;1192;p25"/>
                <p:cNvSpPr/>
                <p:nvPr/>
              </p:nvSpPr>
              <p:spPr>
                <a:xfrm flipH="1">
                  <a:off x="9062588" y="604696"/>
                  <a:ext cx="124733" cy="113830"/>
                </a:xfrm>
                <a:custGeom>
                  <a:avLst/>
                  <a:gdLst/>
                  <a:ahLst/>
                  <a:cxnLst/>
                  <a:rect l="l" t="t" r="r" b="b"/>
                  <a:pathLst>
                    <a:path w="1453" h="1326" extrusionOk="0">
                      <a:moveTo>
                        <a:pt x="725" y="1"/>
                      </a:moveTo>
                      <a:cubicBezTo>
                        <a:pt x="679" y="1"/>
                        <a:pt x="632" y="6"/>
                        <a:pt x="586" y="15"/>
                      </a:cubicBezTo>
                      <a:cubicBezTo>
                        <a:pt x="237" y="111"/>
                        <a:pt x="1" y="460"/>
                        <a:pt x="96" y="814"/>
                      </a:cubicBezTo>
                      <a:cubicBezTo>
                        <a:pt x="154" y="1111"/>
                        <a:pt x="417" y="1326"/>
                        <a:pt x="709" y="1326"/>
                      </a:cubicBezTo>
                      <a:cubicBezTo>
                        <a:pt x="761" y="1326"/>
                        <a:pt x="814" y="1319"/>
                        <a:pt x="867" y="1304"/>
                      </a:cubicBezTo>
                      <a:cubicBezTo>
                        <a:pt x="1222" y="1237"/>
                        <a:pt x="1453" y="882"/>
                        <a:pt x="1385" y="533"/>
                      </a:cubicBezTo>
                      <a:cubicBezTo>
                        <a:pt x="1302" y="205"/>
                        <a:pt x="1028" y="1"/>
                        <a:pt x="7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3" name="Google Shape;1193;p25"/>
                <p:cNvSpPr/>
                <p:nvPr/>
              </p:nvSpPr>
              <p:spPr>
                <a:xfrm flipH="1">
                  <a:off x="9330258" y="-354381"/>
                  <a:ext cx="173064" cy="158985"/>
                </a:xfrm>
                <a:custGeom>
                  <a:avLst/>
                  <a:gdLst/>
                  <a:ahLst/>
                  <a:cxnLst/>
                  <a:rect l="l" t="t" r="r" b="b"/>
                  <a:pathLst>
                    <a:path w="2016" h="1852" extrusionOk="0">
                      <a:moveTo>
                        <a:pt x="1011" y="1"/>
                      </a:moveTo>
                      <a:cubicBezTo>
                        <a:pt x="941" y="1"/>
                        <a:pt x="871" y="8"/>
                        <a:pt x="799" y="25"/>
                      </a:cubicBezTo>
                      <a:cubicBezTo>
                        <a:pt x="304" y="137"/>
                        <a:pt x="0" y="633"/>
                        <a:pt x="118" y="1123"/>
                      </a:cubicBezTo>
                      <a:cubicBezTo>
                        <a:pt x="195" y="1565"/>
                        <a:pt x="585" y="1852"/>
                        <a:pt x="1006" y="1852"/>
                      </a:cubicBezTo>
                      <a:cubicBezTo>
                        <a:pt x="1077" y="1852"/>
                        <a:pt x="1150" y="1843"/>
                        <a:pt x="1222" y="1826"/>
                      </a:cubicBezTo>
                      <a:cubicBezTo>
                        <a:pt x="1711" y="1736"/>
                        <a:pt x="2015" y="1218"/>
                        <a:pt x="1925" y="729"/>
                      </a:cubicBezTo>
                      <a:cubicBezTo>
                        <a:pt x="1823" y="302"/>
                        <a:pt x="1442" y="1"/>
                        <a:pt x="101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4" name="Google Shape;1194;p25"/>
                <p:cNvSpPr/>
                <p:nvPr/>
              </p:nvSpPr>
              <p:spPr>
                <a:xfrm rot="3361492" flipH="1">
                  <a:off x="8615154" y="-675333"/>
                  <a:ext cx="171096" cy="775212"/>
                </a:xfrm>
                <a:custGeom>
                  <a:avLst/>
                  <a:gdLst/>
                  <a:ahLst/>
                  <a:cxnLst/>
                  <a:rect l="l" t="t" r="r" b="b"/>
                  <a:pathLst>
                    <a:path w="1993" h="9030" extrusionOk="0">
                      <a:moveTo>
                        <a:pt x="1925" y="0"/>
                      </a:moveTo>
                      <a:lnTo>
                        <a:pt x="0" y="4807"/>
                      </a:lnTo>
                      <a:lnTo>
                        <a:pt x="777" y="9029"/>
                      </a:lnTo>
                      <a:lnTo>
                        <a:pt x="867" y="9007"/>
                      </a:lnTo>
                      <a:lnTo>
                        <a:pt x="96" y="4830"/>
                      </a:lnTo>
                      <a:lnTo>
                        <a:pt x="1993" y="23"/>
                      </a:lnTo>
                      <a:lnTo>
                        <a:pt x="192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5" name="Google Shape;1195;p25"/>
                <p:cNvSpPr/>
                <p:nvPr/>
              </p:nvSpPr>
              <p:spPr>
                <a:xfrm rot="3361492" flipH="1">
                  <a:off x="8557400" y="-138038"/>
                  <a:ext cx="304076" cy="241750"/>
                </a:xfrm>
                <a:custGeom>
                  <a:avLst/>
                  <a:gdLst/>
                  <a:ahLst/>
                  <a:cxnLst/>
                  <a:rect l="l" t="t" r="r" b="b"/>
                  <a:pathLst>
                    <a:path w="3542" h="2816" extrusionOk="0">
                      <a:moveTo>
                        <a:pt x="3468" y="1"/>
                      </a:moveTo>
                      <a:lnTo>
                        <a:pt x="0" y="2748"/>
                      </a:lnTo>
                      <a:lnTo>
                        <a:pt x="45" y="2815"/>
                      </a:lnTo>
                      <a:lnTo>
                        <a:pt x="3541" y="74"/>
                      </a:lnTo>
                      <a:lnTo>
                        <a:pt x="34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6" name="Google Shape;1196;p25"/>
                <p:cNvSpPr/>
                <p:nvPr/>
              </p:nvSpPr>
              <p:spPr>
                <a:xfrm rot="3361492" flipH="1">
                  <a:off x="8593008" y="82742"/>
                  <a:ext cx="205521" cy="181140"/>
                </a:xfrm>
                <a:custGeom>
                  <a:avLst/>
                  <a:gdLst/>
                  <a:ahLst/>
                  <a:cxnLst/>
                  <a:rect l="l" t="t" r="r" b="b"/>
                  <a:pathLst>
                    <a:path w="2394" h="2110" extrusionOk="0">
                      <a:moveTo>
                        <a:pt x="1196" y="1"/>
                      </a:moveTo>
                      <a:cubicBezTo>
                        <a:pt x="881" y="1"/>
                        <a:pt x="570" y="139"/>
                        <a:pt x="356" y="409"/>
                      </a:cubicBezTo>
                      <a:cubicBezTo>
                        <a:pt x="1" y="854"/>
                        <a:pt x="97" y="1535"/>
                        <a:pt x="541" y="1890"/>
                      </a:cubicBezTo>
                      <a:cubicBezTo>
                        <a:pt x="738" y="2037"/>
                        <a:pt x="969" y="2110"/>
                        <a:pt x="1198" y="2110"/>
                      </a:cubicBezTo>
                      <a:cubicBezTo>
                        <a:pt x="1514" y="2110"/>
                        <a:pt x="1826" y="1972"/>
                        <a:pt x="2044" y="1698"/>
                      </a:cubicBezTo>
                      <a:cubicBezTo>
                        <a:pt x="2393" y="1254"/>
                        <a:pt x="2303" y="572"/>
                        <a:pt x="1853" y="223"/>
                      </a:cubicBezTo>
                      <a:cubicBezTo>
                        <a:pt x="1656" y="74"/>
                        <a:pt x="1425" y="1"/>
                        <a:pt x="119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7" name="Google Shape;1197;p25"/>
                <p:cNvSpPr/>
                <p:nvPr/>
              </p:nvSpPr>
              <p:spPr>
                <a:xfrm rot="3361492" flipH="1">
                  <a:off x="8859020" y="-675095"/>
                  <a:ext cx="232049" cy="205607"/>
                </a:xfrm>
                <a:custGeom>
                  <a:avLst/>
                  <a:gdLst/>
                  <a:ahLst/>
                  <a:cxnLst/>
                  <a:rect l="l" t="t" r="r" b="b"/>
                  <a:pathLst>
                    <a:path w="2703" h="2395" extrusionOk="0">
                      <a:moveTo>
                        <a:pt x="1365" y="1"/>
                      </a:moveTo>
                      <a:cubicBezTo>
                        <a:pt x="1009" y="1"/>
                        <a:pt x="655" y="157"/>
                        <a:pt x="422" y="459"/>
                      </a:cubicBezTo>
                      <a:cubicBezTo>
                        <a:pt x="0" y="977"/>
                        <a:pt x="96" y="1726"/>
                        <a:pt x="614" y="2148"/>
                      </a:cubicBezTo>
                      <a:cubicBezTo>
                        <a:pt x="827" y="2314"/>
                        <a:pt x="1082" y="2395"/>
                        <a:pt x="1338" y="2395"/>
                      </a:cubicBezTo>
                      <a:cubicBezTo>
                        <a:pt x="1696" y="2395"/>
                        <a:pt x="2056" y="2236"/>
                        <a:pt x="2302" y="1934"/>
                      </a:cubicBezTo>
                      <a:cubicBezTo>
                        <a:pt x="2702" y="1422"/>
                        <a:pt x="2606" y="667"/>
                        <a:pt x="2089" y="245"/>
                      </a:cubicBezTo>
                      <a:cubicBezTo>
                        <a:pt x="1875" y="81"/>
                        <a:pt x="1619" y="1"/>
                        <a:pt x="136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8" name="Google Shape;1198;p25"/>
                <p:cNvSpPr/>
                <p:nvPr/>
              </p:nvSpPr>
              <p:spPr>
                <a:xfrm rot="3361492" flipH="1">
                  <a:off x="8299399" y="-137901"/>
                  <a:ext cx="179423" cy="159335"/>
                </a:xfrm>
                <a:custGeom>
                  <a:avLst/>
                  <a:gdLst/>
                  <a:ahLst/>
                  <a:cxnLst/>
                  <a:rect l="l" t="t" r="r" b="b"/>
                  <a:pathLst>
                    <a:path w="2090" h="1856" extrusionOk="0">
                      <a:moveTo>
                        <a:pt x="1055" y="0"/>
                      </a:moveTo>
                      <a:cubicBezTo>
                        <a:pt x="778" y="0"/>
                        <a:pt x="500" y="120"/>
                        <a:pt x="310" y="353"/>
                      </a:cubicBezTo>
                      <a:cubicBezTo>
                        <a:pt x="1" y="775"/>
                        <a:pt x="74" y="1338"/>
                        <a:pt x="474" y="1664"/>
                      </a:cubicBezTo>
                      <a:cubicBezTo>
                        <a:pt x="650" y="1793"/>
                        <a:pt x="851" y="1856"/>
                        <a:pt x="1048" y="1856"/>
                      </a:cubicBezTo>
                      <a:cubicBezTo>
                        <a:pt x="1324" y="1856"/>
                        <a:pt x="1595" y="1734"/>
                        <a:pt x="1785" y="1501"/>
                      </a:cubicBezTo>
                      <a:cubicBezTo>
                        <a:pt x="2089" y="1101"/>
                        <a:pt x="2022" y="516"/>
                        <a:pt x="1622" y="189"/>
                      </a:cubicBezTo>
                      <a:cubicBezTo>
                        <a:pt x="1455" y="62"/>
                        <a:pt x="1255" y="0"/>
                        <a:pt x="105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9" name="Google Shape;1199;p25"/>
                <p:cNvSpPr/>
                <p:nvPr/>
              </p:nvSpPr>
              <p:spPr>
                <a:xfrm rot="3361492" flipH="1">
                  <a:off x="8607967" y="-308837"/>
                  <a:ext cx="231534" cy="205178"/>
                </a:xfrm>
                <a:custGeom>
                  <a:avLst/>
                  <a:gdLst/>
                  <a:ahLst/>
                  <a:cxnLst/>
                  <a:rect l="l" t="t" r="r" b="b"/>
                  <a:pathLst>
                    <a:path w="2697" h="2390" extrusionOk="0">
                      <a:moveTo>
                        <a:pt x="1333" y="0"/>
                      </a:moveTo>
                      <a:cubicBezTo>
                        <a:pt x="983" y="0"/>
                        <a:pt x="642" y="157"/>
                        <a:pt x="400" y="453"/>
                      </a:cubicBezTo>
                      <a:cubicBezTo>
                        <a:pt x="0" y="971"/>
                        <a:pt x="96" y="1720"/>
                        <a:pt x="608" y="2142"/>
                      </a:cubicBezTo>
                      <a:cubicBezTo>
                        <a:pt x="824" y="2309"/>
                        <a:pt x="1081" y="2389"/>
                        <a:pt x="1335" y="2389"/>
                      </a:cubicBezTo>
                      <a:cubicBezTo>
                        <a:pt x="1690" y="2389"/>
                        <a:pt x="2041" y="2232"/>
                        <a:pt x="2274" y="1934"/>
                      </a:cubicBezTo>
                      <a:cubicBezTo>
                        <a:pt x="2697" y="1416"/>
                        <a:pt x="2601" y="667"/>
                        <a:pt x="2089" y="267"/>
                      </a:cubicBezTo>
                      <a:cubicBezTo>
                        <a:pt x="1858" y="87"/>
                        <a:pt x="1593" y="0"/>
                        <a:pt x="133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200" name="Google Shape;1200;p25"/>
            <p:cNvGrpSpPr/>
            <p:nvPr/>
          </p:nvGrpSpPr>
          <p:grpSpPr>
            <a:xfrm rot="10800000">
              <a:off x="25623" y="-182603"/>
              <a:ext cx="7066411" cy="4168218"/>
              <a:chOff x="-2829459" y="734681"/>
              <a:chExt cx="7066411" cy="4168218"/>
            </a:xfrm>
          </p:grpSpPr>
          <p:sp>
            <p:nvSpPr>
              <p:cNvPr id="1201" name="Google Shape;1201;p25"/>
              <p:cNvSpPr/>
              <p:nvPr/>
            </p:nvSpPr>
            <p:spPr>
              <a:xfrm rot="5400000">
                <a:off x="1644803" y="3849412"/>
                <a:ext cx="222211" cy="727520"/>
              </a:xfrm>
              <a:custGeom>
                <a:avLst/>
                <a:gdLst/>
                <a:ahLst/>
                <a:cxnLst/>
                <a:rect l="l" t="t" r="r" b="b"/>
                <a:pathLst>
                  <a:path w="2421" h="7927" extrusionOk="0">
                    <a:moveTo>
                      <a:pt x="822" y="1"/>
                    </a:moveTo>
                    <a:lnTo>
                      <a:pt x="732" y="23"/>
                    </a:lnTo>
                    <a:lnTo>
                      <a:pt x="2302" y="5157"/>
                    </a:lnTo>
                    <a:lnTo>
                      <a:pt x="0" y="7853"/>
                    </a:lnTo>
                    <a:lnTo>
                      <a:pt x="73" y="7926"/>
                    </a:lnTo>
                    <a:lnTo>
                      <a:pt x="2421" y="5179"/>
                    </a:lnTo>
                    <a:lnTo>
                      <a:pt x="82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2" name="Google Shape;1202;p25"/>
              <p:cNvSpPr/>
              <p:nvPr/>
            </p:nvSpPr>
            <p:spPr>
              <a:xfrm rot="5400000">
                <a:off x="1541679" y="4413279"/>
                <a:ext cx="490958" cy="295156"/>
              </a:xfrm>
              <a:custGeom>
                <a:avLst/>
                <a:gdLst/>
                <a:ahLst/>
                <a:cxnLst/>
                <a:rect l="l" t="t" r="r" b="b"/>
                <a:pathLst>
                  <a:path w="5349" h="3216" extrusionOk="0">
                    <a:moveTo>
                      <a:pt x="5303" y="1"/>
                    </a:moveTo>
                    <a:lnTo>
                      <a:pt x="1" y="3119"/>
                    </a:lnTo>
                    <a:lnTo>
                      <a:pt x="68" y="3215"/>
                    </a:lnTo>
                    <a:lnTo>
                      <a:pt x="5348" y="97"/>
                    </a:lnTo>
                    <a:lnTo>
                      <a:pt x="530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3" name="Google Shape;1203;p25"/>
              <p:cNvSpPr/>
              <p:nvPr/>
            </p:nvSpPr>
            <p:spPr>
              <a:xfrm rot="5400000">
                <a:off x="1365251" y="4075176"/>
                <a:ext cx="60578" cy="62592"/>
              </a:xfrm>
              <a:custGeom>
                <a:avLst/>
                <a:gdLst/>
                <a:ahLst/>
                <a:cxnLst/>
                <a:rect l="l" t="t" r="r" b="b"/>
                <a:pathLst>
                  <a:path w="660" h="682" extrusionOk="0">
                    <a:moveTo>
                      <a:pt x="333" y="0"/>
                    </a:moveTo>
                    <a:cubicBezTo>
                      <a:pt x="141" y="0"/>
                      <a:pt x="1" y="163"/>
                      <a:pt x="1" y="355"/>
                    </a:cubicBezTo>
                    <a:cubicBezTo>
                      <a:pt x="1" y="518"/>
                      <a:pt x="141" y="681"/>
                      <a:pt x="333" y="681"/>
                    </a:cubicBezTo>
                    <a:cubicBezTo>
                      <a:pt x="518" y="681"/>
                      <a:pt x="659" y="518"/>
                      <a:pt x="659" y="355"/>
                    </a:cubicBezTo>
                    <a:cubicBezTo>
                      <a:pt x="659" y="163"/>
                      <a:pt x="518" y="0"/>
                      <a:pt x="33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4" name="Google Shape;1204;p25"/>
              <p:cNvSpPr/>
              <p:nvPr/>
            </p:nvSpPr>
            <p:spPr>
              <a:xfrm rot="5400000">
                <a:off x="2033759" y="4087020"/>
                <a:ext cx="170078" cy="170064"/>
              </a:xfrm>
              <a:custGeom>
                <a:avLst/>
                <a:gdLst/>
                <a:ahLst/>
                <a:cxnLst/>
                <a:rect l="l" t="t" r="r" b="b"/>
                <a:pathLst>
                  <a:path w="1853" h="1853" extrusionOk="0">
                    <a:moveTo>
                      <a:pt x="941" y="0"/>
                    </a:moveTo>
                    <a:cubicBezTo>
                      <a:pt x="423" y="0"/>
                      <a:pt x="1" y="422"/>
                      <a:pt x="1" y="940"/>
                    </a:cubicBezTo>
                    <a:cubicBezTo>
                      <a:pt x="1" y="1430"/>
                      <a:pt x="423" y="1852"/>
                      <a:pt x="941" y="1852"/>
                    </a:cubicBezTo>
                    <a:cubicBezTo>
                      <a:pt x="1459" y="1852"/>
                      <a:pt x="1853" y="1430"/>
                      <a:pt x="1853" y="940"/>
                    </a:cubicBezTo>
                    <a:cubicBezTo>
                      <a:pt x="1853" y="422"/>
                      <a:pt x="1459" y="0"/>
                      <a:pt x="94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5" name="Google Shape;1205;p25"/>
              <p:cNvSpPr/>
              <p:nvPr/>
            </p:nvSpPr>
            <p:spPr>
              <a:xfrm rot="5400000">
                <a:off x="1832305" y="4708048"/>
                <a:ext cx="195869" cy="193834"/>
              </a:xfrm>
              <a:custGeom>
                <a:avLst/>
                <a:gdLst/>
                <a:ahLst/>
                <a:cxnLst/>
                <a:rect l="l" t="t" r="r" b="b"/>
                <a:pathLst>
                  <a:path w="2134" h="2112" extrusionOk="0">
                    <a:moveTo>
                      <a:pt x="1059" y="0"/>
                    </a:moveTo>
                    <a:cubicBezTo>
                      <a:pt x="473" y="0"/>
                      <a:pt x="1" y="468"/>
                      <a:pt x="1" y="1053"/>
                    </a:cubicBezTo>
                    <a:cubicBezTo>
                      <a:pt x="1" y="1638"/>
                      <a:pt x="473" y="2111"/>
                      <a:pt x="1059" y="2111"/>
                    </a:cubicBezTo>
                    <a:cubicBezTo>
                      <a:pt x="1644" y="2111"/>
                      <a:pt x="2134" y="1638"/>
                      <a:pt x="2134" y="1053"/>
                    </a:cubicBezTo>
                    <a:cubicBezTo>
                      <a:pt x="2134" y="468"/>
                      <a:pt x="1644" y="0"/>
                      <a:pt x="105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6" name="Google Shape;1206;p25"/>
              <p:cNvSpPr/>
              <p:nvPr/>
            </p:nvSpPr>
            <p:spPr>
              <a:xfrm rot="5400000">
                <a:off x="1560092" y="4233787"/>
                <a:ext cx="170078" cy="170064"/>
              </a:xfrm>
              <a:custGeom>
                <a:avLst/>
                <a:gdLst/>
                <a:ahLst/>
                <a:cxnLst/>
                <a:rect l="l" t="t" r="r" b="b"/>
                <a:pathLst>
                  <a:path w="1853" h="1853" extrusionOk="0">
                    <a:moveTo>
                      <a:pt x="935" y="1"/>
                    </a:moveTo>
                    <a:cubicBezTo>
                      <a:pt x="423" y="1"/>
                      <a:pt x="0" y="423"/>
                      <a:pt x="0" y="935"/>
                    </a:cubicBezTo>
                    <a:cubicBezTo>
                      <a:pt x="0" y="1453"/>
                      <a:pt x="423" y="1853"/>
                      <a:pt x="935" y="1853"/>
                    </a:cubicBezTo>
                    <a:cubicBezTo>
                      <a:pt x="1430" y="1853"/>
                      <a:pt x="1852" y="1453"/>
                      <a:pt x="1852" y="935"/>
                    </a:cubicBezTo>
                    <a:cubicBezTo>
                      <a:pt x="1852" y="423"/>
                      <a:pt x="1430" y="1"/>
                      <a:pt x="93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7" name="Google Shape;1207;p25"/>
              <p:cNvSpPr/>
              <p:nvPr/>
            </p:nvSpPr>
            <p:spPr>
              <a:xfrm rot="899974">
                <a:off x="3717846" y="768266"/>
                <a:ext cx="366405" cy="811681"/>
              </a:xfrm>
              <a:custGeom>
                <a:avLst/>
                <a:gdLst/>
                <a:ahLst/>
                <a:cxnLst/>
                <a:rect l="l" t="t" r="r" b="b"/>
                <a:pathLst>
                  <a:path w="3992" h="8844" extrusionOk="0">
                    <a:moveTo>
                      <a:pt x="3800" y="1"/>
                    </a:moveTo>
                    <a:lnTo>
                      <a:pt x="3896" y="8613"/>
                    </a:lnTo>
                    <a:lnTo>
                      <a:pt x="74" y="4740"/>
                    </a:lnTo>
                    <a:lnTo>
                      <a:pt x="1" y="4785"/>
                    </a:lnTo>
                    <a:lnTo>
                      <a:pt x="3991" y="8844"/>
                    </a:lnTo>
                    <a:lnTo>
                      <a:pt x="389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8" name="Google Shape;1208;p25"/>
              <p:cNvSpPr/>
              <p:nvPr/>
            </p:nvSpPr>
            <p:spPr>
              <a:xfrm rot="899974">
                <a:off x="3304236" y="1507138"/>
                <a:ext cx="654701" cy="279554"/>
              </a:xfrm>
              <a:custGeom>
                <a:avLst/>
                <a:gdLst/>
                <a:ahLst/>
                <a:cxnLst/>
                <a:rect l="l" t="t" r="r" b="b"/>
                <a:pathLst>
                  <a:path w="7133" h="3046" extrusionOk="0">
                    <a:moveTo>
                      <a:pt x="0" y="1"/>
                    </a:moveTo>
                    <a:lnTo>
                      <a:pt x="0" y="91"/>
                    </a:lnTo>
                    <a:lnTo>
                      <a:pt x="6896" y="141"/>
                    </a:lnTo>
                    <a:lnTo>
                      <a:pt x="3614" y="2978"/>
                    </a:lnTo>
                    <a:lnTo>
                      <a:pt x="3659" y="3046"/>
                    </a:lnTo>
                    <a:lnTo>
                      <a:pt x="7132" y="46"/>
                    </a:lnTo>
                    <a:lnTo>
                      <a:pt x="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9" name="Google Shape;1209;p25"/>
              <p:cNvSpPr/>
              <p:nvPr/>
            </p:nvSpPr>
            <p:spPr>
              <a:xfrm rot="899974">
                <a:off x="4116419" y="770317"/>
                <a:ext cx="108123" cy="110133"/>
              </a:xfrm>
              <a:custGeom>
                <a:avLst/>
                <a:gdLst/>
                <a:ahLst/>
                <a:cxnLst/>
                <a:rect l="l" t="t" r="r" b="b"/>
                <a:pathLst>
                  <a:path w="1178" h="1200" extrusionOk="0">
                    <a:moveTo>
                      <a:pt x="592" y="1"/>
                    </a:moveTo>
                    <a:cubicBezTo>
                      <a:pt x="260" y="1"/>
                      <a:pt x="1" y="282"/>
                      <a:pt x="1" y="609"/>
                    </a:cubicBezTo>
                    <a:cubicBezTo>
                      <a:pt x="1" y="941"/>
                      <a:pt x="260" y="1200"/>
                      <a:pt x="592" y="1200"/>
                    </a:cubicBezTo>
                    <a:cubicBezTo>
                      <a:pt x="918" y="1200"/>
                      <a:pt x="1177" y="941"/>
                      <a:pt x="1177" y="609"/>
                    </a:cubicBezTo>
                    <a:cubicBezTo>
                      <a:pt x="1177" y="282"/>
                      <a:pt x="918" y="1"/>
                      <a:pt x="59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0" name="Google Shape;1210;p25"/>
              <p:cNvSpPr/>
              <p:nvPr/>
            </p:nvSpPr>
            <p:spPr>
              <a:xfrm rot="899974">
                <a:off x="3861337" y="1494323"/>
                <a:ext cx="219641" cy="217605"/>
              </a:xfrm>
              <a:custGeom>
                <a:avLst/>
                <a:gdLst/>
                <a:ahLst/>
                <a:cxnLst/>
                <a:rect l="l" t="t" r="r" b="b"/>
                <a:pathLst>
                  <a:path w="2393" h="2371" extrusionOk="0">
                    <a:moveTo>
                      <a:pt x="1194" y="1"/>
                    </a:moveTo>
                    <a:cubicBezTo>
                      <a:pt x="541" y="1"/>
                      <a:pt x="0" y="519"/>
                      <a:pt x="0" y="1172"/>
                    </a:cubicBezTo>
                    <a:cubicBezTo>
                      <a:pt x="0" y="1830"/>
                      <a:pt x="541" y="2371"/>
                      <a:pt x="1194" y="2371"/>
                    </a:cubicBezTo>
                    <a:cubicBezTo>
                      <a:pt x="1852" y="2371"/>
                      <a:pt x="2393" y="1830"/>
                      <a:pt x="2393" y="1172"/>
                    </a:cubicBezTo>
                    <a:cubicBezTo>
                      <a:pt x="2393" y="519"/>
                      <a:pt x="1852" y="1"/>
                      <a:pt x="119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1" name="Google Shape;1211;p25"/>
              <p:cNvSpPr/>
              <p:nvPr/>
            </p:nvSpPr>
            <p:spPr>
              <a:xfrm rot="899974">
                <a:off x="3247136" y="1327823"/>
                <a:ext cx="206699" cy="206775"/>
              </a:xfrm>
              <a:custGeom>
                <a:avLst/>
                <a:gdLst/>
                <a:ahLst/>
                <a:cxnLst/>
                <a:rect l="l" t="t" r="r" b="b"/>
                <a:pathLst>
                  <a:path w="2252" h="2253" extrusionOk="0">
                    <a:moveTo>
                      <a:pt x="1126" y="1"/>
                    </a:moveTo>
                    <a:cubicBezTo>
                      <a:pt x="496" y="1"/>
                      <a:pt x="0" y="496"/>
                      <a:pt x="0" y="1127"/>
                    </a:cubicBezTo>
                    <a:cubicBezTo>
                      <a:pt x="0" y="1735"/>
                      <a:pt x="496" y="2252"/>
                      <a:pt x="1126" y="2252"/>
                    </a:cubicBezTo>
                    <a:cubicBezTo>
                      <a:pt x="1740" y="2252"/>
                      <a:pt x="2252" y="1735"/>
                      <a:pt x="2252" y="1127"/>
                    </a:cubicBezTo>
                    <a:cubicBezTo>
                      <a:pt x="2252" y="496"/>
                      <a:pt x="1740" y="1"/>
                      <a:pt x="11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2" name="Google Shape;1212;p25"/>
              <p:cNvSpPr/>
              <p:nvPr/>
            </p:nvSpPr>
            <p:spPr>
              <a:xfrm rot="899974">
                <a:off x="3653334" y="1091354"/>
                <a:ext cx="133914" cy="133445"/>
              </a:xfrm>
              <a:custGeom>
                <a:avLst/>
                <a:gdLst/>
                <a:ahLst/>
                <a:cxnLst/>
                <a:rect l="l" t="t" r="r" b="b"/>
                <a:pathLst>
                  <a:path w="1459" h="1454" extrusionOk="0">
                    <a:moveTo>
                      <a:pt x="732" y="1"/>
                    </a:moveTo>
                    <a:cubicBezTo>
                      <a:pt x="310" y="1"/>
                      <a:pt x="0" y="327"/>
                      <a:pt x="0" y="727"/>
                    </a:cubicBezTo>
                    <a:cubicBezTo>
                      <a:pt x="0" y="1127"/>
                      <a:pt x="310" y="1453"/>
                      <a:pt x="732" y="1453"/>
                    </a:cubicBezTo>
                    <a:cubicBezTo>
                      <a:pt x="1126" y="1453"/>
                      <a:pt x="1458" y="1127"/>
                      <a:pt x="1458" y="727"/>
                    </a:cubicBezTo>
                    <a:cubicBezTo>
                      <a:pt x="1458" y="327"/>
                      <a:pt x="1126" y="1"/>
                      <a:pt x="73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3" name="Google Shape;1213;p25"/>
              <p:cNvSpPr/>
              <p:nvPr/>
            </p:nvSpPr>
            <p:spPr>
              <a:xfrm rot="899974">
                <a:off x="3529032" y="1698908"/>
                <a:ext cx="170077" cy="170064"/>
              </a:xfrm>
              <a:custGeom>
                <a:avLst/>
                <a:gdLst/>
                <a:ahLst/>
                <a:cxnLst/>
                <a:rect l="l" t="t" r="r" b="b"/>
                <a:pathLst>
                  <a:path w="1853" h="1853" extrusionOk="0">
                    <a:moveTo>
                      <a:pt x="935" y="1"/>
                    </a:moveTo>
                    <a:cubicBezTo>
                      <a:pt x="423" y="1"/>
                      <a:pt x="1" y="423"/>
                      <a:pt x="1" y="935"/>
                    </a:cubicBezTo>
                    <a:cubicBezTo>
                      <a:pt x="1" y="1431"/>
                      <a:pt x="423" y="1853"/>
                      <a:pt x="935" y="1853"/>
                    </a:cubicBezTo>
                    <a:cubicBezTo>
                      <a:pt x="1453" y="1853"/>
                      <a:pt x="1853" y="1431"/>
                      <a:pt x="1853" y="935"/>
                    </a:cubicBezTo>
                    <a:cubicBezTo>
                      <a:pt x="1853" y="423"/>
                      <a:pt x="1453" y="1"/>
                      <a:pt x="93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4" name="Google Shape;1214;p25"/>
              <p:cNvSpPr/>
              <p:nvPr/>
            </p:nvSpPr>
            <p:spPr>
              <a:xfrm>
                <a:off x="-2803575" y="4094646"/>
                <a:ext cx="222211" cy="727520"/>
              </a:xfrm>
              <a:custGeom>
                <a:avLst/>
                <a:gdLst/>
                <a:ahLst/>
                <a:cxnLst/>
                <a:rect l="l" t="t" r="r" b="b"/>
                <a:pathLst>
                  <a:path w="2421" h="7927" extrusionOk="0">
                    <a:moveTo>
                      <a:pt x="822" y="1"/>
                    </a:moveTo>
                    <a:lnTo>
                      <a:pt x="732" y="23"/>
                    </a:lnTo>
                    <a:lnTo>
                      <a:pt x="2302" y="5157"/>
                    </a:lnTo>
                    <a:lnTo>
                      <a:pt x="0" y="7853"/>
                    </a:lnTo>
                    <a:lnTo>
                      <a:pt x="73" y="7926"/>
                    </a:lnTo>
                    <a:lnTo>
                      <a:pt x="2421" y="5179"/>
                    </a:lnTo>
                    <a:lnTo>
                      <a:pt x="82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5" name="Google Shape;1215;p25"/>
              <p:cNvSpPr/>
              <p:nvPr/>
            </p:nvSpPr>
            <p:spPr>
              <a:xfrm>
                <a:off x="-2590264" y="4279579"/>
                <a:ext cx="490958" cy="295156"/>
              </a:xfrm>
              <a:custGeom>
                <a:avLst/>
                <a:gdLst/>
                <a:ahLst/>
                <a:cxnLst/>
                <a:rect l="l" t="t" r="r" b="b"/>
                <a:pathLst>
                  <a:path w="5349" h="3216" extrusionOk="0">
                    <a:moveTo>
                      <a:pt x="5303" y="1"/>
                    </a:moveTo>
                    <a:lnTo>
                      <a:pt x="1" y="3119"/>
                    </a:lnTo>
                    <a:lnTo>
                      <a:pt x="68" y="3215"/>
                    </a:lnTo>
                    <a:lnTo>
                      <a:pt x="5348" y="97"/>
                    </a:lnTo>
                    <a:lnTo>
                      <a:pt x="530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6" name="Google Shape;1216;p25"/>
              <p:cNvSpPr/>
              <p:nvPr/>
            </p:nvSpPr>
            <p:spPr>
              <a:xfrm>
                <a:off x="-2829459" y="4754992"/>
                <a:ext cx="60578" cy="62592"/>
              </a:xfrm>
              <a:custGeom>
                <a:avLst/>
                <a:gdLst/>
                <a:ahLst/>
                <a:cxnLst/>
                <a:rect l="l" t="t" r="r" b="b"/>
                <a:pathLst>
                  <a:path w="660" h="682" extrusionOk="0">
                    <a:moveTo>
                      <a:pt x="333" y="0"/>
                    </a:moveTo>
                    <a:cubicBezTo>
                      <a:pt x="141" y="0"/>
                      <a:pt x="1" y="163"/>
                      <a:pt x="1" y="355"/>
                    </a:cubicBezTo>
                    <a:cubicBezTo>
                      <a:pt x="1" y="518"/>
                      <a:pt x="141" y="681"/>
                      <a:pt x="333" y="681"/>
                    </a:cubicBezTo>
                    <a:cubicBezTo>
                      <a:pt x="518" y="681"/>
                      <a:pt x="659" y="518"/>
                      <a:pt x="659" y="355"/>
                    </a:cubicBezTo>
                    <a:cubicBezTo>
                      <a:pt x="659" y="163"/>
                      <a:pt x="518" y="0"/>
                      <a:pt x="33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7" name="Google Shape;1217;p25"/>
              <p:cNvSpPr/>
              <p:nvPr/>
            </p:nvSpPr>
            <p:spPr>
              <a:xfrm>
                <a:off x="-2818628" y="4010485"/>
                <a:ext cx="170078" cy="170064"/>
              </a:xfrm>
              <a:custGeom>
                <a:avLst/>
                <a:gdLst/>
                <a:ahLst/>
                <a:cxnLst/>
                <a:rect l="l" t="t" r="r" b="b"/>
                <a:pathLst>
                  <a:path w="1853" h="1853" extrusionOk="0">
                    <a:moveTo>
                      <a:pt x="941" y="0"/>
                    </a:moveTo>
                    <a:cubicBezTo>
                      <a:pt x="423" y="0"/>
                      <a:pt x="1" y="422"/>
                      <a:pt x="1" y="940"/>
                    </a:cubicBezTo>
                    <a:cubicBezTo>
                      <a:pt x="1" y="1430"/>
                      <a:pt x="423" y="1852"/>
                      <a:pt x="941" y="1852"/>
                    </a:cubicBezTo>
                    <a:cubicBezTo>
                      <a:pt x="1459" y="1852"/>
                      <a:pt x="1853" y="1430"/>
                      <a:pt x="1853" y="940"/>
                    </a:cubicBezTo>
                    <a:cubicBezTo>
                      <a:pt x="1853" y="422"/>
                      <a:pt x="1459" y="0"/>
                      <a:pt x="94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8" name="Google Shape;1218;p25"/>
              <p:cNvSpPr/>
              <p:nvPr/>
            </p:nvSpPr>
            <p:spPr>
              <a:xfrm>
                <a:off x="-2198612" y="4187158"/>
                <a:ext cx="195869" cy="193834"/>
              </a:xfrm>
              <a:custGeom>
                <a:avLst/>
                <a:gdLst/>
                <a:ahLst/>
                <a:cxnLst/>
                <a:rect l="l" t="t" r="r" b="b"/>
                <a:pathLst>
                  <a:path w="2134" h="2112" extrusionOk="0">
                    <a:moveTo>
                      <a:pt x="1059" y="0"/>
                    </a:moveTo>
                    <a:cubicBezTo>
                      <a:pt x="473" y="0"/>
                      <a:pt x="1" y="468"/>
                      <a:pt x="1" y="1053"/>
                    </a:cubicBezTo>
                    <a:cubicBezTo>
                      <a:pt x="1" y="1638"/>
                      <a:pt x="473" y="2111"/>
                      <a:pt x="1059" y="2111"/>
                    </a:cubicBezTo>
                    <a:cubicBezTo>
                      <a:pt x="1644" y="2111"/>
                      <a:pt x="2134" y="1638"/>
                      <a:pt x="2134" y="1053"/>
                    </a:cubicBezTo>
                    <a:cubicBezTo>
                      <a:pt x="2134" y="468"/>
                      <a:pt x="1644" y="0"/>
                      <a:pt x="105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9" name="Google Shape;1219;p25"/>
              <p:cNvSpPr/>
              <p:nvPr/>
            </p:nvSpPr>
            <p:spPr>
              <a:xfrm>
                <a:off x="-2671862" y="4484152"/>
                <a:ext cx="170078" cy="170064"/>
              </a:xfrm>
              <a:custGeom>
                <a:avLst/>
                <a:gdLst/>
                <a:ahLst/>
                <a:cxnLst/>
                <a:rect l="l" t="t" r="r" b="b"/>
                <a:pathLst>
                  <a:path w="1853" h="1853" extrusionOk="0">
                    <a:moveTo>
                      <a:pt x="935" y="1"/>
                    </a:moveTo>
                    <a:cubicBezTo>
                      <a:pt x="423" y="1"/>
                      <a:pt x="0" y="423"/>
                      <a:pt x="0" y="935"/>
                    </a:cubicBezTo>
                    <a:cubicBezTo>
                      <a:pt x="0" y="1453"/>
                      <a:pt x="423" y="1853"/>
                      <a:pt x="935" y="1853"/>
                    </a:cubicBezTo>
                    <a:cubicBezTo>
                      <a:pt x="1430" y="1853"/>
                      <a:pt x="1852" y="1453"/>
                      <a:pt x="1852" y="935"/>
                    </a:cubicBezTo>
                    <a:cubicBezTo>
                      <a:pt x="1852" y="423"/>
                      <a:pt x="1430" y="1"/>
                      <a:pt x="93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20" name="Google Shape;1220;p25"/>
            <p:cNvGrpSpPr/>
            <p:nvPr/>
          </p:nvGrpSpPr>
          <p:grpSpPr>
            <a:xfrm rot="5400000" flipH="1">
              <a:off x="-774493" y="226207"/>
              <a:ext cx="2882693" cy="1920833"/>
              <a:chOff x="-678863" y="3010291"/>
              <a:chExt cx="2882693" cy="1920833"/>
            </a:xfrm>
          </p:grpSpPr>
          <p:sp>
            <p:nvSpPr>
              <p:cNvPr id="1221" name="Google Shape;1221;p25"/>
              <p:cNvSpPr/>
              <p:nvPr/>
            </p:nvSpPr>
            <p:spPr>
              <a:xfrm rot="5400000">
                <a:off x="-499906" y="3983732"/>
                <a:ext cx="316291" cy="553418"/>
              </a:xfrm>
              <a:custGeom>
                <a:avLst/>
                <a:gdLst/>
                <a:ahLst/>
                <a:cxnLst/>
                <a:rect l="l" t="t" r="r" b="b"/>
                <a:pathLst>
                  <a:path w="3446" h="6030" extrusionOk="0">
                    <a:moveTo>
                      <a:pt x="2438" y="1"/>
                    </a:moveTo>
                    <a:lnTo>
                      <a:pt x="0" y="4014"/>
                    </a:lnTo>
                    <a:lnTo>
                      <a:pt x="68" y="4059"/>
                    </a:lnTo>
                    <a:lnTo>
                      <a:pt x="2393" y="282"/>
                    </a:lnTo>
                    <a:lnTo>
                      <a:pt x="3378" y="6029"/>
                    </a:lnTo>
                    <a:lnTo>
                      <a:pt x="3445" y="6029"/>
                    </a:lnTo>
                    <a:lnTo>
                      <a:pt x="24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2" name="Google Shape;1222;p25"/>
              <p:cNvSpPr/>
              <p:nvPr/>
            </p:nvSpPr>
            <p:spPr>
              <a:xfrm rot="5400000">
                <a:off x="-568886" y="4360646"/>
                <a:ext cx="533822" cy="456226"/>
              </a:xfrm>
              <a:custGeom>
                <a:avLst/>
                <a:gdLst/>
                <a:ahLst/>
                <a:cxnLst/>
                <a:rect l="l" t="t" r="r" b="b"/>
                <a:pathLst>
                  <a:path w="5816" h="4971" extrusionOk="0">
                    <a:moveTo>
                      <a:pt x="46" y="0"/>
                    </a:moveTo>
                    <a:lnTo>
                      <a:pt x="1" y="68"/>
                    </a:lnTo>
                    <a:lnTo>
                      <a:pt x="5748" y="4971"/>
                    </a:lnTo>
                    <a:lnTo>
                      <a:pt x="5815" y="4903"/>
                    </a:lnTo>
                    <a:lnTo>
                      <a:pt x="4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3" name="Google Shape;1223;p25"/>
              <p:cNvSpPr/>
              <p:nvPr/>
            </p:nvSpPr>
            <p:spPr>
              <a:xfrm rot="5400000">
                <a:off x="-211630" y="4190330"/>
                <a:ext cx="266727" cy="267256"/>
              </a:xfrm>
              <a:custGeom>
                <a:avLst/>
                <a:gdLst/>
                <a:ahLst/>
                <a:cxnLst/>
                <a:rect l="l" t="t" r="r" b="b"/>
                <a:pathLst>
                  <a:path w="2906" h="2912" extrusionOk="0">
                    <a:moveTo>
                      <a:pt x="1453" y="1"/>
                    </a:moveTo>
                    <a:cubicBezTo>
                      <a:pt x="654" y="1"/>
                      <a:pt x="1" y="660"/>
                      <a:pt x="1" y="1453"/>
                    </a:cubicBezTo>
                    <a:cubicBezTo>
                      <a:pt x="1" y="2253"/>
                      <a:pt x="654" y="2911"/>
                      <a:pt x="1453" y="2911"/>
                    </a:cubicBezTo>
                    <a:cubicBezTo>
                      <a:pt x="2252" y="2911"/>
                      <a:pt x="2905" y="2253"/>
                      <a:pt x="2905" y="1453"/>
                    </a:cubicBezTo>
                    <a:cubicBezTo>
                      <a:pt x="2905" y="660"/>
                      <a:pt x="2252" y="1"/>
                      <a:pt x="14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4" name="Google Shape;1224;p25"/>
              <p:cNvSpPr/>
              <p:nvPr/>
            </p:nvSpPr>
            <p:spPr>
              <a:xfrm rot="5400000">
                <a:off x="-605584" y="4773948"/>
                <a:ext cx="157228" cy="157123"/>
              </a:xfrm>
              <a:custGeom>
                <a:avLst/>
                <a:gdLst/>
                <a:ahLst/>
                <a:cxnLst/>
                <a:rect l="l" t="t" r="r" b="b"/>
                <a:pathLst>
                  <a:path w="1713" h="1712" extrusionOk="0">
                    <a:moveTo>
                      <a:pt x="868" y="0"/>
                    </a:moveTo>
                    <a:cubicBezTo>
                      <a:pt x="378" y="0"/>
                      <a:pt x="1" y="400"/>
                      <a:pt x="1" y="867"/>
                    </a:cubicBezTo>
                    <a:cubicBezTo>
                      <a:pt x="1" y="1334"/>
                      <a:pt x="378" y="1711"/>
                      <a:pt x="868" y="1711"/>
                    </a:cubicBezTo>
                    <a:cubicBezTo>
                      <a:pt x="1335" y="1711"/>
                      <a:pt x="1712" y="1334"/>
                      <a:pt x="1712" y="867"/>
                    </a:cubicBezTo>
                    <a:cubicBezTo>
                      <a:pt x="1712" y="400"/>
                      <a:pt x="1335" y="0"/>
                      <a:pt x="86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5" name="Google Shape;1225;p25"/>
              <p:cNvSpPr/>
              <p:nvPr/>
            </p:nvSpPr>
            <p:spPr>
              <a:xfrm rot="5400000">
                <a:off x="-679923" y="4354942"/>
                <a:ext cx="123084" cy="120963"/>
              </a:xfrm>
              <a:custGeom>
                <a:avLst/>
                <a:gdLst/>
                <a:ahLst/>
                <a:cxnLst/>
                <a:rect l="l" t="t" r="r" b="b"/>
                <a:pathLst>
                  <a:path w="1341" h="1318" extrusionOk="0">
                    <a:moveTo>
                      <a:pt x="659" y="1"/>
                    </a:moveTo>
                    <a:cubicBezTo>
                      <a:pt x="310" y="1"/>
                      <a:pt x="1" y="310"/>
                      <a:pt x="1" y="659"/>
                    </a:cubicBezTo>
                    <a:cubicBezTo>
                      <a:pt x="1" y="1036"/>
                      <a:pt x="310" y="1318"/>
                      <a:pt x="659" y="1318"/>
                    </a:cubicBezTo>
                    <a:cubicBezTo>
                      <a:pt x="1036" y="1318"/>
                      <a:pt x="1340" y="1036"/>
                      <a:pt x="1340" y="659"/>
                    </a:cubicBezTo>
                    <a:cubicBezTo>
                      <a:pt x="1340" y="310"/>
                      <a:pt x="1036" y="1"/>
                      <a:pt x="65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6" name="Google Shape;1226;p25"/>
              <p:cNvSpPr/>
              <p:nvPr/>
            </p:nvSpPr>
            <p:spPr>
              <a:xfrm rot="5400000">
                <a:off x="-515137" y="4026854"/>
                <a:ext cx="157136" cy="157123"/>
              </a:xfrm>
              <a:custGeom>
                <a:avLst/>
                <a:gdLst/>
                <a:ahLst/>
                <a:cxnLst/>
                <a:rect l="l" t="t" r="r" b="b"/>
                <a:pathLst>
                  <a:path w="1712" h="1712" extrusionOk="0">
                    <a:moveTo>
                      <a:pt x="867" y="0"/>
                    </a:moveTo>
                    <a:cubicBezTo>
                      <a:pt x="378" y="0"/>
                      <a:pt x="0" y="377"/>
                      <a:pt x="0" y="845"/>
                    </a:cubicBezTo>
                    <a:cubicBezTo>
                      <a:pt x="0" y="1334"/>
                      <a:pt x="378" y="1711"/>
                      <a:pt x="867" y="1711"/>
                    </a:cubicBezTo>
                    <a:cubicBezTo>
                      <a:pt x="1340" y="1711"/>
                      <a:pt x="1712" y="1334"/>
                      <a:pt x="1712" y="845"/>
                    </a:cubicBezTo>
                    <a:cubicBezTo>
                      <a:pt x="1712" y="377"/>
                      <a:pt x="1340" y="0"/>
                      <a:pt x="86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7" name="Google Shape;1227;p25"/>
              <p:cNvSpPr/>
              <p:nvPr/>
            </p:nvSpPr>
            <p:spPr>
              <a:xfrm rot="5400000">
                <a:off x="1644803" y="3849412"/>
                <a:ext cx="222211" cy="727520"/>
              </a:xfrm>
              <a:custGeom>
                <a:avLst/>
                <a:gdLst/>
                <a:ahLst/>
                <a:cxnLst/>
                <a:rect l="l" t="t" r="r" b="b"/>
                <a:pathLst>
                  <a:path w="2421" h="7927" extrusionOk="0">
                    <a:moveTo>
                      <a:pt x="822" y="1"/>
                    </a:moveTo>
                    <a:lnTo>
                      <a:pt x="732" y="23"/>
                    </a:lnTo>
                    <a:lnTo>
                      <a:pt x="2302" y="5157"/>
                    </a:lnTo>
                    <a:lnTo>
                      <a:pt x="0" y="7853"/>
                    </a:lnTo>
                    <a:lnTo>
                      <a:pt x="73" y="7926"/>
                    </a:lnTo>
                    <a:lnTo>
                      <a:pt x="2421" y="5179"/>
                    </a:lnTo>
                    <a:lnTo>
                      <a:pt x="82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8" name="Google Shape;1228;p25"/>
              <p:cNvSpPr/>
              <p:nvPr/>
            </p:nvSpPr>
            <p:spPr>
              <a:xfrm rot="5400000">
                <a:off x="1541679" y="4413279"/>
                <a:ext cx="490958" cy="295156"/>
              </a:xfrm>
              <a:custGeom>
                <a:avLst/>
                <a:gdLst/>
                <a:ahLst/>
                <a:cxnLst/>
                <a:rect l="l" t="t" r="r" b="b"/>
                <a:pathLst>
                  <a:path w="5349" h="3216" extrusionOk="0">
                    <a:moveTo>
                      <a:pt x="5303" y="1"/>
                    </a:moveTo>
                    <a:lnTo>
                      <a:pt x="1" y="3119"/>
                    </a:lnTo>
                    <a:lnTo>
                      <a:pt x="68" y="3215"/>
                    </a:lnTo>
                    <a:lnTo>
                      <a:pt x="5348" y="97"/>
                    </a:lnTo>
                    <a:lnTo>
                      <a:pt x="530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9" name="Google Shape;1229;p25"/>
              <p:cNvSpPr/>
              <p:nvPr/>
            </p:nvSpPr>
            <p:spPr>
              <a:xfrm rot="5400000">
                <a:off x="1365251" y="4075176"/>
                <a:ext cx="60578" cy="62592"/>
              </a:xfrm>
              <a:custGeom>
                <a:avLst/>
                <a:gdLst/>
                <a:ahLst/>
                <a:cxnLst/>
                <a:rect l="l" t="t" r="r" b="b"/>
                <a:pathLst>
                  <a:path w="660" h="682" extrusionOk="0">
                    <a:moveTo>
                      <a:pt x="333" y="0"/>
                    </a:moveTo>
                    <a:cubicBezTo>
                      <a:pt x="141" y="0"/>
                      <a:pt x="1" y="163"/>
                      <a:pt x="1" y="355"/>
                    </a:cubicBezTo>
                    <a:cubicBezTo>
                      <a:pt x="1" y="518"/>
                      <a:pt x="141" y="681"/>
                      <a:pt x="333" y="681"/>
                    </a:cubicBezTo>
                    <a:cubicBezTo>
                      <a:pt x="518" y="681"/>
                      <a:pt x="659" y="518"/>
                      <a:pt x="659" y="355"/>
                    </a:cubicBezTo>
                    <a:cubicBezTo>
                      <a:pt x="659" y="163"/>
                      <a:pt x="518" y="0"/>
                      <a:pt x="33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0" name="Google Shape;1230;p25"/>
              <p:cNvSpPr/>
              <p:nvPr/>
            </p:nvSpPr>
            <p:spPr>
              <a:xfrm rot="5400000">
                <a:off x="2033759" y="4087020"/>
                <a:ext cx="170078" cy="170064"/>
              </a:xfrm>
              <a:custGeom>
                <a:avLst/>
                <a:gdLst/>
                <a:ahLst/>
                <a:cxnLst/>
                <a:rect l="l" t="t" r="r" b="b"/>
                <a:pathLst>
                  <a:path w="1853" h="1853" extrusionOk="0">
                    <a:moveTo>
                      <a:pt x="941" y="0"/>
                    </a:moveTo>
                    <a:cubicBezTo>
                      <a:pt x="423" y="0"/>
                      <a:pt x="1" y="422"/>
                      <a:pt x="1" y="940"/>
                    </a:cubicBezTo>
                    <a:cubicBezTo>
                      <a:pt x="1" y="1430"/>
                      <a:pt x="423" y="1852"/>
                      <a:pt x="941" y="1852"/>
                    </a:cubicBezTo>
                    <a:cubicBezTo>
                      <a:pt x="1459" y="1852"/>
                      <a:pt x="1853" y="1430"/>
                      <a:pt x="1853" y="940"/>
                    </a:cubicBezTo>
                    <a:cubicBezTo>
                      <a:pt x="1853" y="422"/>
                      <a:pt x="1459" y="0"/>
                      <a:pt x="94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1" name="Google Shape;1231;p25"/>
              <p:cNvSpPr/>
              <p:nvPr/>
            </p:nvSpPr>
            <p:spPr>
              <a:xfrm rot="5400000">
                <a:off x="1832305" y="4708048"/>
                <a:ext cx="195869" cy="193834"/>
              </a:xfrm>
              <a:custGeom>
                <a:avLst/>
                <a:gdLst/>
                <a:ahLst/>
                <a:cxnLst/>
                <a:rect l="l" t="t" r="r" b="b"/>
                <a:pathLst>
                  <a:path w="2134" h="2112" extrusionOk="0">
                    <a:moveTo>
                      <a:pt x="1059" y="0"/>
                    </a:moveTo>
                    <a:cubicBezTo>
                      <a:pt x="473" y="0"/>
                      <a:pt x="1" y="468"/>
                      <a:pt x="1" y="1053"/>
                    </a:cubicBezTo>
                    <a:cubicBezTo>
                      <a:pt x="1" y="1638"/>
                      <a:pt x="473" y="2111"/>
                      <a:pt x="1059" y="2111"/>
                    </a:cubicBezTo>
                    <a:cubicBezTo>
                      <a:pt x="1644" y="2111"/>
                      <a:pt x="2134" y="1638"/>
                      <a:pt x="2134" y="1053"/>
                    </a:cubicBezTo>
                    <a:cubicBezTo>
                      <a:pt x="2134" y="468"/>
                      <a:pt x="1644" y="0"/>
                      <a:pt x="105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2" name="Google Shape;1232;p25"/>
              <p:cNvSpPr/>
              <p:nvPr/>
            </p:nvSpPr>
            <p:spPr>
              <a:xfrm rot="5400000">
                <a:off x="1560092" y="4233787"/>
                <a:ext cx="170078" cy="170064"/>
              </a:xfrm>
              <a:custGeom>
                <a:avLst/>
                <a:gdLst/>
                <a:ahLst/>
                <a:cxnLst/>
                <a:rect l="l" t="t" r="r" b="b"/>
                <a:pathLst>
                  <a:path w="1853" h="1853" extrusionOk="0">
                    <a:moveTo>
                      <a:pt x="935" y="1"/>
                    </a:moveTo>
                    <a:cubicBezTo>
                      <a:pt x="423" y="1"/>
                      <a:pt x="0" y="423"/>
                      <a:pt x="0" y="935"/>
                    </a:cubicBezTo>
                    <a:cubicBezTo>
                      <a:pt x="0" y="1453"/>
                      <a:pt x="423" y="1853"/>
                      <a:pt x="935" y="1853"/>
                    </a:cubicBezTo>
                    <a:cubicBezTo>
                      <a:pt x="1430" y="1853"/>
                      <a:pt x="1852" y="1453"/>
                      <a:pt x="1852" y="935"/>
                    </a:cubicBezTo>
                    <a:cubicBezTo>
                      <a:pt x="1852" y="423"/>
                      <a:pt x="1430" y="1"/>
                      <a:pt x="93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3" name="Google Shape;1233;p25"/>
              <p:cNvSpPr/>
              <p:nvPr/>
            </p:nvSpPr>
            <p:spPr>
              <a:xfrm rot="5400000">
                <a:off x="844308" y="4032123"/>
                <a:ext cx="366406" cy="811680"/>
              </a:xfrm>
              <a:custGeom>
                <a:avLst/>
                <a:gdLst/>
                <a:ahLst/>
                <a:cxnLst/>
                <a:rect l="l" t="t" r="r" b="b"/>
                <a:pathLst>
                  <a:path w="3992" h="8844" extrusionOk="0">
                    <a:moveTo>
                      <a:pt x="3800" y="1"/>
                    </a:moveTo>
                    <a:lnTo>
                      <a:pt x="3896" y="8613"/>
                    </a:lnTo>
                    <a:lnTo>
                      <a:pt x="74" y="4740"/>
                    </a:lnTo>
                    <a:lnTo>
                      <a:pt x="1" y="4785"/>
                    </a:lnTo>
                    <a:lnTo>
                      <a:pt x="3991" y="8844"/>
                    </a:lnTo>
                    <a:lnTo>
                      <a:pt x="389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4" name="Google Shape;1234;p25"/>
              <p:cNvSpPr/>
              <p:nvPr/>
            </p:nvSpPr>
            <p:spPr>
              <a:xfrm rot="5400000">
                <a:off x="173718" y="4160275"/>
                <a:ext cx="654702" cy="279554"/>
              </a:xfrm>
              <a:custGeom>
                <a:avLst/>
                <a:gdLst/>
                <a:ahLst/>
                <a:cxnLst/>
                <a:rect l="l" t="t" r="r" b="b"/>
                <a:pathLst>
                  <a:path w="7133" h="3046" extrusionOk="0">
                    <a:moveTo>
                      <a:pt x="0" y="1"/>
                    </a:moveTo>
                    <a:lnTo>
                      <a:pt x="0" y="91"/>
                    </a:lnTo>
                    <a:lnTo>
                      <a:pt x="6896" y="141"/>
                    </a:lnTo>
                    <a:lnTo>
                      <a:pt x="3614" y="2978"/>
                    </a:lnTo>
                    <a:lnTo>
                      <a:pt x="3659" y="3046"/>
                    </a:lnTo>
                    <a:lnTo>
                      <a:pt x="7132" y="46"/>
                    </a:lnTo>
                    <a:lnTo>
                      <a:pt x="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5" name="Google Shape;1235;p25"/>
              <p:cNvSpPr/>
              <p:nvPr/>
            </p:nvSpPr>
            <p:spPr>
              <a:xfrm rot="5400000">
                <a:off x="1380025" y="4552887"/>
                <a:ext cx="108123" cy="110133"/>
              </a:xfrm>
              <a:custGeom>
                <a:avLst/>
                <a:gdLst/>
                <a:ahLst/>
                <a:cxnLst/>
                <a:rect l="l" t="t" r="r" b="b"/>
                <a:pathLst>
                  <a:path w="1178" h="1200" extrusionOk="0">
                    <a:moveTo>
                      <a:pt x="592" y="1"/>
                    </a:moveTo>
                    <a:cubicBezTo>
                      <a:pt x="260" y="1"/>
                      <a:pt x="1" y="282"/>
                      <a:pt x="1" y="609"/>
                    </a:cubicBezTo>
                    <a:cubicBezTo>
                      <a:pt x="1" y="941"/>
                      <a:pt x="260" y="1200"/>
                      <a:pt x="592" y="1200"/>
                    </a:cubicBezTo>
                    <a:cubicBezTo>
                      <a:pt x="918" y="1200"/>
                      <a:pt x="1177" y="941"/>
                      <a:pt x="1177" y="609"/>
                    </a:cubicBezTo>
                    <a:cubicBezTo>
                      <a:pt x="1177" y="282"/>
                      <a:pt x="918" y="1"/>
                      <a:pt x="59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6" name="Google Shape;1236;p25"/>
              <p:cNvSpPr/>
              <p:nvPr/>
            </p:nvSpPr>
            <p:spPr>
              <a:xfrm rot="5400000">
                <a:off x="521436" y="4507916"/>
                <a:ext cx="219642" cy="217604"/>
              </a:xfrm>
              <a:custGeom>
                <a:avLst/>
                <a:gdLst/>
                <a:ahLst/>
                <a:cxnLst/>
                <a:rect l="l" t="t" r="r" b="b"/>
                <a:pathLst>
                  <a:path w="2393" h="2371" extrusionOk="0">
                    <a:moveTo>
                      <a:pt x="1194" y="1"/>
                    </a:moveTo>
                    <a:cubicBezTo>
                      <a:pt x="541" y="1"/>
                      <a:pt x="0" y="519"/>
                      <a:pt x="0" y="1172"/>
                    </a:cubicBezTo>
                    <a:cubicBezTo>
                      <a:pt x="0" y="1830"/>
                      <a:pt x="541" y="2371"/>
                      <a:pt x="1194" y="2371"/>
                    </a:cubicBezTo>
                    <a:cubicBezTo>
                      <a:pt x="1852" y="2371"/>
                      <a:pt x="2393" y="1830"/>
                      <a:pt x="2393" y="1172"/>
                    </a:cubicBezTo>
                    <a:cubicBezTo>
                      <a:pt x="2393" y="519"/>
                      <a:pt x="1852" y="1"/>
                      <a:pt x="119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7" name="Google Shape;1237;p25"/>
              <p:cNvSpPr/>
              <p:nvPr/>
            </p:nvSpPr>
            <p:spPr>
              <a:xfrm rot="5400000">
                <a:off x="533322" y="3869312"/>
                <a:ext cx="206700" cy="206775"/>
              </a:xfrm>
              <a:custGeom>
                <a:avLst/>
                <a:gdLst/>
                <a:ahLst/>
                <a:cxnLst/>
                <a:rect l="l" t="t" r="r" b="b"/>
                <a:pathLst>
                  <a:path w="2252" h="2253" extrusionOk="0">
                    <a:moveTo>
                      <a:pt x="1126" y="1"/>
                    </a:moveTo>
                    <a:cubicBezTo>
                      <a:pt x="496" y="1"/>
                      <a:pt x="0" y="496"/>
                      <a:pt x="0" y="1127"/>
                    </a:cubicBezTo>
                    <a:cubicBezTo>
                      <a:pt x="0" y="1735"/>
                      <a:pt x="496" y="2252"/>
                      <a:pt x="1126" y="2252"/>
                    </a:cubicBezTo>
                    <a:cubicBezTo>
                      <a:pt x="1740" y="2252"/>
                      <a:pt x="2252" y="1735"/>
                      <a:pt x="2252" y="1127"/>
                    </a:cubicBezTo>
                    <a:cubicBezTo>
                      <a:pt x="2252" y="496"/>
                      <a:pt x="1740" y="1"/>
                      <a:pt x="11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8" name="Google Shape;1238;p25"/>
              <p:cNvSpPr/>
              <p:nvPr/>
            </p:nvSpPr>
            <p:spPr>
              <a:xfrm rot="5400000">
                <a:off x="929255" y="4192489"/>
                <a:ext cx="133914" cy="133444"/>
              </a:xfrm>
              <a:custGeom>
                <a:avLst/>
                <a:gdLst/>
                <a:ahLst/>
                <a:cxnLst/>
                <a:rect l="l" t="t" r="r" b="b"/>
                <a:pathLst>
                  <a:path w="1459" h="1454" extrusionOk="0">
                    <a:moveTo>
                      <a:pt x="732" y="1"/>
                    </a:moveTo>
                    <a:cubicBezTo>
                      <a:pt x="310" y="1"/>
                      <a:pt x="0" y="327"/>
                      <a:pt x="0" y="727"/>
                    </a:cubicBezTo>
                    <a:cubicBezTo>
                      <a:pt x="0" y="1127"/>
                      <a:pt x="310" y="1453"/>
                      <a:pt x="732" y="1453"/>
                    </a:cubicBezTo>
                    <a:cubicBezTo>
                      <a:pt x="1126" y="1453"/>
                      <a:pt x="1458" y="1127"/>
                      <a:pt x="1458" y="727"/>
                    </a:cubicBezTo>
                    <a:cubicBezTo>
                      <a:pt x="1458" y="327"/>
                      <a:pt x="1126" y="1"/>
                      <a:pt x="73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9" name="Google Shape;1239;p25"/>
              <p:cNvSpPr/>
              <p:nvPr/>
            </p:nvSpPr>
            <p:spPr>
              <a:xfrm rot="5400000">
                <a:off x="279143" y="4233565"/>
                <a:ext cx="170078" cy="170064"/>
              </a:xfrm>
              <a:custGeom>
                <a:avLst/>
                <a:gdLst/>
                <a:ahLst/>
                <a:cxnLst/>
                <a:rect l="l" t="t" r="r" b="b"/>
                <a:pathLst>
                  <a:path w="1853" h="1853" extrusionOk="0">
                    <a:moveTo>
                      <a:pt x="935" y="1"/>
                    </a:moveTo>
                    <a:cubicBezTo>
                      <a:pt x="423" y="1"/>
                      <a:pt x="1" y="423"/>
                      <a:pt x="1" y="935"/>
                    </a:cubicBezTo>
                    <a:cubicBezTo>
                      <a:pt x="1" y="1431"/>
                      <a:pt x="423" y="1853"/>
                      <a:pt x="935" y="1853"/>
                    </a:cubicBezTo>
                    <a:cubicBezTo>
                      <a:pt x="1453" y="1853"/>
                      <a:pt x="1853" y="1431"/>
                      <a:pt x="1853" y="935"/>
                    </a:cubicBezTo>
                    <a:cubicBezTo>
                      <a:pt x="1853" y="423"/>
                      <a:pt x="1453" y="1"/>
                      <a:pt x="93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0" name="Google Shape;1240;p25"/>
              <p:cNvSpPr/>
              <p:nvPr/>
            </p:nvSpPr>
            <p:spPr>
              <a:xfrm rot="-7556534">
                <a:off x="1647235" y="3195034"/>
                <a:ext cx="222212" cy="727536"/>
              </a:xfrm>
              <a:custGeom>
                <a:avLst/>
                <a:gdLst/>
                <a:ahLst/>
                <a:cxnLst/>
                <a:rect l="l" t="t" r="r" b="b"/>
                <a:pathLst>
                  <a:path w="2421" h="7927" extrusionOk="0">
                    <a:moveTo>
                      <a:pt x="822" y="1"/>
                    </a:moveTo>
                    <a:lnTo>
                      <a:pt x="732" y="23"/>
                    </a:lnTo>
                    <a:lnTo>
                      <a:pt x="2302" y="5157"/>
                    </a:lnTo>
                    <a:lnTo>
                      <a:pt x="0" y="7853"/>
                    </a:lnTo>
                    <a:lnTo>
                      <a:pt x="73" y="7926"/>
                    </a:lnTo>
                    <a:lnTo>
                      <a:pt x="2421" y="5179"/>
                    </a:lnTo>
                    <a:lnTo>
                      <a:pt x="82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1" name="Google Shape;1241;p25"/>
              <p:cNvSpPr/>
              <p:nvPr/>
            </p:nvSpPr>
            <p:spPr>
              <a:xfrm rot="-7556534">
                <a:off x="1283480" y="3148078"/>
                <a:ext cx="490958" cy="295163"/>
              </a:xfrm>
              <a:custGeom>
                <a:avLst/>
                <a:gdLst/>
                <a:ahLst/>
                <a:cxnLst/>
                <a:rect l="l" t="t" r="r" b="b"/>
                <a:pathLst>
                  <a:path w="5349" h="3216" extrusionOk="0">
                    <a:moveTo>
                      <a:pt x="5303" y="1"/>
                    </a:moveTo>
                    <a:lnTo>
                      <a:pt x="1" y="3119"/>
                    </a:lnTo>
                    <a:lnTo>
                      <a:pt x="68" y="3215"/>
                    </a:lnTo>
                    <a:lnTo>
                      <a:pt x="5348" y="97"/>
                    </a:lnTo>
                    <a:lnTo>
                      <a:pt x="530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2" name="Google Shape;1242;p25"/>
              <p:cNvSpPr/>
              <p:nvPr/>
            </p:nvSpPr>
            <p:spPr>
              <a:xfrm rot="-7556534">
                <a:off x="2082436" y="3402371"/>
                <a:ext cx="60578" cy="62594"/>
              </a:xfrm>
              <a:custGeom>
                <a:avLst/>
                <a:gdLst/>
                <a:ahLst/>
                <a:cxnLst/>
                <a:rect l="l" t="t" r="r" b="b"/>
                <a:pathLst>
                  <a:path w="660" h="682" extrusionOk="0">
                    <a:moveTo>
                      <a:pt x="333" y="0"/>
                    </a:moveTo>
                    <a:cubicBezTo>
                      <a:pt x="141" y="0"/>
                      <a:pt x="1" y="163"/>
                      <a:pt x="1" y="355"/>
                    </a:cubicBezTo>
                    <a:cubicBezTo>
                      <a:pt x="1" y="518"/>
                      <a:pt x="141" y="681"/>
                      <a:pt x="333" y="681"/>
                    </a:cubicBezTo>
                    <a:cubicBezTo>
                      <a:pt x="518" y="681"/>
                      <a:pt x="659" y="518"/>
                      <a:pt x="659" y="355"/>
                    </a:cubicBezTo>
                    <a:cubicBezTo>
                      <a:pt x="659" y="163"/>
                      <a:pt x="518" y="0"/>
                      <a:pt x="33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3" name="Google Shape;1243;p25"/>
              <p:cNvSpPr/>
              <p:nvPr/>
            </p:nvSpPr>
            <p:spPr>
              <a:xfrm rot="-7556534">
                <a:off x="1403637" y="3720070"/>
                <a:ext cx="170078" cy="170067"/>
              </a:xfrm>
              <a:custGeom>
                <a:avLst/>
                <a:gdLst/>
                <a:ahLst/>
                <a:cxnLst/>
                <a:rect l="l" t="t" r="r" b="b"/>
                <a:pathLst>
                  <a:path w="1853" h="1853" extrusionOk="0">
                    <a:moveTo>
                      <a:pt x="941" y="0"/>
                    </a:moveTo>
                    <a:cubicBezTo>
                      <a:pt x="423" y="0"/>
                      <a:pt x="1" y="422"/>
                      <a:pt x="1" y="940"/>
                    </a:cubicBezTo>
                    <a:cubicBezTo>
                      <a:pt x="1" y="1430"/>
                      <a:pt x="423" y="1852"/>
                      <a:pt x="941" y="1852"/>
                    </a:cubicBezTo>
                    <a:cubicBezTo>
                      <a:pt x="1459" y="1852"/>
                      <a:pt x="1853" y="1430"/>
                      <a:pt x="1853" y="940"/>
                    </a:cubicBezTo>
                    <a:cubicBezTo>
                      <a:pt x="1853" y="422"/>
                      <a:pt x="1459" y="0"/>
                      <a:pt x="94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4" name="Google Shape;1244;p25"/>
              <p:cNvSpPr/>
              <p:nvPr/>
            </p:nvSpPr>
            <p:spPr>
              <a:xfrm rot="-7556534">
                <a:off x="1171899" y="3085095"/>
                <a:ext cx="195869" cy="193838"/>
              </a:xfrm>
              <a:custGeom>
                <a:avLst/>
                <a:gdLst/>
                <a:ahLst/>
                <a:cxnLst/>
                <a:rect l="l" t="t" r="r" b="b"/>
                <a:pathLst>
                  <a:path w="2134" h="2112" extrusionOk="0">
                    <a:moveTo>
                      <a:pt x="1059" y="0"/>
                    </a:moveTo>
                    <a:cubicBezTo>
                      <a:pt x="473" y="0"/>
                      <a:pt x="1" y="468"/>
                      <a:pt x="1" y="1053"/>
                    </a:cubicBezTo>
                    <a:cubicBezTo>
                      <a:pt x="1" y="1638"/>
                      <a:pt x="473" y="2111"/>
                      <a:pt x="1059" y="2111"/>
                    </a:cubicBezTo>
                    <a:cubicBezTo>
                      <a:pt x="1644" y="2111"/>
                      <a:pt x="2134" y="1638"/>
                      <a:pt x="2134" y="1053"/>
                    </a:cubicBezTo>
                    <a:cubicBezTo>
                      <a:pt x="2134" y="468"/>
                      <a:pt x="1644" y="0"/>
                      <a:pt x="105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5" name="Google Shape;1245;p25"/>
              <p:cNvSpPr/>
              <p:nvPr/>
            </p:nvSpPr>
            <p:spPr>
              <a:xfrm rot="-7556534">
                <a:off x="1700975" y="3323218"/>
                <a:ext cx="170078" cy="170067"/>
              </a:xfrm>
              <a:custGeom>
                <a:avLst/>
                <a:gdLst/>
                <a:ahLst/>
                <a:cxnLst/>
                <a:rect l="l" t="t" r="r" b="b"/>
                <a:pathLst>
                  <a:path w="1853" h="1853" extrusionOk="0">
                    <a:moveTo>
                      <a:pt x="935" y="1"/>
                    </a:moveTo>
                    <a:cubicBezTo>
                      <a:pt x="423" y="1"/>
                      <a:pt x="0" y="423"/>
                      <a:pt x="0" y="935"/>
                    </a:cubicBezTo>
                    <a:cubicBezTo>
                      <a:pt x="0" y="1453"/>
                      <a:pt x="423" y="1853"/>
                      <a:pt x="935" y="1853"/>
                    </a:cubicBezTo>
                    <a:cubicBezTo>
                      <a:pt x="1430" y="1853"/>
                      <a:pt x="1852" y="1453"/>
                      <a:pt x="1852" y="935"/>
                    </a:cubicBezTo>
                    <a:cubicBezTo>
                      <a:pt x="1852" y="423"/>
                      <a:pt x="1430" y="1"/>
                      <a:pt x="93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1246" name="Google Shape;1246;p25"/>
          <p:cNvSpPr/>
          <p:nvPr/>
        </p:nvSpPr>
        <p:spPr>
          <a:xfrm>
            <a:off x="100" y="4966175"/>
            <a:ext cx="9144000" cy="197400"/>
          </a:xfrm>
          <a:prstGeom prst="rect">
            <a:avLst/>
          </a:prstGeom>
          <a:solidFill>
            <a:srgbClr val="87A3AF">
              <a:alpha val="3924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247" name="Google Shape;1247;p25"/>
          <p:cNvGrpSpPr/>
          <p:nvPr/>
        </p:nvGrpSpPr>
        <p:grpSpPr>
          <a:xfrm>
            <a:off x="6395856" y="3067223"/>
            <a:ext cx="1762544" cy="1262796"/>
            <a:chOff x="499925" y="1132826"/>
            <a:chExt cx="1493049" cy="1069713"/>
          </a:xfrm>
        </p:grpSpPr>
        <p:sp>
          <p:nvSpPr>
            <p:cNvPr id="1248" name="Google Shape;1248;p25"/>
            <p:cNvSpPr/>
            <p:nvPr/>
          </p:nvSpPr>
          <p:spPr>
            <a:xfrm>
              <a:off x="1123837" y="1807554"/>
              <a:ext cx="251379" cy="65084"/>
            </a:xfrm>
            <a:custGeom>
              <a:avLst/>
              <a:gdLst/>
              <a:ahLst/>
              <a:cxnLst/>
              <a:rect l="l" t="t" r="r" b="b"/>
              <a:pathLst>
                <a:path w="4210" h="1090" extrusionOk="0">
                  <a:moveTo>
                    <a:pt x="0" y="0"/>
                  </a:moveTo>
                  <a:lnTo>
                    <a:pt x="0" y="1089"/>
                  </a:lnTo>
                  <a:lnTo>
                    <a:pt x="4209" y="1089"/>
                  </a:lnTo>
                  <a:lnTo>
                    <a:pt x="420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9" name="Google Shape;1249;p25"/>
            <p:cNvSpPr/>
            <p:nvPr/>
          </p:nvSpPr>
          <p:spPr>
            <a:xfrm>
              <a:off x="1075710" y="1872579"/>
              <a:ext cx="346915" cy="298789"/>
            </a:xfrm>
            <a:custGeom>
              <a:avLst/>
              <a:gdLst/>
              <a:ahLst/>
              <a:cxnLst/>
              <a:rect l="l" t="t" r="r" b="b"/>
              <a:pathLst>
                <a:path w="5810" h="5004" extrusionOk="0">
                  <a:moveTo>
                    <a:pt x="704" y="0"/>
                  </a:moveTo>
                  <a:cubicBezTo>
                    <a:pt x="330" y="0"/>
                    <a:pt x="1" y="329"/>
                    <a:pt x="1" y="704"/>
                  </a:cubicBezTo>
                  <a:lnTo>
                    <a:pt x="1" y="4300"/>
                  </a:lnTo>
                  <a:cubicBezTo>
                    <a:pt x="1" y="4675"/>
                    <a:pt x="330" y="5004"/>
                    <a:pt x="704" y="5004"/>
                  </a:cubicBezTo>
                  <a:lnTo>
                    <a:pt x="5106" y="5004"/>
                  </a:lnTo>
                  <a:cubicBezTo>
                    <a:pt x="5480" y="5004"/>
                    <a:pt x="5809" y="4675"/>
                    <a:pt x="5809" y="4300"/>
                  </a:cubicBezTo>
                  <a:lnTo>
                    <a:pt x="5809" y="704"/>
                  </a:lnTo>
                  <a:cubicBezTo>
                    <a:pt x="5809" y="329"/>
                    <a:pt x="5480" y="0"/>
                    <a:pt x="510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0" name="Google Shape;1250;p25"/>
            <p:cNvSpPr/>
            <p:nvPr/>
          </p:nvSpPr>
          <p:spPr>
            <a:xfrm>
              <a:off x="638154" y="1663234"/>
              <a:ext cx="282488" cy="65144"/>
            </a:xfrm>
            <a:custGeom>
              <a:avLst/>
              <a:gdLst/>
              <a:ahLst/>
              <a:cxnLst/>
              <a:rect l="l" t="t" r="r" b="b"/>
              <a:pathLst>
                <a:path w="4731" h="1091" extrusionOk="0">
                  <a:moveTo>
                    <a:pt x="0" y="1"/>
                  </a:moveTo>
                  <a:lnTo>
                    <a:pt x="0" y="1090"/>
                  </a:lnTo>
                  <a:lnTo>
                    <a:pt x="4731" y="1090"/>
                  </a:lnTo>
                  <a:lnTo>
                    <a:pt x="47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1" name="Google Shape;1251;p25"/>
            <p:cNvSpPr/>
            <p:nvPr/>
          </p:nvSpPr>
          <p:spPr>
            <a:xfrm>
              <a:off x="590027" y="1728319"/>
              <a:ext cx="378741" cy="443048"/>
            </a:xfrm>
            <a:custGeom>
              <a:avLst/>
              <a:gdLst/>
              <a:ahLst/>
              <a:cxnLst/>
              <a:rect l="l" t="t" r="r" b="b"/>
              <a:pathLst>
                <a:path w="6343" h="7420" extrusionOk="0">
                  <a:moveTo>
                    <a:pt x="670" y="0"/>
                  </a:moveTo>
                  <a:cubicBezTo>
                    <a:pt x="284" y="0"/>
                    <a:pt x="1" y="284"/>
                    <a:pt x="1" y="658"/>
                  </a:cubicBezTo>
                  <a:lnTo>
                    <a:pt x="1" y="6716"/>
                  </a:lnTo>
                  <a:cubicBezTo>
                    <a:pt x="1" y="7091"/>
                    <a:pt x="284" y="7420"/>
                    <a:pt x="670" y="7420"/>
                  </a:cubicBezTo>
                  <a:lnTo>
                    <a:pt x="5673" y="7420"/>
                  </a:lnTo>
                  <a:cubicBezTo>
                    <a:pt x="6059" y="7420"/>
                    <a:pt x="6342" y="7091"/>
                    <a:pt x="6342" y="6716"/>
                  </a:cubicBezTo>
                  <a:lnTo>
                    <a:pt x="6342" y="658"/>
                  </a:lnTo>
                  <a:cubicBezTo>
                    <a:pt x="6342" y="284"/>
                    <a:pt x="6059" y="0"/>
                    <a:pt x="567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2" name="Google Shape;1252;p25"/>
            <p:cNvSpPr/>
            <p:nvPr/>
          </p:nvSpPr>
          <p:spPr>
            <a:xfrm>
              <a:off x="1574947" y="1919989"/>
              <a:ext cx="248692" cy="65084"/>
            </a:xfrm>
            <a:custGeom>
              <a:avLst/>
              <a:gdLst/>
              <a:ahLst/>
              <a:cxnLst/>
              <a:rect l="l" t="t" r="r" b="b"/>
              <a:pathLst>
                <a:path w="4165" h="1090" extrusionOk="0">
                  <a:moveTo>
                    <a:pt x="1" y="1"/>
                  </a:moveTo>
                  <a:lnTo>
                    <a:pt x="1" y="1090"/>
                  </a:lnTo>
                  <a:lnTo>
                    <a:pt x="4164" y="1090"/>
                  </a:lnTo>
                  <a:lnTo>
                    <a:pt x="4164"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3" name="Google Shape;1253;p25"/>
            <p:cNvSpPr/>
            <p:nvPr/>
          </p:nvSpPr>
          <p:spPr>
            <a:xfrm>
              <a:off x="1527538" y="1985014"/>
              <a:ext cx="344168" cy="186355"/>
            </a:xfrm>
            <a:custGeom>
              <a:avLst/>
              <a:gdLst/>
              <a:ahLst/>
              <a:cxnLst/>
              <a:rect l="l" t="t" r="r" b="b"/>
              <a:pathLst>
                <a:path w="5764" h="3121" extrusionOk="0">
                  <a:moveTo>
                    <a:pt x="659" y="1"/>
                  </a:moveTo>
                  <a:cubicBezTo>
                    <a:pt x="284" y="1"/>
                    <a:pt x="1" y="284"/>
                    <a:pt x="1" y="670"/>
                  </a:cubicBezTo>
                  <a:lnTo>
                    <a:pt x="1" y="2417"/>
                  </a:lnTo>
                  <a:cubicBezTo>
                    <a:pt x="1" y="2792"/>
                    <a:pt x="284" y="3121"/>
                    <a:pt x="659" y="3121"/>
                  </a:cubicBezTo>
                  <a:lnTo>
                    <a:pt x="5106" y="3121"/>
                  </a:lnTo>
                  <a:cubicBezTo>
                    <a:pt x="5480" y="3121"/>
                    <a:pt x="5764" y="2792"/>
                    <a:pt x="5764" y="2417"/>
                  </a:cubicBezTo>
                  <a:lnTo>
                    <a:pt x="5764" y="670"/>
                  </a:lnTo>
                  <a:cubicBezTo>
                    <a:pt x="5764" y="284"/>
                    <a:pt x="5480" y="1"/>
                    <a:pt x="510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4" name="Google Shape;1254;p25"/>
            <p:cNvSpPr/>
            <p:nvPr/>
          </p:nvSpPr>
          <p:spPr>
            <a:xfrm>
              <a:off x="638154" y="1841410"/>
              <a:ext cx="282488" cy="180264"/>
            </a:xfrm>
            <a:custGeom>
              <a:avLst/>
              <a:gdLst/>
              <a:ahLst/>
              <a:cxnLst/>
              <a:rect l="l" t="t" r="r" b="b"/>
              <a:pathLst>
                <a:path w="4731" h="3019" extrusionOk="0">
                  <a:moveTo>
                    <a:pt x="0" y="1"/>
                  </a:moveTo>
                  <a:lnTo>
                    <a:pt x="0" y="3018"/>
                  </a:lnTo>
                  <a:lnTo>
                    <a:pt x="4731" y="3018"/>
                  </a:lnTo>
                  <a:lnTo>
                    <a:pt x="473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5" name="Google Shape;1255;p25"/>
            <p:cNvSpPr/>
            <p:nvPr/>
          </p:nvSpPr>
          <p:spPr>
            <a:xfrm>
              <a:off x="1143481" y="1959935"/>
              <a:ext cx="211373" cy="124077"/>
            </a:xfrm>
            <a:custGeom>
              <a:avLst/>
              <a:gdLst/>
              <a:ahLst/>
              <a:cxnLst/>
              <a:rect l="l" t="t" r="r" b="b"/>
              <a:pathLst>
                <a:path w="3540" h="2078" extrusionOk="0">
                  <a:moveTo>
                    <a:pt x="0" y="1"/>
                  </a:moveTo>
                  <a:lnTo>
                    <a:pt x="0" y="2077"/>
                  </a:lnTo>
                  <a:lnTo>
                    <a:pt x="3540" y="2077"/>
                  </a:lnTo>
                  <a:lnTo>
                    <a:pt x="354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6" name="Google Shape;1256;p25"/>
            <p:cNvSpPr/>
            <p:nvPr/>
          </p:nvSpPr>
          <p:spPr>
            <a:xfrm>
              <a:off x="1637285" y="1985014"/>
              <a:ext cx="124018" cy="124734"/>
            </a:xfrm>
            <a:custGeom>
              <a:avLst/>
              <a:gdLst/>
              <a:ahLst/>
              <a:cxnLst/>
              <a:rect l="l" t="t" r="r" b="b"/>
              <a:pathLst>
                <a:path w="2077" h="2089" extrusionOk="0">
                  <a:moveTo>
                    <a:pt x="1" y="1"/>
                  </a:moveTo>
                  <a:lnTo>
                    <a:pt x="1" y="2088"/>
                  </a:lnTo>
                  <a:lnTo>
                    <a:pt x="2077" y="2088"/>
                  </a:lnTo>
                  <a:lnTo>
                    <a:pt x="2077"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7" name="Google Shape;1257;p25"/>
            <p:cNvSpPr/>
            <p:nvPr/>
          </p:nvSpPr>
          <p:spPr>
            <a:xfrm>
              <a:off x="626630" y="1132826"/>
              <a:ext cx="395638" cy="197879"/>
            </a:xfrm>
            <a:custGeom>
              <a:avLst/>
              <a:gdLst/>
              <a:ahLst/>
              <a:cxnLst/>
              <a:rect l="l" t="t" r="r" b="b"/>
              <a:pathLst>
                <a:path w="6626" h="3314" extrusionOk="0">
                  <a:moveTo>
                    <a:pt x="0" y="1"/>
                  </a:moveTo>
                  <a:cubicBezTo>
                    <a:pt x="0" y="1793"/>
                    <a:pt x="1475" y="3314"/>
                    <a:pt x="3313" y="3314"/>
                  </a:cubicBezTo>
                  <a:cubicBezTo>
                    <a:pt x="5162" y="3314"/>
                    <a:pt x="6625" y="1793"/>
                    <a:pt x="662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8" name="Google Shape;1258;p25"/>
            <p:cNvSpPr/>
            <p:nvPr/>
          </p:nvSpPr>
          <p:spPr>
            <a:xfrm>
              <a:off x="1233584" y="1149784"/>
              <a:ext cx="527717" cy="163964"/>
            </a:xfrm>
            <a:custGeom>
              <a:avLst/>
              <a:gdLst/>
              <a:ahLst/>
              <a:cxnLst/>
              <a:rect l="l" t="t" r="r" b="b"/>
              <a:pathLst>
                <a:path w="8838" h="2746" extrusionOk="0">
                  <a:moveTo>
                    <a:pt x="0" y="1"/>
                  </a:moveTo>
                  <a:lnTo>
                    <a:pt x="0" y="1180"/>
                  </a:lnTo>
                  <a:cubicBezTo>
                    <a:pt x="0" y="2031"/>
                    <a:pt x="669" y="2746"/>
                    <a:pt x="1520" y="2746"/>
                  </a:cubicBezTo>
                  <a:lnTo>
                    <a:pt x="7283" y="2746"/>
                  </a:lnTo>
                  <a:cubicBezTo>
                    <a:pt x="8134" y="2746"/>
                    <a:pt x="8838" y="2031"/>
                    <a:pt x="8838" y="1180"/>
                  </a:cubicBezTo>
                  <a:lnTo>
                    <a:pt x="8838"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9" name="Google Shape;1259;p25"/>
            <p:cNvSpPr/>
            <p:nvPr/>
          </p:nvSpPr>
          <p:spPr>
            <a:xfrm>
              <a:off x="626630" y="1231766"/>
              <a:ext cx="395638" cy="197162"/>
            </a:xfrm>
            <a:custGeom>
              <a:avLst/>
              <a:gdLst/>
              <a:ahLst/>
              <a:cxnLst/>
              <a:rect l="l" t="t" r="r" b="b"/>
              <a:pathLst>
                <a:path w="6626" h="3302" extrusionOk="0">
                  <a:moveTo>
                    <a:pt x="0" y="0"/>
                  </a:moveTo>
                  <a:cubicBezTo>
                    <a:pt x="0" y="1838"/>
                    <a:pt x="1475" y="3302"/>
                    <a:pt x="3313" y="3302"/>
                  </a:cubicBezTo>
                  <a:cubicBezTo>
                    <a:pt x="5162" y="3302"/>
                    <a:pt x="6625" y="1838"/>
                    <a:pt x="662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0" name="Google Shape;1260;p25"/>
            <p:cNvSpPr/>
            <p:nvPr/>
          </p:nvSpPr>
          <p:spPr>
            <a:xfrm>
              <a:off x="1177337" y="1231766"/>
              <a:ext cx="638180" cy="194475"/>
            </a:xfrm>
            <a:custGeom>
              <a:avLst/>
              <a:gdLst/>
              <a:ahLst/>
              <a:cxnLst/>
              <a:rect l="l" t="t" r="r" b="b"/>
              <a:pathLst>
                <a:path w="10688" h="3257" extrusionOk="0">
                  <a:moveTo>
                    <a:pt x="0" y="0"/>
                  </a:moveTo>
                  <a:lnTo>
                    <a:pt x="0" y="1747"/>
                  </a:lnTo>
                  <a:cubicBezTo>
                    <a:pt x="0" y="2598"/>
                    <a:pt x="704" y="3256"/>
                    <a:pt x="1555" y="3256"/>
                  </a:cubicBezTo>
                  <a:lnTo>
                    <a:pt x="9122" y="3256"/>
                  </a:lnTo>
                  <a:cubicBezTo>
                    <a:pt x="9973" y="3256"/>
                    <a:pt x="10687" y="2598"/>
                    <a:pt x="10687" y="1747"/>
                  </a:cubicBezTo>
                  <a:lnTo>
                    <a:pt x="10687"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1" name="Google Shape;1261;p25"/>
            <p:cNvSpPr/>
            <p:nvPr/>
          </p:nvSpPr>
          <p:spPr>
            <a:xfrm>
              <a:off x="499925" y="1411913"/>
              <a:ext cx="1493049" cy="33975"/>
            </a:xfrm>
            <a:custGeom>
              <a:avLst/>
              <a:gdLst/>
              <a:ahLst/>
              <a:cxnLst/>
              <a:rect l="l" t="t" r="r" b="b"/>
              <a:pathLst>
                <a:path w="25005" h="569" extrusionOk="0">
                  <a:moveTo>
                    <a:pt x="1" y="1"/>
                  </a:moveTo>
                  <a:lnTo>
                    <a:pt x="1" y="568"/>
                  </a:lnTo>
                  <a:lnTo>
                    <a:pt x="25005" y="568"/>
                  </a:lnTo>
                  <a:lnTo>
                    <a:pt x="2500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2" name="Google Shape;1262;p25"/>
            <p:cNvSpPr/>
            <p:nvPr/>
          </p:nvSpPr>
          <p:spPr>
            <a:xfrm>
              <a:off x="499925" y="2168623"/>
              <a:ext cx="1493049" cy="33915"/>
            </a:xfrm>
            <a:custGeom>
              <a:avLst/>
              <a:gdLst/>
              <a:ahLst/>
              <a:cxnLst/>
              <a:rect l="l" t="t" r="r" b="b"/>
              <a:pathLst>
                <a:path w="25005" h="568" extrusionOk="0">
                  <a:moveTo>
                    <a:pt x="1" y="0"/>
                  </a:moveTo>
                  <a:lnTo>
                    <a:pt x="1" y="567"/>
                  </a:lnTo>
                  <a:lnTo>
                    <a:pt x="25005" y="567"/>
                  </a:lnTo>
                  <a:lnTo>
                    <a:pt x="2500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63" name="Google Shape;1263;p25"/>
          <p:cNvGrpSpPr/>
          <p:nvPr/>
        </p:nvGrpSpPr>
        <p:grpSpPr>
          <a:xfrm>
            <a:off x="6428216" y="1230506"/>
            <a:ext cx="1697817" cy="1515115"/>
            <a:chOff x="2054540" y="2424675"/>
            <a:chExt cx="1416500" cy="1264070"/>
          </a:xfrm>
        </p:grpSpPr>
        <p:sp>
          <p:nvSpPr>
            <p:cNvPr id="1264" name="Google Shape;1264;p25"/>
            <p:cNvSpPr/>
            <p:nvPr/>
          </p:nvSpPr>
          <p:spPr>
            <a:xfrm>
              <a:off x="2299770" y="2636050"/>
              <a:ext cx="203253" cy="451885"/>
            </a:xfrm>
            <a:custGeom>
              <a:avLst/>
              <a:gdLst/>
              <a:ahLst/>
              <a:cxnLst/>
              <a:rect l="l" t="t" r="r" b="b"/>
              <a:pathLst>
                <a:path w="3404" h="7568" extrusionOk="0">
                  <a:moveTo>
                    <a:pt x="999" y="0"/>
                  </a:moveTo>
                  <a:lnTo>
                    <a:pt x="999" y="477"/>
                  </a:lnTo>
                  <a:lnTo>
                    <a:pt x="329" y="1418"/>
                  </a:lnTo>
                  <a:cubicBezTo>
                    <a:pt x="102" y="1747"/>
                    <a:pt x="0" y="2133"/>
                    <a:pt x="0" y="2507"/>
                  </a:cubicBezTo>
                  <a:lnTo>
                    <a:pt x="0" y="7000"/>
                  </a:lnTo>
                  <a:cubicBezTo>
                    <a:pt x="0" y="7329"/>
                    <a:pt x="238" y="7567"/>
                    <a:pt x="567" y="7567"/>
                  </a:cubicBezTo>
                  <a:lnTo>
                    <a:pt x="2836" y="7567"/>
                  </a:lnTo>
                  <a:cubicBezTo>
                    <a:pt x="3120" y="7567"/>
                    <a:pt x="3404" y="7329"/>
                    <a:pt x="3404" y="7000"/>
                  </a:cubicBezTo>
                  <a:lnTo>
                    <a:pt x="3404" y="2507"/>
                  </a:lnTo>
                  <a:cubicBezTo>
                    <a:pt x="3404" y="2133"/>
                    <a:pt x="3267" y="1747"/>
                    <a:pt x="3075" y="1418"/>
                  </a:cubicBezTo>
                  <a:lnTo>
                    <a:pt x="2371" y="477"/>
                  </a:lnTo>
                  <a:lnTo>
                    <a:pt x="2371"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5" name="Google Shape;1265;p25"/>
            <p:cNvSpPr/>
            <p:nvPr/>
          </p:nvSpPr>
          <p:spPr>
            <a:xfrm>
              <a:off x="2347837" y="2594014"/>
              <a:ext cx="104373" cy="56307"/>
            </a:xfrm>
            <a:custGeom>
              <a:avLst/>
              <a:gdLst/>
              <a:ahLst/>
              <a:cxnLst/>
              <a:rect l="l" t="t" r="r" b="b"/>
              <a:pathLst>
                <a:path w="1748" h="943" extrusionOk="0">
                  <a:moveTo>
                    <a:pt x="148" y="1"/>
                  </a:moveTo>
                  <a:cubicBezTo>
                    <a:pt x="46" y="1"/>
                    <a:pt x="1" y="46"/>
                    <a:pt x="1" y="91"/>
                  </a:cubicBezTo>
                  <a:lnTo>
                    <a:pt x="1" y="852"/>
                  </a:lnTo>
                  <a:cubicBezTo>
                    <a:pt x="1" y="897"/>
                    <a:pt x="46" y="942"/>
                    <a:pt x="148" y="942"/>
                  </a:cubicBezTo>
                  <a:lnTo>
                    <a:pt x="1657" y="942"/>
                  </a:lnTo>
                  <a:cubicBezTo>
                    <a:pt x="1702" y="942"/>
                    <a:pt x="1748" y="897"/>
                    <a:pt x="1748" y="852"/>
                  </a:cubicBezTo>
                  <a:lnTo>
                    <a:pt x="1748" y="91"/>
                  </a:lnTo>
                  <a:cubicBezTo>
                    <a:pt x="1748" y="46"/>
                    <a:pt x="1702" y="1"/>
                    <a:pt x="16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6" name="Google Shape;1266;p25"/>
            <p:cNvSpPr/>
            <p:nvPr/>
          </p:nvSpPr>
          <p:spPr>
            <a:xfrm>
              <a:off x="2330939" y="2763353"/>
              <a:ext cx="138229" cy="276457"/>
            </a:xfrm>
            <a:custGeom>
              <a:avLst/>
              <a:gdLst/>
              <a:ahLst/>
              <a:cxnLst/>
              <a:rect l="l" t="t" r="r" b="b"/>
              <a:pathLst>
                <a:path w="2315" h="4630" extrusionOk="0">
                  <a:moveTo>
                    <a:pt x="0" y="1"/>
                  </a:moveTo>
                  <a:lnTo>
                    <a:pt x="0" y="4301"/>
                  </a:lnTo>
                  <a:cubicBezTo>
                    <a:pt x="0" y="4482"/>
                    <a:pt x="193" y="4630"/>
                    <a:pt x="374" y="4630"/>
                  </a:cubicBezTo>
                  <a:lnTo>
                    <a:pt x="1940" y="4630"/>
                  </a:lnTo>
                  <a:cubicBezTo>
                    <a:pt x="2133" y="4630"/>
                    <a:pt x="2314" y="4482"/>
                    <a:pt x="2314" y="4301"/>
                  </a:cubicBezTo>
                  <a:lnTo>
                    <a:pt x="2314"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7" name="Google Shape;1267;p25"/>
            <p:cNvSpPr/>
            <p:nvPr/>
          </p:nvSpPr>
          <p:spPr>
            <a:xfrm>
              <a:off x="2539567" y="2636050"/>
              <a:ext cx="203253" cy="451885"/>
            </a:xfrm>
            <a:custGeom>
              <a:avLst/>
              <a:gdLst/>
              <a:ahLst/>
              <a:cxnLst/>
              <a:rect l="l" t="t" r="r" b="b"/>
              <a:pathLst>
                <a:path w="3404" h="7568" extrusionOk="0">
                  <a:moveTo>
                    <a:pt x="1044" y="0"/>
                  </a:moveTo>
                  <a:lnTo>
                    <a:pt x="1044" y="477"/>
                  </a:lnTo>
                  <a:lnTo>
                    <a:pt x="341" y="1418"/>
                  </a:lnTo>
                  <a:cubicBezTo>
                    <a:pt x="148" y="1747"/>
                    <a:pt x="0" y="2133"/>
                    <a:pt x="0" y="2507"/>
                  </a:cubicBezTo>
                  <a:lnTo>
                    <a:pt x="0" y="7000"/>
                  </a:lnTo>
                  <a:cubicBezTo>
                    <a:pt x="0" y="7329"/>
                    <a:pt x="284" y="7567"/>
                    <a:pt x="624" y="7567"/>
                  </a:cubicBezTo>
                  <a:lnTo>
                    <a:pt x="2836" y="7567"/>
                  </a:lnTo>
                  <a:cubicBezTo>
                    <a:pt x="3177" y="7567"/>
                    <a:pt x="3404" y="7329"/>
                    <a:pt x="3404" y="7000"/>
                  </a:cubicBezTo>
                  <a:lnTo>
                    <a:pt x="3404" y="2507"/>
                  </a:lnTo>
                  <a:cubicBezTo>
                    <a:pt x="3404" y="2133"/>
                    <a:pt x="3313" y="1747"/>
                    <a:pt x="3120" y="1418"/>
                  </a:cubicBezTo>
                  <a:lnTo>
                    <a:pt x="2417" y="477"/>
                  </a:lnTo>
                  <a:lnTo>
                    <a:pt x="241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8" name="Google Shape;1268;p25"/>
            <p:cNvSpPr/>
            <p:nvPr/>
          </p:nvSpPr>
          <p:spPr>
            <a:xfrm>
              <a:off x="2590380" y="2594014"/>
              <a:ext cx="105030" cy="56307"/>
            </a:xfrm>
            <a:custGeom>
              <a:avLst/>
              <a:gdLst/>
              <a:ahLst/>
              <a:cxnLst/>
              <a:rect l="l" t="t" r="r" b="b"/>
              <a:pathLst>
                <a:path w="1759" h="943" extrusionOk="0">
                  <a:moveTo>
                    <a:pt x="102" y="1"/>
                  </a:moveTo>
                  <a:cubicBezTo>
                    <a:pt x="57" y="1"/>
                    <a:pt x="0" y="46"/>
                    <a:pt x="0" y="91"/>
                  </a:cubicBezTo>
                  <a:lnTo>
                    <a:pt x="0" y="852"/>
                  </a:lnTo>
                  <a:cubicBezTo>
                    <a:pt x="0" y="897"/>
                    <a:pt x="57" y="942"/>
                    <a:pt x="102" y="942"/>
                  </a:cubicBezTo>
                  <a:lnTo>
                    <a:pt x="1611" y="942"/>
                  </a:lnTo>
                  <a:cubicBezTo>
                    <a:pt x="1702" y="942"/>
                    <a:pt x="1759" y="897"/>
                    <a:pt x="1759" y="852"/>
                  </a:cubicBezTo>
                  <a:lnTo>
                    <a:pt x="1759" y="91"/>
                  </a:lnTo>
                  <a:cubicBezTo>
                    <a:pt x="1759" y="46"/>
                    <a:pt x="1702" y="1"/>
                    <a:pt x="16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9" name="Google Shape;1269;p25"/>
            <p:cNvSpPr/>
            <p:nvPr/>
          </p:nvSpPr>
          <p:spPr>
            <a:xfrm>
              <a:off x="2573422" y="2763353"/>
              <a:ext cx="138945" cy="276457"/>
            </a:xfrm>
            <a:custGeom>
              <a:avLst/>
              <a:gdLst/>
              <a:ahLst/>
              <a:cxnLst/>
              <a:rect l="l" t="t" r="r" b="b"/>
              <a:pathLst>
                <a:path w="2327" h="4630" extrusionOk="0">
                  <a:moveTo>
                    <a:pt x="0" y="1"/>
                  </a:moveTo>
                  <a:lnTo>
                    <a:pt x="0" y="4301"/>
                  </a:lnTo>
                  <a:cubicBezTo>
                    <a:pt x="0" y="4482"/>
                    <a:pt x="148" y="4630"/>
                    <a:pt x="386" y="4630"/>
                  </a:cubicBezTo>
                  <a:lnTo>
                    <a:pt x="1940" y="4630"/>
                  </a:lnTo>
                  <a:cubicBezTo>
                    <a:pt x="2133" y="4630"/>
                    <a:pt x="2326" y="4482"/>
                    <a:pt x="2326" y="4301"/>
                  </a:cubicBezTo>
                  <a:lnTo>
                    <a:pt x="2326"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0" name="Google Shape;1270;p25"/>
            <p:cNvSpPr/>
            <p:nvPr/>
          </p:nvSpPr>
          <p:spPr>
            <a:xfrm>
              <a:off x="2796977" y="2636050"/>
              <a:ext cx="203253" cy="451885"/>
            </a:xfrm>
            <a:custGeom>
              <a:avLst/>
              <a:gdLst/>
              <a:ahLst/>
              <a:cxnLst/>
              <a:rect l="l" t="t" r="r" b="b"/>
              <a:pathLst>
                <a:path w="3404" h="7568" extrusionOk="0">
                  <a:moveTo>
                    <a:pt x="987" y="0"/>
                  </a:moveTo>
                  <a:lnTo>
                    <a:pt x="987" y="477"/>
                  </a:lnTo>
                  <a:lnTo>
                    <a:pt x="329" y="1418"/>
                  </a:lnTo>
                  <a:cubicBezTo>
                    <a:pt x="91" y="1747"/>
                    <a:pt x="0" y="2133"/>
                    <a:pt x="0" y="2507"/>
                  </a:cubicBezTo>
                  <a:lnTo>
                    <a:pt x="0" y="7000"/>
                  </a:lnTo>
                  <a:cubicBezTo>
                    <a:pt x="0" y="7329"/>
                    <a:pt x="227" y="7567"/>
                    <a:pt x="567" y="7567"/>
                  </a:cubicBezTo>
                  <a:lnTo>
                    <a:pt x="2836" y="7567"/>
                  </a:lnTo>
                  <a:cubicBezTo>
                    <a:pt x="3120" y="7567"/>
                    <a:pt x="3404" y="7329"/>
                    <a:pt x="3404" y="7000"/>
                  </a:cubicBezTo>
                  <a:lnTo>
                    <a:pt x="3404" y="2507"/>
                  </a:lnTo>
                  <a:cubicBezTo>
                    <a:pt x="3404" y="2133"/>
                    <a:pt x="3256" y="1747"/>
                    <a:pt x="3063" y="1418"/>
                  </a:cubicBezTo>
                  <a:lnTo>
                    <a:pt x="2360" y="477"/>
                  </a:lnTo>
                  <a:lnTo>
                    <a:pt x="236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1" name="Google Shape;1271;p25"/>
            <p:cNvSpPr/>
            <p:nvPr/>
          </p:nvSpPr>
          <p:spPr>
            <a:xfrm>
              <a:off x="2844387" y="2594014"/>
              <a:ext cx="105030" cy="56307"/>
            </a:xfrm>
            <a:custGeom>
              <a:avLst/>
              <a:gdLst/>
              <a:ahLst/>
              <a:cxnLst/>
              <a:rect l="l" t="t" r="r" b="b"/>
              <a:pathLst>
                <a:path w="1759" h="943" extrusionOk="0">
                  <a:moveTo>
                    <a:pt x="148" y="1"/>
                  </a:moveTo>
                  <a:cubicBezTo>
                    <a:pt x="57" y="1"/>
                    <a:pt x="0" y="46"/>
                    <a:pt x="0" y="91"/>
                  </a:cubicBezTo>
                  <a:lnTo>
                    <a:pt x="0" y="852"/>
                  </a:lnTo>
                  <a:cubicBezTo>
                    <a:pt x="0" y="897"/>
                    <a:pt x="57" y="942"/>
                    <a:pt x="148" y="942"/>
                  </a:cubicBezTo>
                  <a:lnTo>
                    <a:pt x="1657" y="942"/>
                  </a:lnTo>
                  <a:cubicBezTo>
                    <a:pt x="1702" y="942"/>
                    <a:pt x="1759" y="897"/>
                    <a:pt x="1759" y="852"/>
                  </a:cubicBezTo>
                  <a:lnTo>
                    <a:pt x="1759" y="91"/>
                  </a:lnTo>
                  <a:cubicBezTo>
                    <a:pt x="1759" y="46"/>
                    <a:pt x="1702" y="1"/>
                    <a:pt x="16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2" name="Google Shape;1272;p25"/>
            <p:cNvSpPr/>
            <p:nvPr/>
          </p:nvSpPr>
          <p:spPr>
            <a:xfrm>
              <a:off x="2827430" y="2763353"/>
              <a:ext cx="138945" cy="276457"/>
            </a:xfrm>
            <a:custGeom>
              <a:avLst/>
              <a:gdLst/>
              <a:ahLst/>
              <a:cxnLst/>
              <a:rect l="l" t="t" r="r" b="b"/>
              <a:pathLst>
                <a:path w="2327" h="4630" extrusionOk="0">
                  <a:moveTo>
                    <a:pt x="1" y="1"/>
                  </a:moveTo>
                  <a:lnTo>
                    <a:pt x="1" y="4301"/>
                  </a:lnTo>
                  <a:cubicBezTo>
                    <a:pt x="1" y="4482"/>
                    <a:pt x="194" y="4630"/>
                    <a:pt x="386" y="4630"/>
                  </a:cubicBezTo>
                  <a:lnTo>
                    <a:pt x="1941" y="4630"/>
                  </a:lnTo>
                  <a:cubicBezTo>
                    <a:pt x="2134" y="4630"/>
                    <a:pt x="2326" y="4482"/>
                    <a:pt x="2326" y="4301"/>
                  </a:cubicBezTo>
                  <a:lnTo>
                    <a:pt x="2326"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3" name="Google Shape;1273;p25"/>
            <p:cNvSpPr/>
            <p:nvPr/>
          </p:nvSpPr>
          <p:spPr>
            <a:xfrm>
              <a:off x="2299770" y="3465846"/>
              <a:ext cx="203253" cy="191789"/>
            </a:xfrm>
            <a:custGeom>
              <a:avLst/>
              <a:gdLst/>
              <a:ahLst/>
              <a:cxnLst/>
              <a:rect l="l" t="t" r="r" b="b"/>
              <a:pathLst>
                <a:path w="3404" h="3212" extrusionOk="0">
                  <a:moveTo>
                    <a:pt x="0" y="0"/>
                  </a:moveTo>
                  <a:lnTo>
                    <a:pt x="0" y="2644"/>
                  </a:lnTo>
                  <a:cubicBezTo>
                    <a:pt x="0" y="2927"/>
                    <a:pt x="238" y="3211"/>
                    <a:pt x="567" y="3211"/>
                  </a:cubicBezTo>
                  <a:lnTo>
                    <a:pt x="2836" y="3211"/>
                  </a:lnTo>
                  <a:cubicBezTo>
                    <a:pt x="3120" y="3211"/>
                    <a:pt x="3404" y="2927"/>
                    <a:pt x="3404" y="2644"/>
                  </a:cubicBezTo>
                  <a:lnTo>
                    <a:pt x="3404"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4" name="Google Shape;1274;p25"/>
            <p:cNvSpPr/>
            <p:nvPr/>
          </p:nvSpPr>
          <p:spPr>
            <a:xfrm>
              <a:off x="2330939" y="3465846"/>
              <a:ext cx="138229" cy="144319"/>
            </a:xfrm>
            <a:custGeom>
              <a:avLst/>
              <a:gdLst/>
              <a:ahLst/>
              <a:cxnLst/>
              <a:rect l="l" t="t" r="r" b="b"/>
              <a:pathLst>
                <a:path w="2315" h="2417" extrusionOk="0">
                  <a:moveTo>
                    <a:pt x="0" y="0"/>
                  </a:moveTo>
                  <a:lnTo>
                    <a:pt x="0" y="2031"/>
                  </a:lnTo>
                  <a:cubicBezTo>
                    <a:pt x="0" y="2224"/>
                    <a:pt x="193" y="2417"/>
                    <a:pt x="374" y="2417"/>
                  </a:cubicBezTo>
                  <a:lnTo>
                    <a:pt x="1940" y="2417"/>
                  </a:lnTo>
                  <a:cubicBezTo>
                    <a:pt x="2133" y="2417"/>
                    <a:pt x="2314" y="2224"/>
                    <a:pt x="2314" y="2031"/>
                  </a:cubicBezTo>
                  <a:lnTo>
                    <a:pt x="2314"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5" name="Google Shape;1275;p25"/>
            <p:cNvSpPr/>
            <p:nvPr/>
          </p:nvSpPr>
          <p:spPr>
            <a:xfrm>
              <a:off x="2539567" y="3465846"/>
              <a:ext cx="203253" cy="191789"/>
            </a:xfrm>
            <a:custGeom>
              <a:avLst/>
              <a:gdLst/>
              <a:ahLst/>
              <a:cxnLst/>
              <a:rect l="l" t="t" r="r" b="b"/>
              <a:pathLst>
                <a:path w="3404" h="3212" extrusionOk="0">
                  <a:moveTo>
                    <a:pt x="0" y="0"/>
                  </a:moveTo>
                  <a:lnTo>
                    <a:pt x="0" y="2644"/>
                  </a:lnTo>
                  <a:cubicBezTo>
                    <a:pt x="0" y="2927"/>
                    <a:pt x="284" y="3211"/>
                    <a:pt x="624" y="3211"/>
                  </a:cubicBezTo>
                  <a:lnTo>
                    <a:pt x="2836" y="3211"/>
                  </a:lnTo>
                  <a:cubicBezTo>
                    <a:pt x="3177" y="3211"/>
                    <a:pt x="3404" y="2927"/>
                    <a:pt x="3404" y="2644"/>
                  </a:cubicBezTo>
                  <a:lnTo>
                    <a:pt x="3404"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6" name="Google Shape;1276;p25"/>
            <p:cNvSpPr/>
            <p:nvPr/>
          </p:nvSpPr>
          <p:spPr>
            <a:xfrm>
              <a:off x="2573422" y="3465846"/>
              <a:ext cx="138945" cy="144319"/>
            </a:xfrm>
            <a:custGeom>
              <a:avLst/>
              <a:gdLst/>
              <a:ahLst/>
              <a:cxnLst/>
              <a:rect l="l" t="t" r="r" b="b"/>
              <a:pathLst>
                <a:path w="2327" h="2417" extrusionOk="0">
                  <a:moveTo>
                    <a:pt x="0" y="0"/>
                  </a:moveTo>
                  <a:lnTo>
                    <a:pt x="0" y="2031"/>
                  </a:lnTo>
                  <a:cubicBezTo>
                    <a:pt x="0" y="2224"/>
                    <a:pt x="148" y="2417"/>
                    <a:pt x="386" y="2417"/>
                  </a:cubicBezTo>
                  <a:lnTo>
                    <a:pt x="1940" y="2417"/>
                  </a:lnTo>
                  <a:cubicBezTo>
                    <a:pt x="2133" y="2417"/>
                    <a:pt x="2326" y="2224"/>
                    <a:pt x="2326" y="2031"/>
                  </a:cubicBezTo>
                  <a:lnTo>
                    <a:pt x="2326"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7" name="Google Shape;1277;p25"/>
            <p:cNvSpPr/>
            <p:nvPr/>
          </p:nvSpPr>
          <p:spPr>
            <a:xfrm>
              <a:off x="2796977" y="3465846"/>
              <a:ext cx="203253" cy="191789"/>
            </a:xfrm>
            <a:custGeom>
              <a:avLst/>
              <a:gdLst/>
              <a:ahLst/>
              <a:cxnLst/>
              <a:rect l="l" t="t" r="r" b="b"/>
              <a:pathLst>
                <a:path w="3404" h="3212" extrusionOk="0">
                  <a:moveTo>
                    <a:pt x="0" y="0"/>
                  </a:moveTo>
                  <a:lnTo>
                    <a:pt x="0" y="2644"/>
                  </a:lnTo>
                  <a:cubicBezTo>
                    <a:pt x="0" y="2927"/>
                    <a:pt x="227" y="3211"/>
                    <a:pt x="567" y="3211"/>
                  </a:cubicBezTo>
                  <a:lnTo>
                    <a:pt x="2836" y="3211"/>
                  </a:lnTo>
                  <a:cubicBezTo>
                    <a:pt x="3120" y="3211"/>
                    <a:pt x="3404" y="2927"/>
                    <a:pt x="3404" y="2644"/>
                  </a:cubicBezTo>
                  <a:lnTo>
                    <a:pt x="3404"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8" name="Google Shape;1278;p25"/>
            <p:cNvSpPr/>
            <p:nvPr/>
          </p:nvSpPr>
          <p:spPr>
            <a:xfrm>
              <a:off x="2827430" y="3465846"/>
              <a:ext cx="138945" cy="144319"/>
            </a:xfrm>
            <a:custGeom>
              <a:avLst/>
              <a:gdLst/>
              <a:ahLst/>
              <a:cxnLst/>
              <a:rect l="l" t="t" r="r" b="b"/>
              <a:pathLst>
                <a:path w="2327" h="2417" extrusionOk="0">
                  <a:moveTo>
                    <a:pt x="1" y="0"/>
                  </a:moveTo>
                  <a:lnTo>
                    <a:pt x="1" y="2031"/>
                  </a:lnTo>
                  <a:cubicBezTo>
                    <a:pt x="1" y="2224"/>
                    <a:pt x="194" y="2417"/>
                    <a:pt x="386" y="2417"/>
                  </a:cubicBezTo>
                  <a:lnTo>
                    <a:pt x="1941" y="2417"/>
                  </a:lnTo>
                  <a:cubicBezTo>
                    <a:pt x="2134" y="2417"/>
                    <a:pt x="2326" y="2224"/>
                    <a:pt x="2326" y="2031"/>
                  </a:cubicBezTo>
                  <a:lnTo>
                    <a:pt x="232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9" name="Google Shape;1279;p25"/>
            <p:cNvSpPr/>
            <p:nvPr/>
          </p:nvSpPr>
          <p:spPr>
            <a:xfrm>
              <a:off x="3036774" y="3465846"/>
              <a:ext cx="205999" cy="191789"/>
            </a:xfrm>
            <a:custGeom>
              <a:avLst/>
              <a:gdLst/>
              <a:ahLst/>
              <a:cxnLst/>
              <a:rect l="l" t="t" r="r" b="b"/>
              <a:pathLst>
                <a:path w="3450" h="3212" extrusionOk="0">
                  <a:moveTo>
                    <a:pt x="0" y="0"/>
                  </a:moveTo>
                  <a:lnTo>
                    <a:pt x="0" y="2644"/>
                  </a:lnTo>
                  <a:cubicBezTo>
                    <a:pt x="0" y="2927"/>
                    <a:pt x="284" y="3211"/>
                    <a:pt x="613" y="3211"/>
                  </a:cubicBezTo>
                  <a:lnTo>
                    <a:pt x="2836" y="3211"/>
                  </a:lnTo>
                  <a:cubicBezTo>
                    <a:pt x="3165" y="3211"/>
                    <a:pt x="3449" y="2927"/>
                    <a:pt x="3449" y="2644"/>
                  </a:cubicBezTo>
                  <a:lnTo>
                    <a:pt x="344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0" name="Google Shape;1280;p25"/>
            <p:cNvSpPr/>
            <p:nvPr/>
          </p:nvSpPr>
          <p:spPr>
            <a:xfrm>
              <a:off x="3070629" y="3465846"/>
              <a:ext cx="138229" cy="144319"/>
            </a:xfrm>
            <a:custGeom>
              <a:avLst/>
              <a:gdLst/>
              <a:ahLst/>
              <a:cxnLst/>
              <a:rect l="l" t="t" r="r" b="b"/>
              <a:pathLst>
                <a:path w="2315" h="2417" extrusionOk="0">
                  <a:moveTo>
                    <a:pt x="1" y="0"/>
                  </a:moveTo>
                  <a:lnTo>
                    <a:pt x="1" y="2031"/>
                  </a:lnTo>
                  <a:cubicBezTo>
                    <a:pt x="1" y="2224"/>
                    <a:pt x="137" y="2417"/>
                    <a:pt x="375" y="2417"/>
                  </a:cubicBezTo>
                  <a:lnTo>
                    <a:pt x="1940" y="2417"/>
                  </a:lnTo>
                  <a:cubicBezTo>
                    <a:pt x="2122" y="2417"/>
                    <a:pt x="2315" y="2224"/>
                    <a:pt x="2315" y="2031"/>
                  </a:cubicBezTo>
                  <a:lnTo>
                    <a:pt x="231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1" name="Google Shape;1281;p25"/>
            <p:cNvSpPr/>
            <p:nvPr/>
          </p:nvSpPr>
          <p:spPr>
            <a:xfrm>
              <a:off x="2054540" y="3081729"/>
              <a:ext cx="1416500" cy="33975"/>
            </a:xfrm>
            <a:custGeom>
              <a:avLst/>
              <a:gdLst/>
              <a:ahLst/>
              <a:cxnLst/>
              <a:rect l="l" t="t" r="r" b="b"/>
              <a:pathLst>
                <a:path w="23723" h="569" extrusionOk="0">
                  <a:moveTo>
                    <a:pt x="0" y="1"/>
                  </a:moveTo>
                  <a:lnTo>
                    <a:pt x="0" y="568"/>
                  </a:lnTo>
                  <a:lnTo>
                    <a:pt x="23722" y="568"/>
                  </a:lnTo>
                  <a:lnTo>
                    <a:pt x="2372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2" name="Google Shape;1282;p25"/>
            <p:cNvSpPr/>
            <p:nvPr/>
          </p:nvSpPr>
          <p:spPr>
            <a:xfrm>
              <a:off x="2054540" y="2424675"/>
              <a:ext cx="1416500" cy="33915"/>
            </a:xfrm>
            <a:custGeom>
              <a:avLst/>
              <a:gdLst/>
              <a:ahLst/>
              <a:cxnLst/>
              <a:rect l="l" t="t" r="r" b="b"/>
              <a:pathLst>
                <a:path w="23723" h="568" extrusionOk="0">
                  <a:moveTo>
                    <a:pt x="0" y="0"/>
                  </a:moveTo>
                  <a:lnTo>
                    <a:pt x="0" y="568"/>
                  </a:lnTo>
                  <a:lnTo>
                    <a:pt x="23722" y="568"/>
                  </a:lnTo>
                  <a:lnTo>
                    <a:pt x="23722"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3" name="Google Shape;1283;p25"/>
            <p:cNvSpPr/>
            <p:nvPr/>
          </p:nvSpPr>
          <p:spPr>
            <a:xfrm>
              <a:off x="2054540" y="3654830"/>
              <a:ext cx="1416500" cy="33915"/>
            </a:xfrm>
            <a:custGeom>
              <a:avLst/>
              <a:gdLst/>
              <a:ahLst/>
              <a:cxnLst/>
              <a:rect l="l" t="t" r="r" b="b"/>
              <a:pathLst>
                <a:path w="23723" h="568" extrusionOk="0">
                  <a:moveTo>
                    <a:pt x="0" y="1"/>
                  </a:moveTo>
                  <a:lnTo>
                    <a:pt x="0" y="568"/>
                  </a:lnTo>
                  <a:lnTo>
                    <a:pt x="23722" y="568"/>
                  </a:lnTo>
                  <a:lnTo>
                    <a:pt x="2372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4" name="Google Shape;1284;p25"/>
            <p:cNvSpPr/>
            <p:nvPr/>
          </p:nvSpPr>
          <p:spPr>
            <a:xfrm>
              <a:off x="2166975" y="2441633"/>
              <a:ext cx="33915" cy="1230205"/>
            </a:xfrm>
            <a:custGeom>
              <a:avLst/>
              <a:gdLst/>
              <a:ahLst/>
              <a:cxnLst/>
              <a:rect l="l" t="t" r="r" b="b"/>
              <a:pathLst>
                <a:path w="568" h="20603" extrusionOk="0">
                  <a:moveTo>
                    <a:pt x="1" y="0"/>
                  </a:moveTo>
                  <a:lnTo>
                    <a:pt x="1" y="20602"/>
                  </a:lnTo>
                  <a:lnTo>
                    <a:pt x="568" y="20602"/>
                  </a:lnTo>
                  <a:lnTo>
                    <a:pt x="56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5" name="Google Shape;1285;p25"/>
            <p:cNvSpPr/>
            <p:nvPr/>
          </p:nvSpPr>
          <p:spPr>
            <a:xfrm>
              <a:off x="3327383" y="2449753"/>
              <a:ext cx="33915" cy="1230862"/>
            </a:xfrm>
            <a:custGeom>
              <a:avLst/>
              <a:gdLst/>
              <a:ahLst/>
              <a:cxnLst/>
              <a:rect l="l" t="t" r="r" b="b"/>
              <a:pathLst>
                <a:path w="568" h="20614" extrusionOk="0">
                  <a:moveTo>
                    <a:pt x="0" y="0"/>
                  </a:moveTo>
                  <a:lnTo>
                    <a:pt x="0" y="20614"/>
                  </a:lnTo>
                  <a:lnTo>
                    <a:pt x="567" y="20614"/>
                  </a:lnTo>
                  <a:lnTo>
                    <a:pt x="56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6" name="Google Shape;1286;p25"/>
            <p:cNvSpPr/>
            <p:nvPr/>
          </p:nvSpPr>
          <p:spPr>
            <a:xfrm>
              <a:off x="2291650" y="3409599"/>
              <a:ext cx="220210" cy="56307"/>
            </a:xfrm>
            <a:custGeom>
              <a:avLst/>
              <a:gdLst/>
              <a:ahLst/>
              <a:cxnLst/>
              <a:rect l="l" t="t" r="r" b="b"/>
              <a:pathLst>
                <a:path w="3688" h="943" extrusionOk="0">
                  <a:moveTo>
                    <a:pt x="284" y="1"/>
                  </a:moveTo>
                  <a:cubicBezTo>
                    <a:pt x="91" y="1"/>
                    <a:pt x="0" y="137"/>
                    <a:pt x="0" y="284"/>
                  </a:cubicBezTo>
                  <a:lnTo>
                    <a:pt x="0" y="942"/>
                  </a:lnTo>
                  <a:lnTo>
                    <a:pt x="3687" y="942"/>
                  </a:lnTo>
                  <a:lnTo>
                    <a:pt x="3687" y="284"/>
                  </a:lnTo>
                  <a:cubicBezTo>
                    <a:pt x="3687" y="137"/>
                    <a:pt x="3540" y="1"/>
                    <a:pt x="34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7" name="Google Shape;1287;p25"/>
            <p:cNvSpPr/>
            <p:nvPr/>
          </p:nvSpPr>
          <p:spPr>
            <a:xfrm>
              <a:off x="2531446" y="3409599"/>
              <a:ext cx="222897" cy="56307"/>
            </a:xfrm>
            <a:custGeom>
              <a:avLst/>
              <a:gdLst/>
              <a:ahLst/>
              <a:cxnLst/>
              <a:rect l="l" t="t" r="r" b="b"/>
              <a:pathLst>
                <a:path w="3733" h="943" extrusionOk="0">
                  <a:moveTo>
                    <a:pt x="284" y="1"/>
                  </a:moveTo>
                  <a:cubicBezTo>
                    <a:pt x="136" y="1"/>
                    <a:pt x="0" y="137"/>
                    <a:pt x="0" y="284"/>
                  </a:cubicBezTo>
                  <a:lnTo>
                    <a:pt x="0" y="942"/>
                  </a:lnTo>
                  <a:lnTo>
                    <a:pt x="3733" y="942"/>
                  </a:lnTo>
                  <a:lnTo>
                    <a:pt x="3733" y="284"/>
                  </a:lnTo>
                  <a:cubicBezTo>
                    <a:pt x="3733" y="137"/>
                    <a:pt x="3596" y="1"/>
                    <a:pt x="34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8" name="Google Shape;1288;p25"/>
            <p:cNvSpPr/>
            <p:nvPr/>
          </p:nvSpPr>
          <p:spPr>
            <a:xfrm>
              <a:off x="2785453" y="3409599"/>
              <a:ext cx="222897" cy="56307"/>
            </a:xfrm>
            <a:custGeom>
              <a:avLst/>
              <a:gdLst/>
              <a:ahLst/>
              <a:cxnLst/>
              <a:rect l="l" t="t" r="r" b="b"/>
              <a:pathLst>
                <a:path w="3733" h="943" extrusionOk="0">
                  <a:moveTo>
                    <a:pt x="329" y="1"/>
                  </a:moveTo>
                  <a:cubicBezTo>
                    <a:pt x="137" y="1"/>
                    <a:pt x="0" y="137"/>
                    <a:pt x="0" y="284"/>
                  </a:cubicBezTo>
                  <a:lnTo>
                    <a:pt x="0" y="942"/>
                  </a:lnTo>
                  <a:lnTo>
                    <a:pt x="3733" y="942"/>
                  </a:lnTo>
                  <a:lnTo>
                    <a:pt x="3733" y="284"/>
                  </a:lnTo>
                  <a:cubicBezTo>
                    <a:pt x="3733" y="137"/>
                    <a:pt x="3597" y="1"/>
                    <a:pt x="34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9" name="Google Shape;1289;p25"/>
            <p:cNvSpPr/>
            <p:nvPr/>
          </p:nvSpPr>
          <p:spPr>
            <a:xfrm>
              <a:off x="3027936" y="3409599"/>
              <a:ext cx="222957" cy="56307"/>
            </a:xfrm>
            <a:custGeom>
              <a:avLst/>
              <a:gdLst/>
              <a:ahLst/>
              <a:cxnLst/>
              <a:rect l="l" t="t" r="r" b="b"/>
              <a:pathLst>
                <a:path w="3734" h="943" extrusionOk="0">
                  <a:moveTo>
                    <a:pt x="284" y="1"/>
                  </a:moveTo>
                  <a:cubicBezTo>
                    <a:pt x="148" y="1"/>
                    <a:pt x="1" y="137"/>
                    <a:pt x="1" y="284"/>
                  </a:cubicBezTo>
                  <a:lnTo>
                    <a:pt x="1" y="942"/>
                  </a:lnTo>
                  <a:lnTo>
                    <a:pt x="3733" y="942"/>
                  </a:lnTo>
                  <a:lnTo>
                    <a:pt x="3733" y="284"/>
                  </a:lnTo>
                  <a:cubicBezTo>
                    <a:pt x="3733" y="137"/>
                    <a:pt x="3597" y="1"/>
                    <a:pt x="345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8390373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60"/>
        <p:cNvGrpSpPr/>
        <p:nvPr/>
      </p:nvGrpSpPr>
      <p:grpSpPr>
        <a:xfrm>
          <a:off x="0" y="0"/>
          <a:ext cx="0" cy="0"/>
          <a:chOff x="0" y="0"/>
          <a:chExt cx="0" cy="0"/>
        </a:xfrm>
      </p:grpSpPr>
      <p:sp>
        <p:nvSpPr>
          <p:cNvPr id="261" name="Google Shape;261;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262" name="Google Shape;262;p6"/>
          <p:cNvGrpSpPr/>
          <p:nvPr/>
        </p:nvGrpSpPr>
        <p:grpSpPr>
          <a:xfrm rot="5400000">
            <a:off x="-231089" y="4087335"/>
            <a:ext cx="1364278" cy="661677"/>
            <a:chOff x="-2007925" y="4684594"/>
            <a:chExt cx="1208717" cy="586229"/>
          </a:xfrm>
        </p:grpSpPr>
        <p:sp>
          <p:nvSpPr>
            <p:cNvPr id="263" name="Google Shape;263;p6"/>
            <p:cNvSpPr/>
            <p:nvPr/>
          </p:nvSpPr>
          <p:spPr>
            <a:xfrm>
              <a:off x="-1935655" y="4757186"/>
              <a:ext cx="988672" cy="399619"/>
            </a:xfrm>
            <a:custGeom>
              <a:avLst/>
              <a:gdLst/>
              <a:ahLst/>
              <a:cxnLst/>
              <a:rect l="l" t="t" r="r" b="b"/>
              <a:pathLst>
                <a:path w="12244" h="4949" extrusionOk="0">
                  <a:moveTo>
                    <a:pt x="12171" y="0"/>
                  </a:moveTo>
                  <a:lnTo>
                    <a:pt x="7437" y="4852"/>
                  </a:lnTo>
                  <a:lnTo>
                    <a:pt x="1" y="4830"/>
                  </a:lnTo>
                  <a:lnTo>
                    <a:pt x="1" y="4926"/>
                  </a:lnTo>
                  <a:lnTo>
                    <a:pt x="7482" y="4948"/>
                  </a:lnTo>
                  <a:lnTo>
                    <a:pt x="12244" y="68"/>
                  </a:lnTo>
                  <a:lnTo>
                    <a:pt x="1217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4" name="Google Shape;264;p6"/>
            <p:cNvSpPr/>
            <p:nvPr/>
          </p:nvSpPr>
          <p:spPr>
            <a:xfrm>
              <a:off x="-1333356" y="5082600"/>
              <a:ext cx="462279" cy="74207"/>
            </a:xfrm>
            <a:custGeom>
              <a:avLst/>
              <a:gdLst/>
              <a:ahLst/>
              <a:cxnLst/>
              <a:rect l="l" t="t" r="r" b="b"/>
              <a:pathLst>
                <a:path w="5725" h="919" extrusionOk="0">
                  <a:moveTo>
                    <a:pt x="5697" y="1"/>
                  </a:moveTo>
                  <a:lnTo>
                    <a:pt x="0" y="822"/>
                  </a:lnTo>
                  <a:lnTo>
                    <a:pt x="0" y="918"/>
                  </a:lnTo>
                  <a:lnTo>
                    <a:pt x="5725" y="96"/>
                  </a:lnTo>
                  <a:lnTo>
                    <a:pt x="569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5" name="Google Shape;265;p6"/>
            <p:cNvSpPr/>
            <p:nvPr/>
          </p:nvSpPr>
          <p:spPr>
            <a:xfrm>
              <a:off x="-945200" y="5015903"/>
              <a:ext cx="145991" cy="139370"/>
            </a:xfrm>
            <a:custGeom>
              <a:avLst/>
              <a:gdLst/>
              <a:ahLst/>
              <a:cxnLst/>
              <a:rect l="l" t="t" r="r" b="b"/>
              <a:pathLst>
                <a:path w="1808" h="1726" extrusionOk="0">
                  <a:moveTo>
                    <a:pt x="902" y="1"/>
                  </a:moveTo>
                  <a:cubicBezTo>
                    <a:pt x="876" y="1"/>
                    <a:pt x="849" y="2"/>
                    <a:pt x="822" y="5"/>
                  </a:cubicBezTo>
                  <a:cubicBezTo>
                    <a:pt x="355" y="55"/>
                    <a:pt x="0" y="478"/>
                    <a:pt x="45" y="945"/>
                  </a:cubicBezTo>
                  <a:cubicBezTo>
                    <a:pt x="72" y="1385"/>
                    <a:pt x="448" y="1725"/>
                    <a:pt x="883" y="1725"/>
                  </a:cubicBezTo>
                  <a:cubicBezTo>
                    <a:pt x="909" y="1725"/>
                    <a:pt x="936" y="1724"/>
                    <a:pt x="963" y="1722"/>
                  </a:cubicBezTo>
                  <a:cubicBezTo>
                    <a:pt x="1453" y="1671"/>
                    <a:pt x="1807" y="1271"/>
                    <a:pt x="1762" y="781"/>
                  </a:cubicBezTo>
                  <a:cubicBezTo>
                    <a:pt x="1714" y="341"/>
                    <a:pt x="1337" y="1"/>
                    <a:pt x="90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6" name="Google Shape;266;p6"/>
            <p:cNvSpPr/>
            <p:nvPr/>
          </p:nvSpPr>
          <p:spPr>
            <a:xfrm>
              <a:off x="-1456577" y="5034878"/>
              <a:ext cx="246441" cy="235944"/>
            </a:xfrm>
            <a:custGeom>
              <a:avLst/>
              <a:gdLst/>
              <a:ahLst/>
              <a:cxnLst/>
              <a:rect l="l" t="t" r="r" b="b"/>
              <a:pathLst>
                <a:path w="3052" h="2922" extrusionOk="0">
                  <a:moveTo>
                    <a:pt x="1514" y="1"/>
                  </a:moveTo>
                  <a:cubicBezTo>
                    <a:pt x="1472" y="1"/>
                    <a:pt x="1429" y="3"/>
                    <a:pt x="1386" y="6"/>
                  </a:cubicBezTo>
                  <a:cubicBezTo>
                    <a:pt x="586" y="79"/>
                    <a:pt x="1" y="783"/>
                    <a:pt x="74" y="1577"/>
                  </a:cubicBezTo>
                  <a:cubicBezTo>
                    <a:pt x="138" y="2355"/>
                    <a:pt x="773" y="2922"/>
                    <a:pt x="1519" y="2922"/>
                  </a:cubicBezTo>
                  <a:cubicBezTo>
                    <a:pt x="1561" y="2922"/>
                    <a:pt x="1602" y="2920"/>
                    <a:pt x="1644" y="2916"/>
                  </a:cubicBezTo>
                  <a:cubicBezTo>
                    <a:pt x="2438" y="2843"/>
                    <a:pt x="3052" y="2139"/>
                    <a:pt x="2979" y="1346"/>
                  </a:cubicBezTo>
                  <a:cubicBezTo>
                    <a:pt x="2915" y="567"/>
                    <a:pt x="2280" y="1"/>
                    <a:pt x="151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7" name="Google Shape;267;p6"/>
            <p:cNvSpPr/>
            <p:nvPr/>
          </p:nvSpPr>
          <p:spPr>
            <a:xfrm>
              <a:off x="-2007925" y="5082277"/>
              <a:ext cx="145991" cy="138966"/>
            </a:xfrm>
            <a:custGeom>
              <a:avLst/>
              <a:gdLst/>
              <a:ahLst/>
              <a:cxnLst/>
              <a:rect l="l" t="t" r="r" b="b"/>
              <a:pathLst>
                <a:path w="1808" h="1721" extrusionOk="0">
                  <a:moveTo>
                    <a:pt x="905" y="1"/>
                  </a:moveTo>
                  <a:cubicBezTo>
                    <a:pt x="878" y="1"/>
                    <a:pt x="850" y="2"/>
                    <a:pt x="823" y="5"/>
                  </a:cubicBezTo>
                  <a:cubicBezTo>
                    <a:pt x="355" y="55"/>
                    <a:pt x="1" y="477"/>
                    <a:pt x="51" y="945"/>
                  </a:cubicBezTo>
                  <a:cubicBezTo>
                    <a:pt x="94" y="1382"/>
                    <a:pt x="446" y="1721"/>
                    <a:pt x="898" y="1721"/>
                  </a:cubicBezTo>
                  <a:cubicBezTo>
                    <a:pt x="929" y="1721"/>
                    <a:pt x="960" y="1719"/>
                    <a:pt x="992" y="1716"/>
                  </a:cubicBezTo>
                  <a:cubicBezTo>
                    <a:pt x="1459" y="1671"/>
                    <a:pt x="1808" y="1249"/>
                    <a:pt x="1763" y="781"/>
                  </a:cubicBezTo>
                  <a:cubicBezTo>
                    <a:pt x="1720" y="336"/>
                    <a:pt x="1343" y="1"/>
                    <a:pt x="90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8" name="Google Shape;268;p6"/>
            <p:cNvSpPr/>
            <p:nvPr/>
          </p:nvSpPr>
          <p:spPr>
            <a:xfrm>
              <a:off x="-1028370" y="4684594"/>
              <a:ext cx="157296" cy="150271"/>
            </a:xfrm>
            <a:custGeom>
              <a:avLst/>
              <a:gdLst/>
              <a:ahLst/>
              <a:cxnLst/>
              <a:rect l="l" t="t" r="r" b="b"/>
              <a:pathLst>
                <a:path w="1948" h="1861" extrusionOk="0">
                  <a:moveTo>
                    <a:pt x="973" y="1"/>
                  </a:moveTo>
                  <a:cubicBezTo>
                    <a:pt x="946" y="1"/>
                    <a:pt x="918" y="2"/>
                    <a:pt x="890" y="4"/>
                  </a:cubicBezTo>
                  <a:cubicBezTo>
                    <a:pt x="372" y="55"/>
                    <a:pt x="0" y="500"/>
                    <a:pt x="45" y="1012"/>
                  </a:cubicBezTo>
                  <a:cubicBezTo>
                    <a:pt x="88" y="1498"/>
                    <a:pt x="488" y="1861"/>
                    <a:pt x="961" y="1861"/>
                  </a:cubicBezTo>
                  <a:cubicBezTo>
                    <a:pt x="991" y="1861"/>
                    <a:pt x="1022" y="1859"/>
                    <a:pt x="1053" y="1856"/>
                  </a:cubicBezTo>
                  <a:cubicBezTo>
                    <a:pt x="1571" y="1811"/>
                    <a:pt x="1948" y="1366"/>
                    <a:pt x="1897" y="849"/>
                  </a:cubicBezTo>
                  <a:cubicBezTo>
                    <a:pt x="1855" y="364"/>
                    <a:pt x="1455" y="1"/>
                    <a:pt x="97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69" name="Google Shape;269;p6"/>
          <p:cNvGrpSpPr/>
          <p:nvPr/>
        </p:nvGrpSpPr>
        <p:grpSpPr>
          <a:xfrm rot="-5400000">
            <a:off x="8266862" y="193124"/>
            <a:ext cx="885344" cy="718824"/>
            <a:chOff x="7788497" y="247649"/>
            <a:chExt cx="795529" cy="645902"/>
          </a:xfrm>
        </p:grpSpPr>
        <p:sp>
          <p:nvSpPr>
            <p:cNvPr id="270" name="Google Shape;270;p6"/>
            <p:cNvSpPr/>
            <p:nvPr/>
          </p:nvSpPr>
          <p:spPr>
            <a:xfrm>
              <a:off x="8238991" y="300781"/>
              <a:ext cx="278660" cy="486423"/>
            </a:xfrm>
            <a:custGeom>
              <a:avLst/>
              <a:gdLst/>
              <a:ahLst/>
              <a:cxnLst/>
              <a:rect l="l" t="t" r="r" b="b"/>
              <a:pathLst>
                <a:path w="3451" h="6024" extrusionOk="0">
                  <a:moveTo>
                    <a:pt x="0" y="1"/>
                  </a:moveTo>
                  <a:lnTo>
                    <a:pt x="1008" y="6024"/>
                  </a:lnTo>
                  <a:lnTo>
                    <a:pt x="3451" y="2016"/>
                  </a:lnTo>
                  <a:lnTo>
                    <a:pt x="3378" y="1971"/>
                  </a:lnTo>
                  <a:lnTo>
                    <a:pt x="1058" y="5770"/>
                  </a:lnTo>
                  <a:lnTo>
                    <a:pt x="9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 name="Google Shape;271;p6"/>
            <p:cNvSpPr/>
            <p:nvPr/>
          </p:nvSpPr>
          <p:spPr>
            <a:xfrm>
              <a:off x="7854468" y="378057"/>
              <a:ext cx="470031" cy="401880"/>
            </a:xfrm>
            <a:custGeom>
              <a:avLst/>
              <a:gdLst/>
              <a:ahLst/>
              <a:cxnLst/>
              <a:rect l="l" t="t" r="r" b="b"/>
              <a:pathLst>
                <a:path w="5821" h="4977" extrusionOk="0">
                  <a:moveTo>
                    <a:pt x="73" y="1"/>
                  </a:moveTo>
                  <a:lnTo>
                    <a:pt x="0" y="74"/>
                  </a:lnTo>
                  <a:lnTo>
                    <a:pt x="5770" y="4977"/>
                  </a:lnTo>
                  <a:lnTo>
                    <a:pt x="5820" y="4904"/>
                  </a:lnTo>
                  <a:lnTo>
                    <a:pt x="7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 name="Google Shape;272;p6"/>
            <p:cNvSpPr/>
            <p:nvPr/>
          </p:nvSpPr>
          <p:spPr>
            <a:xfrm>
              <a:off x="8204915" y="658495"/>
              <a:ext cx="235056" cy="235056"/>
            </a:xfrm>
            <a:custGeom>
              <a:avLst/>
              <a:gdLst/>
              <a:ahLst/>
              <a:cxnLst/>
              <a:rect l="l" t="t" r="r" b="b"/>
              <a:pathLst>
                <a:path w="2911" h="2911" extrusionOk="0">
                  <a:moveTo>
                    <a:pt x="1458" y="1"/>
                  </a:moveTo>
                  <a:cubicBezTo>
                    <a:pt x="659" y="1"/>
                    <a:pt x="0" y="659"/>
                    <a:pt x="0" y="1453"/>
                  </a:cubicBezTo>
                  <a:cubicBezTo>
                    <a:pt x="0" y="2252"/>
                    <a:pt x="659" y="2911"/>
                    <a:pt x="1458" y="2911"/>
                  </a:cubicBezTo>
                  <a:cubicBezTo>
                    <a:pt x="2252" y="2911"/>
                    <a:pt x="2910" y="2252"/>
                    <a:pt x="2910" y="1453"/>
                  </a:cubicBezTo>
                  <a:cubicBezTo>
                    <a:pt x="2910" y="659"/>
                    <a:pt x="2252" y="1"/>
                    <a:pt x="1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 name="Google Shape;273;p6"/>
            <p:cNvSpPr/>
            <p:nvPr/>
          </p:nvSpPr>
          <p:spPr>
            <a:xfrm>
              <a:off x="7788497" y="312167"/>
              <a:ext cx="138320" cy="138240"/>
            </a:xfrm>
            <a:custGeom>
              <a:avLst/>
              <a:gdLst/>
              <a:ahLst/>
              <a:cxnLst/>
              <a:rect l="l" t="t" r="r" b="b"/>
              <a:pathLst>
                <a:path w="1713" h="1712" extrusionOk="0">
                  <a:moveTo>
                    <a:pt x="845" y="0"/>
                  </a:moveTo>
                  <a:cubicBezTo>
                    <a:pt x="372" y="0"/>
                    <a:pt x="1" y="372"/>
                    <a:pt x="1" y="845"/>
                  </a:cubicBezTo>
                  <a:cubicBezTo>
                    <a:pt x="1" y="1335"/>
                    <a:pt x="372" y="1712"/>
                    <a:pt x="845" y="1712"/>
                  </a:cubicBezTo>
                  <a:cubicBezTo>
                    <a:pt x="1335" y="1712"/>
                    <a:pt x="1712" y="1335"/>
                    <a:pt x="1712" y="845"/>
                  </a:cubicBezTo>
                  <a:cubicBezTo>
                    <a:pt x="1712" y="372"/>
                    <a:pt x="1335" y="0"/>
                    <a:pt x="84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4" name="Google Shape;274;p6"/>
            <p:cNvSpPr/>
            <p:nvPr/>
          </p:nvSpPr>
          <p:spPr>
            <a:xfrm>
              <a:off x="8188039" y="247649"/>
              <a:ext cx="107798" cy="105941"/>
            </a:xfrm>
            <a:custGeom>
              <a:avLst/>
              <a:gdLst/>
              <a:ahLst/>
              <a:cxnLst/>
              <a:rect l="l" t="t" r="r" b="b"/>
              <a:pathLst>
                <a:path w="1335" h="1312" extrusionOk="0">
                  <a:moveTo>
                    <a:pt x="682" y="0"/>
                  </a:moveTo>
                  <a:cubicBezTo>
                    <a:pt x="305" y="0"/>
                    <a:pt x="1" y="282"/>
                    <a:pt x="1" y="659"/>
                  </a:cubicBezTo>
                  <a:cubicBezTo>
                    <a:pt x="1" y="1008"/>
                    <a:pt x="305" y="1312"/>
                    <a:pt x="682" y="1312"/>
                  </a:cubicBezTo>
                  <a:cubicBezTo>
                    <a:pt x="1031" y="1312"/>
                    <a:pt x="1335" y="1008"/>
                    <a:pt x="1335" y="659"/>
                  </a:cubicBezTo>
                  <a:cubicBezTo>
                    <a:pt x="1335" y="282"/>
                    <a:pt x="1031" y="0"/>
                    <a:pt x="68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5" name="Google Shape;275;p6"/>
            <p:cNvSpPr/>
            <p:nvPr/>
          </p:nvSpPr>
          <p:spPr>
            <a:xfrm>
              <a:off x="8445302" y="391704"/>
              <a:ext cx="138724" cy="138240"/>
            </a:xfrm>
            <a:custGeom>
              <a:avLst/>
              <a:gdLst/>
              <a:ahLst/>
              <a:cxnLst/>
              <a:rect l="l" t="t" r="r" b="b"/>
              <a:pathLst>
                <a:path w="1718" h="1712" extrusionOk="0">
                  <a:moveTo>
                    <a:pt x="873" y="1"/>
                  </a:moveTo>
                  <a:cubicBezTo>
                    <a:pt x="378" y="1"/>
                    <a:pt x="1" y="372"/>
                    <a:pt x="1" y="867"/>
                  </a:cubicBezTo>
                  <a:cubicBezTo>
                    <a:pt x="1" y="1335"/>
                    <a:pt x="378" y="1712"/>
                    <a:pt x="873" y="1712"/>
                  </a:cubicBezTo>
                  <a:cubicBezTo>
                    <a:pt x="1340" y="1712"/>
                    <a:pt x="1718" y="1335"/>
                    <a:pt x="1718" y="867"/>
                  </a:cubicBezTo>
                  <a:cubicBezTo>
                    <a:pt x="1718" y="372"/>
                    <a:pt x="1340" y="1"/>
                    <a:pt x="87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91615894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5/1/2025</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27608584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5/1/2025</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40835279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5/1/2025</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74088490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5/1/2025</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6252969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5/1/2025</a:t>
            </a:fld>
            <a:endParaRPr lang="en-US" kern="1200">
              <a:solidFill>
                <a:prstClr val="black">
                  <a:tint val="75000"/>
                </a:prstClr>
              </a:solidFill>
              <a:latin typeface="Calibri"/>
              <a:ea typeface="+mn-ea"/>
              <a:cs typeface="+mn-cs"/>
            </a:endParaRPr>
          </a:p>
        </p:txBody>
      </p:sp>
      <p:sp>
        <p:nvSpPr>
          <p:cNvPr id="8" name="Footer Placeholder 7"/>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9" name="Slide Number Placeholder 8"/>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2675471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5/1/2025</a:t>
            </a:fld>
            <a:endParaRPr lang="en-US" kern="1200">
              <a:solidFill>
                <a:prstClr val="black">
                  <a:tint val="75000"/>
                </a:prstClr>
              </a:solidFill>
              <a:latin typeface="Calibri"/>
              <a:ea typeface="+mn-ea"/>
              <a:cs typeface="+mn-cs"/>
            </a:endParaRPr>
          </a:p>
        </p:txBody>
      </p:sp>
      <p:sp>
        <p:nvSpPr>
          <p:cNvPr id="4" name="Footer Placeholder 3"/>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5" name="Slide Number Placeholder 4"/>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40995779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5/1/2025</a:t>
            </a:fld>
            <a:endParaRPr lang="en-US" kern="1200">
              <a:solidFill>
                <a:prstClr val="black">
                  <a:tint val="75000"/>
                </a:prstClr>
              </a:solidFill>
              <a:latin typeface="Calibri"/>
              <a:ea typeface="+mn-ea"/>
              <a:cs typeface="+mn-cs"/>
            </a:endParaRPr>
          </a:p>
        </p:txBody>
      </p:sp>
      <p:sp>
        <p:nvSpPr>
          <p:cNvPr id="3" name="Footer Placeholder 2"/>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4" name="Slide Number Placeholder 3"/>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288994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294000" y="291350"/>
            <a:ext cx="8556000" cy="4545600"/>
          </a:xfrm>
          <a:prstGeom prst="roundRect">
            <a:avLst>
              <a:gd name="adj" fmla="val 4315"/>
            </a:avLst>
          </a:prstGeom>
          <a:solidFill>
            <a:schemeClr val="accent6"/>
          </a:solidFill>
          <a:ln>
            <a:noFill/>
          </a:ln>
          <a:effectLst>
            <a:outerShdw blurRad="85725" dist="19050" dir="5400000" algn="bl" rotWithShape="0">
              <a:srgbClr val="000000">
                <a:alpha val="31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olengo"/>
              <a:ea typeface="Molengo"/>
              <a:cs typeface="Molengo"/>
              <a:sym typeface="Molengo"/>
            </a:endParaRPr>
          </a:p>
        </p:txBody>
      </p:sp>
      <p:sp>
        <p:nvSpPr>
          <p:cNvPr id="10" name="Google Shape;10;p2"/>
          <p:cNvSpPr txBox="1">
            <a:spLocks noGrp="1"/>
          </p:cNvSpPr>
          <p:nvPr>
            <p:ph type="ctrTitle"/>
          </p:nvPr>
        </p:nvSpPr>
        <p:spPr>
          <a:xfrm>
            <a:off x="889775" y="1144950"/>
            <a:ext cx="4537200" cy="2107200"/>
          </a:xfrm>
          <a:prstGeom prst="rect">
            <a:avLst/>
          </a:prstGeom>
          <a:noFill/>
        </p:spPr>
        <p:txBody>
          <a:bodyPr spcFirstLastPara="1" wrap="square" lIns="91425" tIns="91425" rIns="91425" bIns="91425" anchor="b" anchorCtr="0">
            <a:noAutofit/>
          </a:bodyPr>
          <a:lstStyle>
            <a:lvl1pPr lvl="0">
              <a:spcBef>
                <a:spcPts val="0"/>
              </a:spcBef>
              <a:spcAft>
                <a:spcPts val="0"/>
              </a:spcAft>
              <a:buClr>
                <a:srgbClr val="191919"/>
              </a:buClr>
              <a:buSzPts val="5200"/>
              <a:buNone/>
              <a:defRPr sz="45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1" name="Google Shape;11;p2"/>
          <p:cNvSpPr txBox="1">
            <a:spLocks noGrp="1"/>
          </p:cNvSpPr>
          <p:nvPr>
            <p:ph type="subTitle" idx="1"/>
          </p:nvPr>
        </p:nvSpPr>
        <p:spPr>
          <a:xfrm>
            <a:off x="889775" y="3507550"/>
            <a:ext cx="4537200" cy="475800"/>
          </a:xfrm>
          <a:prstGeom prst="rect">
            <a:avLst/>
          </a:prstGeom>
        </p:spPr>
        <p:txBody>
          <a:bodyPr spcFirstLastPara="1" wrap="square" lIns="91425" tIns="91425" rIns="91425" bIns="91425" anchor="t" anchorCtr="0">
            <a:noAutofit/>
          </a:bodyPr>
          <a:lstStyle>
            <a:lvl1pPr lvl="0">
              <a:lnSpc>
                <a:spcPct val="115000"/>
              </a:lnSpc>
              <a:spcBef>
                <a:spcPts val="0"/>
              </a:spcBef>
              <a:spcAft>
                <a:spcPts val="0"/>
              </a:spcAft>
              <a:buSzPts val="1400"/>
              <a:buNone/>
              <a:defRPr sz="1600">
                <a:latin typeface="Molengo"/>
                <a:ea typeface="Molengo"/>
                <a:cs typeface="Molengo"/>
                <a:sym typeface="Molengo"/>
              </a:defRPr>
            </a:lvl1pPr>
            <a:lvl2pPr lvl="1" algn="ctr">
              <a:lnSpc>
                <a:spcPct val="115000"/>
              </a:lnSpc>
              <a:spcBef>
                <a:spcPts val="0"/>
              </a:spcBef>
              <a:spcAft>
                <a:spcPts val="0"/>
              </a:spcAft>
              <a:buSzPts val="1800"/>
              <a:buNone/>
              <a:defRPr sz="1800"/>
            </a:lvl2pPr>
            <a:lvl3pPr lvl="2" algn="ctr">
              <a:lnSpc>
                <a:spcPct val="115000"/>
              </a:lnSpc>
              <a:spcBef>
                <a:spcPts val="0"/>
              </a:spcBef>
              <a:spcAft>
                <a:spcPts val="0"/>
              </a:spcAft>
              <a:buSzPts val="1800"/>
              <a:buNone/>
              <a:defRPr sz="1800"/>
            </a:lvl3pPr>
            <a:lvl4pPr lvl="3" algn="ctr">
              <a:lnSpc>
                <a:spcPct val="115000"/>
              </a:lnSpc>
              <a:spcBef>
                <a:spcPts val="0"/>
              </a:spcBef>
              <a:spcAft>
                <a:spcPts val="0"/>
              </a:spcAft>
              <a:buSzPts val="1800"/>
              <a:buNone/>
              <a:defRPr sz="1800"/>
            </a:lvl4pPr>
            <a:lvl5pPr lvl="4" algn="ctr">
              <a:lnSpc>
                <a:spcPct val="115000"/>
              </a:lnSpc>
              <a:spcBef>
                <a:spcPts val="0"/>
              </a:spcBef>
              <a:spcAft>
                <a:spcPts val="0"/>
              </a:spcAft>
              <a:buSzPts val="1800"/>
              <a:buNone/>
              <a:defRPr sz="1800"/>
            </a:lvl5pPr>
            <a:lvl6pPr lvl="5" algn="ctr">
              <a:lnSpc>
                <a:spcPct val="115000"/>
              </a:lnSpc>
              <a:spcBef>
                <a:spcPts val="0"/>
              </a:spcBef>
              <a:spcAft>
                <a:spcPts val="0"/>
              </a:spcAft>
              <a:buSzPts val="1800"/>
              <a:buNone/>
              <a:defRPr sz="1800"/>
            </a:lvl6pPr>
            <a:lvl7pPr lvl="6" algn="ctr">
              <a:lnSpc>
                <a:spcPct val="115000"/>
              </a:lnSpc>
              <a:spcBef>
                <a:spcPts val="0"/>
              </a:spcBef>
              <a:spcAft>
                <a:spcPts val="0"/>
              </a:spcAft>
              <a:buSzPts val="1800"/>
              <a:buNone/>
              <a:defRPr sz="1800"/>
            </a:lvl7pPr>
            <a:lvl8pPr lvl="7" algn="ctr">
              <a:lnSpc>
                <a:spcPct val="115000"/>
              </a:lnSpc>
              <a:spcBef>
                <a:spcPts val="0"/>
              </a:spcBef>
              <a:spcAft>
                <a:spcPts val="0"/>
              </a:spcAft>
              <a:buSzPts val="1800"/>
              <a:buNone/>
              <a:defRPr sz="1800"/>
            </a:lvl8pPr>
            <a:lvl9pPr lvl="8" algn="ctr">
              <a:lnSpc>
                <a:spcPct val="115000"/>
              </a:lnSpc>
              <a:spcBef>
                <a:spcPts val="0"/>
              </a:spcBef>
              <a:spcAft>
                <a:spcPts val="0"/>
              </a:spcAft>
              <a:buSzPts val="1800"/>
              <a:buNone/>
              <a:defRPr sz="1800"/>
            </a:lvl9pPr>
          </a:lstStyle>
          <a:p>
            <a:endParaRPr/>
          </a:p>
        </p:txBody>
      </p:sp>
    </p:spTree>
    <p:extLst>
      <p:ext uri="{BB962C8B-B14F-4D97-AF65-F5344CB8AC3E}">
        <p14:creationId xmlns:p14="http://schemas.microsoft.com/office/powerpoint/2010/main" val="36287952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5/1/2025</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94748479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5/1/2025</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40521216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5/1/2025</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9472620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5/1/2025</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968754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p:nvPr/>
        </p:nvSpPr>
        <p:spPr>
          <a:xfrm>
            <a:off x="294000" y="291350"/>
            <a:ext cx="8556000" cy="4545600"/>
          </a:xfrm>
          <a:prstGeom prst="roundRect">
            <a:avLst>
              <a:gd name="adj" fmla="val 4315"/>
            </a:avLst>
          </a:prstGeom>
          <a:solidFill>
            <a:schemeClr val="accent6"/>
          </a:solidFill>
          <a:ln>
            <a:noFill/>
          </a:ln>
          <a:effectLst>
            <a:outerShdw blurRad="85725" dist="19050" dir="5400000" algn="bl" rotWithShape="0">
              <a:srgbClr val="000000">
                <a:alpha val="31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a:ln>
                  <a:noFill/>
                </a:ln>
                <a:solidFill>
                  <a:srgbClr val="000000"/>
                </a:solidFill>
                <a:effectLst/>
                <a:uLnTx/>
                <a:uFillTx/>
                <a:latin typeface="Molengo"/>
                <a:ea typeface="Molengo"/>
                <a:cs typeface="Molengo"/>
                <a:sym typeface="Molengo"/>
              </a:rPr>
              <a:t> </a:t>
            </a:r>
            <a:endParaRPr kumimoji="0" sz="1400" b="0" i="0" u="none" strike="noStrike" kern="0" cap="none" spc="0" normalizeH="0" baseline="0" noProof="0">
              <a:ln>
                <a:noFill/>
              </a:ln>
              <a:solidFill>
                <a:srgbClr val="000000"/>
              </a:solidFill>
              <a:effectLst/>
              <a:uLnTx/>
              <a:uFillTx/>
              <a:latin typeface="Molengo"/>
              <a:ea typeface="Molengo"/>
              <a:cs typeface="Molengo"/>
              <a:sym typeface="Molengo"/>
            </a:endParaRPr>
          </a:p>
        </p:txBody>
      </p:sp>
      <p:sp>
        <p:nvSpPr>
          <p:cNvPr id="14" name="Google Shape;14;p3"/>
          <p:cNvSpPr txBox="1">
            <a:spLocks noGrp="1"/>
          </p:cNvSpPr>
          <p:nvPr>
            <p:ph type="title"/>
          </p:nvPr>
        </p:nvSpPr>
        <p:spPr>
          <a:xfrm>
            <a:off x="4472600" y="2076825"/>
            <a:ext cx="3958200" cy="1453800"/>
          </a:xfrm>
          <a:prstGeom prst="rect">
            <a:avLst/>
          </a:prstGeom>
        </p:spPr>
        <p:txBody>
          <a:bodyPr spcFirstLastPara="1" wrap="square" lIns="91425" tIns="91425" rIns="91425" bIns="91425" anchor="b" anchorCtr="0">
            <a:noAutofit/>
          </a:bodyPr>
          <a:lstStyle>
            <a:lvl1pPr lvl="0" algn="r">
              <a:spcBef>
                <a:spcPts val="0"/>
              </a:spcBef>
              <a:spcAft>
                <a:spcPts val="0"/>
              </a:spcAft>
              <a:buSzPts val="3600"/>
              <a:buNone/>
              <a:defRPr sz="4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title" idx="2" hasCustomPrompt="1"/>
          </p:nvPr>
        </p:nvSpPr>
        <p:spPr>
          <a:xfrm>
            <a:off x="6728275" y="988465"/>
            <a:ext cx="1702500" cy="1009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6000"/>
              <a:buNone/>
              <a:defRPr sz="6000" b="1">
                <a:solidFill>
                  <a:schemeClr val="dk2"/>
                </a:solidFill>
                <a:latin typeface="Montserrat Alternates"/>
                <a:ea typeface="Montserrat Alternates"/>
                <a:cs typeface="Montserrat Alternates"/>
                <a:sym typeface="Montserrat Alternates"/>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6" name="Google Shape;16;p3"/>
          <p:cNvSpPr txBox="1">
            <a:spLocks noGrp="1"/>
          </p:cNvSpPr>
          <p:nvPr>
            <p:ph type="subTitle" idx="1"/>
          </p:nvPr>
        </p:nvSpPr>
        <p:spPr>
          <a:xfrm>
            <a:off x="4472600" y="3697225"/>
            <a:ext cx="3958200" cy="457800"/>
          </a:xfrm>
          <a:prstGeom prst="rect">
            <a:avLst/>
          </a:prstGeom>
        </p:spPr>
        <p:txBody>
          <a:bodyPr spcFirstLastPara="1" wrap="square" lIns="91425" tIns="91425" rIns="91425" bIns="91425" anchor="t" anchorCtr="0">
            <a:noAutofit/>
          </a:bodyPr>
          <a:lstStyle>
            <a:lvl1pPr lvl="0" algn="r"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135552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80"/>
        <p:cNvGrpSpPr/>
        <p:nvPr/>
      </p:nvGrpSpPr>
      <p:grpSpPr>
        <a:xfrm>
          <a:off x="0" y="0"/>
          <a:ext cx="0" cy="0"/>
          <a:chOff x="0" y="0"/>
          <a:chExt cx="0" cy="0"/>
        </a:xfrm>
      </p:grpSpPr>
      <p:sp>
        <p:nvSpPr>
          <p:cNvPr id="81" name="Google Shape;81;p5"/>
          <p:cNvSpPr/>
          <p:nvPr/>
        </p:nvSpPr>
        <p:spPr>
          <a:xfrm>
            <a:off x="294000" y="291350"/>
            <a:ext cx="8556000" cy="4545600"/>
          </a:xfrm>
          <a:prstGeom prst="roundRect">
            <a:avLst>
              <a:gd name="adj" fmla="val 4315"/>
            </a:avLst>
          </a:prstGeom>
          <a:solidFill>
            <a:schemeClr val="accent6"/>
          </a:solidFill>
          <a:ln>
            <a:noFill/>
          </a:ln>
          <a:effectLst>
            <a:outerShdw blurRad="85725" dist="19050" dir="5400000" algn="bl" rotWithShape="0">
              <a:srgbClr val="000000">
                <a:alpha val="31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olengo"/>
              <a:ea typeface="Molengo"/>
              <a:cs typeface="Molengo"/>
              <a:sym typeface="Molengo"/>
            </a:endParaRPr>
          </a:p>
        </p:txBody>
      </p:sp>
      <p:sp>
        <p:nvSpPr>
          <p:cNvPr id="82" name="Google Shape;82;p5"/>
          <p:cNvSpPr/>
          <p:nvPr/>
        </p:nvSpPr>
        <p:spPr>
          <a:xfrm rot="1187492">
            <a:off x="8480069" y="789761"/>
            <a:ext cx="352630" cy="352630"/>
          </a:xfrm>
          <a:prstGeom prst="star4">
            <a:avLst>
              <a:gd name="adj" fmla="val 10083"/>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olengo"/>
              <a:ea typeface="Molengo"/>
              <a:cs typeface="Molengo"/>
              <a:sym typeface="Molengo"/>
            </a:endParaRPr>
          </a:p>
        </p:txBody>
      </p:sp>
      <p:sp>
        <p:nvSpPr>
          <p:cNvPr id="83" name="Google Shape;83;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4" name="Google Shape;84;p5"/>
          <p:cNvSpPr txBox="1">
            <a:spLocks noGrp="1"/>
          </p:cNvSpPr>
          <p:nvPr>
            <p:ph type="subTitle" idx="1"/>
          </p:nvPr>
        </p:nvSpPr>
        <p:spPr>
          <a:xfrm>
            <a:off x="5040054" y="2517000"/>
            <a:ext cx="2560500" cy="12111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2800"/>
              <a:buNone/>
              <a:defRPr sz="1400" b="0"/>
            </a:lvl1pPr>
            <a:lvl2pPr lvl="1" algn="ctr" rtl="0">
              <a:lnSpc>
                <a:spcPct val="115000"/>
              </a:lnSpc>
              <a:spcBef>
                <a:spcPts val="0"/>
              </a:spcBef>
              <a:spcAft>
                <a:spcPts val="0"/>
              </a:spcAft>
              <a:buSzPts val="2800"/>
              <a:buNone/>
              <a:defRPr sz="2800"/>
            </a:lvl2pPr>
            <a:lvl3pPr lvl="2" algn="ctr" rtl="0">
              <a:lnSpc>
                <a:spcPct val="115000"/>
              </a:lnSpc>
              <a:spcBef>
                <a:spcPts val="0"/>
              </a:spcBef>
              <a:spcAft>
                <a:spcPts val="0"/>
              </a:spcAft>
              <a:buSzPts val="2800"/>
              <a:buNone/>
              <a:defRPr sz="2800"/>
            </a:lvl3pPr>
            <a:lvl4pPr lvl="3" algn="ctr" rtl="0">
              <a:lnSpc>
                <a:spcPct val="115000"/>
              </a:lnSpc>
              <a:spcBef>
                <a:spcPts val="0"/>
              </a:spcBef>
              <a:spcAft>
                <a:spcPts val="0"/>
              </a:spcAft>
              <a:buSzPts val="2800"/>
              <a:buNone/>
              <a:defRPr sz="2800"/>
            </a:lvl4pPr>
            <a:lvl5pPr lvl="4" algn="ctr" rtl="0">
              <a:lnSpc>
                <a:spcPct val="115000"/>
              </a:lnSpc>
              <a:spcBef>
                <a:spcPts val="0"/>
              </a:spcBef>
              <a:spcAft>
                <a:spcPts val="0"/>
              </a:spcAft>
              <a:buSzPts val="2800"/>
              <a:buNone/>
              <a:defRPr sz="2800"/>
            </a:lvl5pPr>
            <a:lvl6pPr lvl="5" algn="ctr" rtl="0">
              <a:lnSpc>
                <a:spcPct val="115000"/>
              </a:lnSpc>
              <a:spcBef>
                <a:spcPts val="0"/>
              </a:spcBef>
              <a:spcAft>
                <a:spcPts val="0"/>
              </a:spcAft>
              <a:buSzPts val="2800"/>
              <a:buNone/>
              <a:defRPr sz="2800"/>
            </a:lvl6pPr>
            <a:lvl7pPr lvl="6" algn="ctr" rtl="0">
              <a:lnSpc>
                <a:spcPct val="115000"/>
              </a:lnSpc>
              <a:spcBef>
                <a:spcPts val="0"/>
              </a:spcBef>
              <a:spcAft>
                <a:spcPts val="0"/>
              </a:spcAft>
              <a:buSzPts val="2800"/>
              <a:buNone/>
              <a:defRPr sz="2800"/>
            </a:lvl7pPr>
            <a:lvl8pPr lvl="7" algn="ctr" rtl="0">
              <a:lnSpc>
                <a:spcPct val="115000"/>
              </a:lnSpc>
              <a:spcBef>
                <a:spcPts val="0"/>
              </a:spcBef>
              <a:spcAft>
                <a:spcPts val="0"/>
              </a:spcAft>
              <a:buSzPts val="2800"/>
              <a:buNone/>
              <a:defRPr sz="2800"/>
            </a:lvl8pPr>
            <a:lvl9pPr lvl="8" algn="ctr" rtl="0">
              <a:lnSpc>
                <a:spcPct val="115000"/>
              </a:lnSpc>
              <a:spcBef>
                <a:spcPts val="0"/>
              </a:spcBef>
              <a:spcAft>
                <a:spcPts val="0"/>
              </a:spcAft>
              <a:buSzPts val="2800"/>
              <a:buNone/>
              <a:defRPr sz="2800"/>
            </a:lvl9pPr>
          </a:lstStyle>
          <a:p>
            <a:endParaRPr/>
          </a:p>
        </p:txBody>
      </p:sp>
      <p:sp>
        <p:nvSpPr>
          <p:cNvPr id="85" name="Google Shape;85;p5"/>
          <p:cNvSpPr txBox="1">
            <a:spLocks noGrp="1"/>
          </p:cNvSpPr>
          <p:nvPr>
            <p:ph type="subTitle" idx="2"/>
          </p:nvPr>
        </p:nvSpPr>
        <p:spPr>
          <a:xfrm>
            <a:off x="1543446" y="2517000"/>
            <a:ext cx="2560500" cy="12111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2800"/>
              <a:buNone/>
              <a:defRPr sz="1400" b="0"/>
            </a:lvl1pPr>
            <a:lvl2pPr lvl="1" algn="ctr" rtl="0">
              <a:lnSpc>
                <a:spcPct val="115000"/>
              </a:lnSpc>
              <a:spcBef>
                <a:spcPts val="0"/>
              </a:spcBef>
              <a:spcAft>
                <a:spcPts val="0"/>
              </a:spcAft>
              <a:buSzPts val="2800"/>
              <a:buNone/>
              <a:defRPr sz="2800"/>
            </a:lvl2pPr>
            <a:lvl3pPr lvl="2" algn="ctr" rtl="0">
              <a:lnSpc>
                <a:spcPct val="115000"/>
              </a:lnSpc>
              <a:spcBef>
                <a:spcPts val="0"/>
              </a:spcBef>
              <a:spcAft>
                <a:spcPts val="0"/>
              </a:spcAft>
              <a:buSzPts val="2800"/>
              <a:buNone/>
              <a:defRPr sz="2800"/>
            </a:lvl3pPr>
            <a:lvl4pPr lvl="3" algn="ctr" rtl="0">
              <a:lnSpc>
                <a:spcPct val="115000"/>
              </a:lnSpc>
              <a:spcBef>
                <a:spcPts val="0"/>
              </a:spcBef>
              <a:spcAft>
                <a:spcPts val="0"/>
              </a:spcAft>
              <a:buSzPts val="2800"/>
              <a:buNone/>
              <a:defRPr sz="2800"/>
            </a:lvl4pPr>
            <a:lvl5pPr lvl="4" algn="ctr" rtl="0">
              <a:lnSpc>
                <a:spcPct val="115000"/>
              </a:lnSpc>
              <a:spcBef>
                <a:spcPts val="0"/>
              </a:spcBef>
              <a:spcAft>
                <a:spcPts val="0"/>
              </a:spcAft>
              <a:buSzPts val="2800"/>
              <a:buNone/>
              <a:defRPr sz="2800"/>
            </a:lvl5pPr>
            <a:lvl6pPr lvl="5" algn="ctr" rtl="0">
              <a:lnSpc>
                <a:spcPct val="115000"/>
              </a:lnSpc>
              <a:spcBef>
                <a:spcPts val="0"/>
              </a:spcBef>
              <a:spcAft>
                <a:spcPts val="0"/>
              </a:spcAft>
              <a:buSzPts val="2800"/>
              <a:buNone/>
              <a:defRPr sz="2800"/>
            </a:lvl6pPr>
            <a:lvl7pPr lvl="6" algn="ctr" rtl="0">
              <a:lnSpc>
                <a:spcPct val="115000"/>
              </a:lnSpc>
              <a:spcBef>
                <a:spcPts val="0"/>
              </a:spcBef>
              <a:spcAft>
                <a:spcPts val="0"/>
              </a:spcAft>
              <a:buSzPts val="2800"/>
              <a:buNone/>
              <a:defRPr sz="2800"/>
            </a:lvl7pPr>
            <a:lvl8pPr lvl="7" algn="ctr" rtl="0">
              <a:lnSpc>
                <a:spcPct val="115000"/>
              </a:lnSpc>
              <a:spcBef>
                <a:spcPts val="0"/>
              </a:spcBef>
              <a:spcAft>
                <a:spcPts val="0"/>
              </a:spcAft>
              <a:buSzPts val="2800"/>
              <a:buNone/>
              <a:defRPr sz="2800"/>
            </a:lvl8pPr>
            <a:lvl9pPr lvl="8" algn="ctr" rtl="0">
              <a:lnSpc>
                <a:spcPct val="115000"/>
              </a:lnSpc>
              <a:spcBef>
                <a:spcPts val="0"/>
              </a:spcBef>
              <a:spcAft>
                <a:spcPts val="0"/>
              </a:spcAft>
              <a:buSzPts val="2800"/>
              <a:buNone/>
              <a:defRPr sz="2800"/>
            </a:lvl9pPr>
          </a:lstStyle>
          <a:p>
            <a:endParaRPr/>
          </a:p>
        </p:txBody>
      </p:sp>
      <p:sp>
        <p:nvSpPr>
          <p:cNvPr id="86" name="Google Shape;86;p5"/>
          <p:cNvSpPr txBox="1">
            <a:spLocks noGrp="1"/>
          </p:cNvSpPr>
          <p:nvPr>
            <p:ph type="subTitle" idx="3"/>
          </p:nvPr>
        </p:nvSpPr>
        <p:spPr>
          <a:xfrm>
            <a:off x="5040054" y="2122201"/>
            <a:ext cx="2560500" cy="414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DM Sans"/>
              <a:buNone/>
              <a:defRPr sz="2000">
                <a:latin typeface="Montserrat Alternates Medium"/>
                <a:ea typeface="Montserrat Alternates Medium"/>
                <a:cs typeface="Montserrat Alternates Medium"/>
                <a:sym typeface="Montserrat Alternates Medium"/>
              </a:defRPr>
            </a:lvl1pPr>
            <a:lvl2pPr lvl="1" algn="ctr" rtl="0">
              <a:lnSpc>
                <a:spcPct val="115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15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15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15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15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15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15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15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87" name="Google Shape;87;p5"/>
          <p:cNvSpPr txBox="1">
            <a:spLocks noGrp="1"/>
          </p:cNvSpPr>
          <p:nvPr>
            <p:ph type="subTitle" idx="4"/>
          </p:nvPr>
        </p:nvSpPr>
        <p:spPr>
          <a:xfrm>
            <a:off x="1543446" y="2122201"/>
            <a:ext cx="2560500" cy="414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DM Sans"/>
              <a:buNone/>
              <a:defRPr sz="2000">
                <a:latin typeface="Montserrat Alternates Medium"/>
                <a:ea typeface="Montserrat Alternates Medium"/>
                <a:cs typeface="Montserrat Alternates Medium"/>
                <a:sym typeface="Montserrat Alternates Medium"/>
              </a:defRPr>
            </a:lvl1pPr>
            <a:lvl2pPr lvl="1" algn="ctr" rtl="0">
              <a:lnSpc>
                <a:spcPct val="115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15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15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15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15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15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15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15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Tree>
    <p:extLst>
      <p:ext uri="{BB962C8B-B14F-4D97-AF65-F5344CB8AC3E}">
        <p14:creationId xmlns:p14="http://schemas.microsoft.com/office/powerpoint/2010/main" val="27490820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theme" Target="../theme/theme2.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21" Type="http://schemas.openxmlformats.org/officeDocument/2006/relationships/slideLayout" Target="../slideLayouts/slideLayout59.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5" Type="http://schemas.openxmlformats.org/officeDocument/2006/relationships/theme" Target="../theme/theme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24" Type="http://schemas.openxmlformats.org/officeDocument/2006/relationships/slideLayout" Target="../slideLayouts/slideLayout62.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slideLayout" Target="../slideLayouts/slideLayout61.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6.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Montserrat Alternates Medium"/>
              <a:buNone/>
              <a:defRPr sz="3000">
                <a:solidFill>
                  <a:schemeClr val="dk1"/>
                </a:solidFill>
                <a:latin typeface="Montserrat Alternates Medium"/>
                <a:ea typeface="Montserrat Alternates Medium"/>
                <a:cs typeface="Montserrat Alternates Medium"/>
                <a:sym typeface="Montserrat Alternates Medium"/>
              </a:defRPr>
            </a:lvl1pPr>
            <a:lvl2pPr lvl="1" rtl="0">
              <a:spcBef>
                <a:spcPts val="0"/>
              </a:spcBef>
              <a:spcAft>
                <a:spcPts val="0"/>
              </a:spcAft>
              <a:buClr>
                <a:schemeClr val="dk1"/>
              </a:buClr>
              <a:buSzPts val="3000"/>
              <a:buFont typeface="Montserrat Alternates Medium"/>
              <a:buNone/>
              <a:defRPr sz="3000">
                <a:solidFill>
                  <a:schemeClr val="dk1"/>
                </a:solidFill>
                <a:latin typeface="Montserrat Alternates Medium"/>
                <a:ea typeface="Montserrat Alternates Medium"/>
                <a:cs typeface="Montserrat Alternates Medium"/>
                <a:sym typeface="Montserrat Alternates Medium"/>
              </a:defRPr>
            </a:lvl2pPr>
            <a:lvl3pPr lvl="2" rtl="0">
              <a:spcBef>
                <a:spcPts val="0"/>
              </a:spcBef>
              <a:spcAft>
                <a:spcPts val="0"/>
              </a:spcAft>
              <a:buClr>
                <a:schemeClr val="dk1"/>
              </a:buClr>
              <a:buSzPts val="3000"/>
              <a:buFont typeface="Montserrat Alternates Medium"/>
              <a:buNone/>
              <a:defRPr sz="3000">
                <a:solidFill>
                  <a:schemeClr val="dk1"/>
                </a:solidFill>
                <a:latin typeface="Montserrat Alternates Medium"/>
                <a:ea typeface="Montserrat Alternates Medium"/>
                <a:cs typeface="Montserrat Alternates Medium"/>
                <a:sym typeface="Montserrat Alternates Medium"/>
              </a:defRPr>
            </a:lvl3pPr>
            <a:lvl4pPr lvl="3" rtl="0">
              <a:spcBef>
                <a:spcPts val="0"/>
              </a:spcBef>
              <a:spcAft>
                <a:spcPts val="0"/>
              </a:spcAft>
              <a:buClr>
                <a:schemeClr val="dk1"/>
              </a:buClr>
              <a:buSzPts val="3000"/>
              <a:buFont typeface="Montserrat Alternates Medium"/>
              <a:buNone/>
              <a:defRPr sz="3000">
                <a:solidFill>
                  <a:schemeClr val="dk1"/>
                </a:solidFill>
                <a:latin typeface="Montserrat Alternates Medium"/>
                <a:ea typeface="Montserrat Alternates Medium"/>
                <a:cs typeface="Montserrat Alternates Medium"/>
                <a:sym typeface="Montserrat Alternates Medium"/>
              </a:defRPr>
            </a:lvl4pPr>
            <a:lvl5pPr lvl="4" rtl="0">
              <a:spcBef>
                <a:spcPts val="0"/>
              </a:spcBef>
              <a:spcAft>
                <a:spcPts val="0"/>
              </a:spcAft>
              <a:buClr>
                <a:schemeClr val="dk1"/>
              </a:buClr>
              <a:buSzPts val="3000"/>
              <a:buFont typeface="Montserrat Alternates Medium"/>
              <a:buNone/>
              <a:defRPr sz="3000">
                <a:solidFill>
                  <a:schemeClr val="dk1"/>
                </a:solidFill>
                <a:latin typeface="Montserrat Alternates Medium"/>
                <a:ea typeface="Montserrat Alternates Medium"/>
                <a:cs typeface="Montserrat Alternates Medium"/>
                <a:sym typeface="Montserrat Alternates Medium"/>
              </a:defRPr>
            </a:lvl5pPr>
            <a:lvl6pPr lvl="5" rtl="0">
              <a:spcBef>
                <a:spcPts val="0"/>
              </a:spcBef>
              <a:spcAft>
                <a:spcPts val="0"/>
              </a:spcAft>
              <a:buClr>
                <a:schemeClr val="dk1"/>
              </a:buClr>
              <a:buSzPts val="3000"/>
              <a:buFont typeface="Montserrat Alternates Medium"/>
              <a:buNone/>
              <a:defRPr sz="3000">
                <a:solidFill>
                  <a:schemeClr val="dk1"/>
                </a:solidFill>
                <a:latin typeface="Montserrat Alternates Medium"/>
                <a:ea typeface="Montserrat Alternates Medium"/>
                <a:cs typeface="Montserrat Alternates Medium"/>
                <a:sym typeface="Montserrat Alternates Medium"/>
              </a:defRPr>
            </a:lvl6pPr>
            <a:lvl7pPr lvl="6" rtl="0">
              <a:spcBef>
                <a:spcPts val="0"/>
              </a:spcBef>
              <a:spcAft>
                <a:spcPts val="0"/>
              </a:spcAft>
              <a:buClr>
                <a:schemeClr val="dk1"/>
              </a:buClr>
              <a:buSzPts val="3000"/>
              <a:buFont typeface="Montserrat Alternates Medium"/>
              <a:buNone/>
              <a:defRPr sz="3000">
                <a:solidFill>
                  <a:schemeClr val="dk1"/>
                </a:solidFill>
                <a:latin typeface="Montserrat Alternates Medium"/>
                <a:ea typeface="Montserrat Alternates Medium"/>
                <a:cs typeface="Montserrat Alternates Medium"/>
                <a:sym typeface="Montserrat Alternates Medium"/>
              </a:defRPr>
            </a:lvl7pPr>
            <a:lvl8pPr lvl="7" rtl="0">
              <a:spcBef>
                <a:spcPts val="0"/>
              </a:spcBef>
              <a:spcAft>
                <a:spcPts val="0"/>
              </a:spcAft>
              <a:buClr>
                <a:schemeClr val="dk1"/>
              </a:buClr>
              <a:buSzPts val="3000"/>
              <a:buFont typeface="Montserrat Alternates Medium"/>
              <a:buNone/>
              <a:defRPr sz="3000">
                <a:solidFill>
                  <a:schemeClr val="dk1"/>
                </a:solidFill>
                <a:latin typeface="Montserrat Alternates Medium"/>
                <a:ea typeface="Montserrat Alternates Medium"/>
                <a:cs typeface="Montserrat Alternates Medium"/>
                <a:sym typeface="Montserrat Alternates Medium"/>
              </a:defRPr>
            </a:lvl8pPr>
            <a:lvl9pPr lvl="8" rtl="0">
              <a:spcBef>
                <a:spcPts val="0"/>
              </a:spcBef>
              <a:spcAft>
                <a:spcPts val="0"/>
              </a:spcAft>
              <a:buClr>
                <a:schemeClr val="dk1"/>
              </a:buClr>
              <a:buSzPts val="3000"/>
              <a:buFont typeface="Montserrat Alternates Medium"/>
              <a:buNone/>
              <a:defRPr sz="3000">
                <a:solidFill>
                  <a:schemeClr val="dk1"/>
                </a:solidFill>
                <a:latin typeface="Montserrat Alternates Medium"/>
                <a:ea typeface="Montserrat Alternates Medium"/>
                <a:cs typeface="Montserrat Alternates Medium"/>
                <a:sym typeface="Montserrat Alternates Medium"/>
              </a:defRPr>
            </a:lvl9pPr>
          </a:lstStyle>
          <a:p>
            <a:endParaRPr/>
          </a:p>
        </p:txBody>
      </p:sp>
      <p:sp>
        <p:nvSpPr>
          <p:cNvPr id="7" name="Google Shape;7;p1"/>
          <p:cNvSpPr txBox="1">
            <a:spLocks noGrp="1"/>
          </p:cNvSpPr>
          <p:nvPr>
            <p:ph type="body" idx="1"/>
          </p:nvPr>
        </p:nvSpPr>
        <p:spPr>
          <a:xfrm>
            <a:off x="713225" y="1152475"/>
            <a:ext cx="76818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Molengo"/>
              <a:buChar char="●"/>
              <a:defRPr>
                <a:solidFill>
                  <a:schemeClr val="dk1"/>
                </a:solidFill>
                <a:latin typeface="Molengo"/>
                <a:ea typeface="Molengo"/>
                <a:cs typeface="Molengo"/>
                <a:sym typeface="Molengo"/>
              </a:defRPr>
            </a:lvl1pPr>
            <a:lvl2pPr marL="914400" lvl="1" indent="-317500">
              <a:lnSpc>
                <a:spcPct val="115000"/>
              </a:lnSpc>
              <a:spcBef>
                <a:spcPts val="0"/>
              </a:spcBef>
              <a:spcAft>
                <a:spcPts val="0"/>
              </a:spcAft>
              <a:buClr>
                <a:schemeClr val="dk1"/>
              </a:buClr>
              <a:buSzPts val="1400"/>
              <a:buFont typeface="Molengo"/>
              <a:buChar char="○"/>
              <a:defRPr>
                <a:solidFill>
                  <a:schemeClr val="dk1"/>
                </a:solidFill>
                <a:latin typeface="Molengo"/>
                <a:ea typeface="Molengo"/>
                <a:cs typeface="Molengo"/>
                <a:sym typeface="Molengo"/>
              </a:defRPr>
            </a:lvl2pPr>
            <a:lvl3pPr marL="1371600" lvl="2" indent="-317500">
              <a:lnSpc>
                <a:spcPct val="115000"/>
              </a:lnSpc>
              <a:spcBef>
                <a:spcPts val="0"/>
              </a:spcBef>
              <a:spcAft>
                <a:spcPts val="0"/>
              </a:spcAft>
              <a:buClr>
                <a:schemeClr val="dk1"/>
              </a:buClr>
              <a:buSzPts val="1400"/>
              <a:buFont typeface="Molengo"/>
              <a:buChar char="■"/>
              <a:defRPr>
                <a:solidFill>
                  <a:schemeClr val="dk1"/>
                </a:solidFill>
                <a:latin typeface="Molengo"/>
                <a:ea typeface="Molengo"/>
                <a:cs typeface="Molengo"/>
                <a:sym typeface="Molengo"/>
              </a:defRPr>
            </a:lvl3pPr>
            <a:lvl4pPr marL="1828800" lvl="3" indent="-317500">
              <a:lnSpc>
                <a:spcPct val="115000"/>
              </a:lnSpc>
              <a:spcBef>
                <a:spcPts val="0"/>
              </a:spcBef>
              <a:spcAft>
                <a:spcPts val="0"/>
              </a:spcAft>
              <a:buClr>
                <a:schemeClr val="dk1"/>
              </a:buClr>
              <a:buSzPts val="1400"/>
              <a:buFont typeface="Molengo"/>
              <a:buChar char="●"/>
              <a:defRPr>
                <a:solidFill>
                  <a:schemeClr val="dk1"/>
                </a:solidFill>
                <a:latin typeface="Molengo"/>
                <a:ea typeface="Molengo"/>
                <a:cs typeface="Molengo"/>
                <a:sym typeface="Molengo"/>
              </a:defRPr>
            </a:lvl4pPr>
            <a:lvl5pPr marL="2286000" lvl="4" indent="-317500">
              <a:lnSpc>
                <a:spcPct val="115000"/>
              </a:lnSpc>
              <a:spcBef>
                <a:spcPts val="0"/>
              </a:spcBef>
              <a:spcAft>
                <a:spcPts val="0"/>
              </a:spcAft>
              <a:buClr>
                <a:schemeClr val="dk1"/>
              </a:buClr>
              <a:buSzPts val="1400"/>
              <a:buFont typeface="Molengo"/>
              <a:buChar char="○"/>
              <a:defRPr>
                <a:solidFill>
                  <a:schemeClr val="dk1"/>
                </a:solidFill>
                <a:latin typeface="Molengo"/>
                <a:ea typeface="Molengo"/>
                <a:cs typeface="Molengo"/>
                <a:sym typeface="Molengo"/>
              </a:defRPr>
            </a:lvl5pPr>
            <a:lvl6pPr marL="2743200" lvl="5" indent="-317500">
              <a:lnSpc>
                <a:spcPct val="115000"/>
              </a:lnSpc>
              <a:spcBef>
                <a:spcPts val="0"/>
              </a:spcBef>
              <a:spcAft>
                <a:spcPts val="0"/>
              </a:spcAft>
              <a:buClr>
                <a:schemeClr val="dk1"/>
              </a:buClr>
              <a:buSzPts val="1400"/>
              <a:buFont typeface="Molengo"/>
              <a:buChar char="■"/>
              <a:defRPr>
                <a:solidFill>
                  <a:schemeClr val="dk1"/>
                </a:solidFill>
                <a:latin typeface="Molengo"/>
                <a:ea typeface="Molengo"/>
                <a:cs typeface="Molengo"/>
                <a:sym typeface="Molengo"/>
              </a:defRPr>
            </a:lvl6pPr>
            <a:lvl7pPr marL="3200400" lvl="6" indent="-317500">
              <a:lnSpc>
                <a:spcPct val="115000"/>
              </a:lnSpc>
              <a:spcBef>
                <a:spcPts val="0"/>
              </a:spcBef>
              <a:spcAft>
                <a:spcPts val="0"/>
              </a:spcAft>
              <a:buClr>
                <a:schemeClr val="dk1"/>
              </a:buClr>
              <a:buSzPts val="1400"/>
              <a:buFont typeface="Molengo"/>
              <a:buChar char="●"/>
              <a:defRPr>
                <a:solidFill>
                  <a:schemeClr val="dk1"/>
                </a:solidFill>
                <a:latin typeface="Molengo"/>
                <a:ea typeface="Molengo"/>
                <a:cs typeface="Molengo"/>
                <a:sym typeface="Molengo"/>
              </a:defRPr>
            </a:lvl7pPr>
            <a:lvl8pPr marL="3657600" lvl="7" indent="-317500">
              <a:lnSpc>
                <a:spcPct val="115000"/>
              </a:lnSpc>
              <a:spcBef>
                <a:spcPts val="0"/>
              </a:spcBef>
              <a:spcAft>
                <a:spcPts val="0"/>
              </a:spcAft>
              <a:buClr>
                <a:schemeClr val="dk1"/>
              </a:buClr>
              <a:buSzPts val="1400"/>
              <a:buFont typeface="Molengo"/>
              <a:buChar char="○"/>
              <a:defRPr>
                <a:solidFill>
                  <a:schemeClr val="dk1"/>
                </a:solidFill>
                <a:latin typeface="Molengo"/>
                <a:ea typeface="Molengo"/>
                <a:cs typeface="Molengo"/>
                <a:sym typeface="Molengo"/>
              </a:defRPr>
            </a:lvl8pPr>
            <a:lvl9pPr marL="4114800" lvl="8" indent="-317500">
              <a:lnSpc>
                <a:spcPct val="115000"/>
              </a:lnSpc>
              <a:spcBef>
                <a:spcPts val="0"/>
              </a:spcBef>
              <a:spcAft>
                <a:spcPts val="0"/>
              </a:spcAft>
              <a:buClr>
                <a:schemeClr val="dk1"/>
              </a:buClr>
              <a:buSzPts val="1400"/>
              <a:buFont typeface="Molengo"/>
              <a:buChar char="■"/>
              <a:defRPr>
                <a:solidFill>
                  <a:schemeClr val="dk1"/>
                </a:solidFill>
                <a:latin typeface="Molengo"/>
                <a:ea typeface="Molengo"/>
                <a:cs typeface="Molengo"/>
                <a:sym typeface="Molengo"/>
              </a:defRPr>
            </a:lvl9pPr>
          </a:lstStyle>
          <a:p>
            <a:endParaRPr/>
          </a:p>
        </p:txBody>
      </p:sp>
    </p:spTree>
    <p:extLst>
      <p:ext uri="{BB962C8B-B14F-4D97-AF65-F5344CB8AC3E}">
        <p14:creationId xmlns:p14="http://schemas.microsoft.com/office/powerpoint/2010/main" val="913631697"/>
      </p:ext>
    </p:extLst>
  </p:cSld>
  <p:clrMap bg1="lt1" tx1="dk1" bg2="dk2" tx2="lt2" accent1="accent1" accent2="accent2" accent3="accent3" accent4="accent4" accent5="accent5" accent6="accent6" hlink="hlink" folHlink="folHlink"/>
  <p:sldLayoutIdLst>
    <p:sldLayoutId id="2147483689" r:id="rId1"/>
    <p:sldLayoutId id="2147483697" r:id="rId2"/>
    <p:sldLayoutId id="2147483698" r:id="rId3"/>
    <p:sldLayoutId id="2147483700" r:id="rId4"/>
    <p:sldLayoutId id="2147483713" r:id="rId5"/>
    <p:sldLayoutId id="214748371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Montserrat Alternates Medium"/>
              <a:buNone/>
              <a:defRPr sz="3000">
                <a:solidFill>
                  <a:schemeClr val="dk1"/>
                </a:solidFill>
                <a:latin typeface="Montserrat Alternates Medium"/>
                <a:ea typeface="Montserrat Alternates Medium"/>
                <a:cs typeface="Montserrat Alternates Medium"/>
                <a:sym typeface="Montserrat Alternates Medium"/>
              </a:defRPr>
            </a:lvl1pPr>
            <a:lvl2pPr lvl="1" rtl="0">
              <a:spcBef>
                <a:spcPts val="0"/>
              </a:spcBef>
              <a:spcAft>
                <a:spcPts val="0"/>
              </a:spcAft>
              <a:buClr>
                <a:schemeClr val="dk1"/>
              </a:buClr>
              <a:buSzPts val="3000"/>
              <a:buFont typeface="Montserrat Alternates Medium"/>
              <a:buNone/>
              <a:defRPr sz="3000">
                <a:solidFill>
                  <a:schemeClr val="dk1"/>
                </a:solidFill>
                <a:latin typeface="Montserrat Alternates Medium"/>
                <a:ea typeface="Montserrat Alternates Medium"/>
                <a:cs typeface="Montserrat Alternates Medium"/>
                <a:sym typeface="Montserrat Alternates Medium"/>
              </a:defRPr>
            </a:lvl2pPr>
            <a:lvl3pPr lvl="2" rtl="0">
              <a:spcBef>
                <a:spcPts val="0"/>
              </a:spcBef>
              <a:spcAft>
                <a:spcPts val="0"/>
              </a:spcAft>
              <a:buClr>
                <a:schemeClr val="dk1"/>
              </a:buClr>
              <a:buSzPts val="3000"/>
              <a:buFont typeface="Montserrat Alternates Medium"/>
              <a:buNone/>
              <a:defRPr sz="3000">
                <a:solidFill>
                  <a:schemeClr val="dk1"/>
                </a:solidFill>
                <a:latin typeface="Montserrat Alternates Medium"/>
                <a:ea typeface="Montserrat Alternates Medium"/>
                <a:cs typeface="Montserrat Alternates Medium"/>
                <a:sym typeface="Montserrat Alternates Medium"/>
              </a:defRPr>
            </a:lvl3pPr>
            <a:lvl4pPr lvl="3" rtl="0">
              <a:spcBef>
                <a:spcPts val="0"/>
              </a:spcBef>
              <a:spcAft>
                <a:spcPts val="0"/>
              </a:spcAft>
              <a:buClr>
                <a:schemeClr val="dk1"/>
              </a:buClr>
              <a:buSzPts val="3000"/>
              <a:buFont typeface="Montserrat Alternates Medium"/>
              <a:buNone/>
              <a:defRPr sz="3000">
                <a:solidFill>
                  <a:schemeClr val="dk1"/>
                </a:solidFill>
                <a:latin typeface="Montserrat Alternates Medium"/>
                <a:ea typeface="Montserrat Alternates Medium"/>
                <a:cs typeface="Montserrat Alternates Medium"/>
                <a:sym typeface="Montserrat Alternates Medium"/>
              </a:defRPr>
            </a:lvl4pPr>
            <a:lvl5pPr lvl="4" rtl="0">
              <a:spcBef>
                <a:spcPts val="0"/>
              </a:spcBef>
              <a:spcAft>
                <a:spcPts val="0"/>
              </a:spcAft>
              <a:buClr>
                <a:schemeClr val="dk1"/>
              </a:buClr>
              <a:buSzPts val="3000"/>
              <a:buFont typeface="Montserrat Alternates Medium"/>
              <a:buNone/>
              <a:defRPr sz="3000">
                <a:solidFill>
                  <a:schemeClr val="dk1"/>
                </a:solidFill>
                <a:latin typeface="Montserrat Alternates Medium"/>
                <a:ea typeface="Montserrat Alternates Medium"/>
                <a:cs typeface="Montserrat Alternates Medium"/>
                <a:sym typeface="Montserrat Alternates Medium"/>
              </a:defRPr>
            </a:lvl5pPr>
            <a:lvl6pPr lvl="5" rtl="0">
              <a:spcBef>
                <a:spcPts val="0"/>
              </a:spcBef>
              <a:spcAft>
                <a:spcPts val="0"/>
              </a:spcAft>
              <a:buClr>
                <a:schemeClr val="dk1"/>
              </a:buClr>
              <a:buSzPts val="3000"/>
              <a:buFont typeface="Montserrat Alternates Medium"/>
              <a:buNone/>
              <a:defRPr sz="3000">
                <a:solidFill>
                  <a:schemeClr val="dk1"/>
                </a:solidFill>
                <a:latin typeface="Montserrat Alternates Medium"/>
                <a:ea typeface="Montserrat Alternates Medium"/>
                <a:cs typeface="Montserrat Alternates Medium"/>
                <a:sym typeface="Montserrat Alternates Medium"/>
              </a:defRPr>
            </a:lvl6pPr>
            <a:lvl7pPr lvl="6" rtl="0">
              <a:spcBef>
                <a:spcPts val="0"/>
              </a:spcBef>
              <a:spcAft>
                <a:spcPts val="0"/>
              </a:spcAft>
              <a:buClr>
                <a:schemeClr val="dk1"/>
              </a:buClr>
              <a:buSzPts val="3000"/>
              <a:buFont typeface="Montserrat Alternates Medium"/>
              <a:buNone/>
              <a:defRPr sz="3000">
                <a:solidFill>
                  <a:schemeClr val="dk1"/>
                </a:solidFill>
                <a:latin typeface="Montserrat Alternates Medium"/>
                <a:ea typeface="Montserrat Alternates Medium"/>
                <a:cs typeface="Montserrat Alternates Medium"/>
                <a:sym typeface="Montserrat Alternates Medium"/>
              </a:defRPr>
            </a:lvl7pPr>
            <a:lvl8pPr lvl="7" rtl="0">
              <a:spcBef>
                <a:spcPts val="0"/>
              </a:spcBef>
              <a:spcAft>
                <a:spcPts val="0"/>
              </a:spcAft>
              <a:buClr>
                <a:schemeClr val="dk1"/>
              </a:buClr>
              <a:buSzPts val="3000"/>
              <a:buFont typeface="Montserrat Alternates Medium"/>
              <a:buNone/>
              <a:defRPr sz="3000">
                <a:solidFill>
                  <a:schemeClr val="dk1"/>
                </a:solidFill>
                <a:latin typeface="Montserrat Alternates Medium"/>
                <a:ea typeface="Montserrat Alternates Medium"/>
                <a:cs typeface="Montserrat Alternates Medium"/>
                <a:sym typeface="Montserrat Alternates Medium"/>
              </a:defRPr>
            </a:lvl8pPr>
            <a:lvl9pPr lvl="8" rtl="0">
              <a:spcBef>
                <a:spcPts val="0"/>
              </a:spcBef>
              <a:spcAft>
                <a:spcPts val="0"/>
              </a:spcAft>
              <a:buClr>
                <a:schemeClr val="dk1"/>
              </a:buClr>
              <a:buSzPts val="3000"/>
              <a:buFont typeface="Montserrat Alternates Medium"/>
              <a:buNone/>
              <a:defRPr sz="3000">
                <a:solidFill>
                  <a:schemeClr val="dk1"/>
                </a:solidFill>
                <a:latin typeface="Montserrat Alternates Medium"/>
                <a:ea typeface="Montserrat Alternates Medium"/>
                <a:cs typeface="Montserrat Alternates Medium"/>
                <a:sym typeface="Montserrat Alternates Medium"/>
              </a:defRPr>
            </a:lvl9pPr>
          </a:lstStyle>
          <a:p>
            <a:endParaRPr/>
          </a:p>
        </p:txBody>
      </p:sp>
      <p:sp>
        <p:nvSpPr>
          <p:cNvPr id="7" name="Google Shape;7;p1"/>
          <p:cNvSpPr txBox="1">
            <a:spLocks noGrp="1"/>
          </p:cNvSpPr>
          <p:nvPr>
            <p:ph type="body" idx="1"/>
          </p:nvPr>
        </p:nvSpPr>
        <p:spPr>
          <a:xfrm>
            <a:off x="713225" y="1152475"/>
            <a:ext cx="76818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Molengo"/>
              <a:buChar char="●"/>
              <a:defRPr>
                <a:solidFill>
                  <a:schemeClr val="dk1"/>
                </a:solidFill>
                <a:latin typeface="Molengo"/>
                <a:ea typeface="Molengo"/>
                <a:cs typeface="Molengo"/>
                <a:sym typeface="Molengo"/>
              </a:defRPr>
            </a:lvl1pPr>
            <a:lvl2pPr marL="914400" lvl="1" indent="-317500">
              <a:lnSpc>
                <a:spcPct val="115000"/>
              </a:lnSpc>
              <a:spcBef>
                <a:spcPts val="0"/>
              </a:spcBef>
              <a:spcAft>
                <a:spcPts val="0"/>
              </a:spcAft>
              <a:buClr>
                <a:schemeClr val="dk1"/>
              </a:buClr>
              <a:buSzPts val="1400"/>
              <a:buFont typeface="Molengo"/>
              <a:buChar char="○"/>
              <a:defRPr>
                <a:solidFill>
                  <a:schemeClr val="dk1"/>
                </a:solidFill>
                <a:latin typeface="Molengo"/>
                <a:ea typeface="Molengo"/>
                <a:cs typeface="Molengo"/>
                <a:sym typeface="Molengo"/>
              </a:defRPr>
            </a:lvl2pPr>
            <a:lvl3pPr marL="1371600" lvl="2" indent="-317500">
              <a:lnSpc>
                <a:spcPct val="115000"/>
              </a:lnSpc>
              <a:spcBef>
                <a:spcPts val="0"/>
              </a:spcBef>
              <a:spcAft>
                <a:spcPts val="0"/>
              </a:spcAft>
              <a:buClr>
                <a:schemeClr val="dk1"/>
              </a:buClr>
              <a:buSzPts val="1400"/>
              <a:buFont typeface="Molengo"/>
              <a:buChar char="■"/>
              <a:defRPr>
                <a:solidFill>
                  <a:schemeClr val="dk1"/>
                </a:solidFill>
                <a:latin typeface="Molengo"/>
                <a:ea typeface="Molengo"/>
                <a:cs typeface="Molengo"/>
                <a:sym typeface="Molengo"/>
              </a:defRPr>
            </a:lvl3pPr>
            <a:lvl4pPr marL="1828800" lvl="3" indent="-317500">
              <a:lnSpc>
                <a:spcPct val="115000"/>
              </a:lnSpc>
              <a:spcBef>
                <a:spcPts val="0"/>
              </a:spcBef>
              <a:spcAft>
                <a:spcPts val="0"/>
              </a:spcAft>
              <a:buClr>
                <a:schemeClr val="dk1"/>
              </a:buClr>
              <a:buSzPts val="1400"/>
              <a:buFont typeface="Molengo"/>
              <a:buChar char="●"/>
              <a:defRPr>
                <a:solidFill>
                  <a:schemeClr val="dk1"/>
                </a:solidFill>
                <a:latin typeface="Molengo"/>
                <a:ea typeface="Molengo"/>
                <a:cs typeface="Molengo"/>
                <a:sym typeface="Molengo"/>
              </a:defRPr>
            </a:lvl4pPr>
            <a:lvl5pPr marL="2286000" lvl="4" indent="-317500">
              <a:lnSpc>
                <a:spcPct val="115000"/>
              </a:lnSpc>
              <a:spcBef>
                <a:spcPts val="0"/>
              </a:spcBef>
              <a:spcAft>
                <a:spcPts val="0"/>
              </a:spcAft>
              <a:buClr>
                <a:schemeClr val="dk1"/>
              </a:buClr>
              <a:buSzPts val="1400"/>
              <a:buFont typeface="Molengo"/>
              <a:buChar char="○"/>
              <a:defRPr>
                <a:solidFill>
                  <a:schemeClr val="dk1"/>
                </a:solidFill>
                <a:latin typeface="Molengo"/>
                <a:ea typeface="Molengo"/>
                <a:cs typeface="Molengo"/>
                <a:sym typeface="Molengo"/>
              </a:defRPr>
            </a:lvl5pPr>
            <a:lvl6pPr marL="2743200" lvl="5" indent="-317500">
              <a:lnSpc>
                <a:spcPct val="115000"/>
              </a:lnSpc>
              <a:spcBef>
                <a:spcPts val="0"/>
              </a:spcBef>
              <a:spcAft>
                <a:spcPts val="0"/>
              </a:spcAft>
              <a:buClr>
                <a:schemeClr val="dk1"/>
              </a:buClr>
              <a:buSzPts val="1400"/>
              <a:buFont typeface="Molengo"/>
              <a:buChar char="■"/>
              <a:defRPr>
                <a:solidFill>
                  <a:schemeClr val="dk1"/>
                </a:solidFill>
                <a:latin typeface="Molengo"/>
                <a:ea typeface="Molengo"/>
                <a:cs typeface="Molengo"/>
                <a:sym typeface="Molengo"/>
              </a:defRPr>
            </a:lvl6pPr>
            <a:lvl7pPr marL="3200400" lvl="6" indent="-317500">
              <a:lnSpc>
                <a:spcPct val="115000"/>
              </a:lnSpc>
              <a:spcBef>
                <a:spcPts val="0"/>
              </a:spcBef>
              <a:spcAft>
                <a:spcPts val="0"/>
              </a:spcAft>
              <a:buClr>
                <a:schemeClr val="dk1"/>
              </a:buClr>
              <a:buSzPts val="1400"/>
              <a:buFont typeface="Molengo"/>
              <a:buChar char="●"/>
              <a:defRPr>
                <a:solidFill>
                  <a:schemeClr val="dk1"/>
                </a:solidFill>
                <a:latin typeface="Molengo"/>
                <a:ea typeface="Molengo"/>
                <a:cs typeface="Molengo"/>
                <a:sym typeface="Molengo"/>
              </a:defRPr>
            </a:lvl7pPr>
            <a:lvl8pPr marL="3657600" lvl="7" indent="-317500">
              <a:lnSpc>
                <a:spcPct val="115000"/>
              </a:lnSpc>
              <a:spcBef>
                <a:spcPts val="0"/>
              </a:spcBef>
              <a:spcAft>
                <a:spcPts val="0"/>
              </a:spcAft>
              <a:buClr>
                <a:schemeClr val="dk1"/>
              </a:buClr>
              <a:buSzPts val="1400"/>
              <a:buFont typeface="Molengo"/>
              <a:buChar char="○"/>
              <a:defRPr>
                <a:solidFill>
                  <a:schemeClr val="dk1"/>
                </a:solidFill>
                <a:latin typeface="Molengo"/>
                <a:ea typeface="Molengo"/>
                <a:cs typeface="Molengo"/>
                <a:sym typeface="Molengo"/>
              </a:defRPr>
            </a:lvl8pPr>
            <a:lvl9pPr marL="4114800" lvl="8" indent="-317500">
              <a:lnSpc>
                <a:spcPct val="115000"/>
              </a:lnSpc>
              <a:spcBef>
                <a:spcPts val="0"/>
              </a:spcBef>
              <a:spcAft>
                <a:spcPts val="0"/>
              </a:spcAft>
              <a:buClr>
                <a:schemeClr val="dk1"/>
              </a:buClr>
              <a:buSzPts val="1400"/>
              <a:buFont typeface="Molengo"/>
              <a:buChar char="■"/>
              <a:defRPr>
                <a:solidFill>
                  <a:schemeClr val="dk1"/>
                </a:solidFill>
                <a:latin typeface="Molengo"/>
                <a:ea typeface="Molengo"/>
                <a:cs typeface="Molengo"/>
                <a:sym typeface="Molengo"/>
              </a:defRPr>
            </a:lvl9pPr>
          </a:lstStyle>
          <a:p>
            <a:endParaRPr/>
          </a:p>
        </p:txBody>
      </p:sp>
    </p:spTree>
    <p:extLst>
      <p:ext uri="{BB962C8B-B14F-4D97-AF65-F5344CB8AC3E}">
        <p14:creationId xmlns:p14="http://schemas.microsoft.com/office/powerpoint/2010/main" val="2014327368"/>
      </p:ext>
    </p:extLst>
  </p:cSld>
  <p:clrMap bg1="lt1" tx1="dk1" bg2="dk2" tx2="lt2" accent1="accent1" accent2="accent2" accent3="accent3" accent4="accent4" accent5="accent5" accent6="accent6" hlink="hlink" folHlink="folHlink"/>
  <p:sldLayoutIdLst>
    <p:sldLayoutId id="2147483716" r:id="rId1"/>
    <p:sldLayoutId id="2147483717" r:id="rId2"/>
    <p:sldLayoutId id="2147483718" r:id="rId3"/>
    <p:sldLayoutId id="2147483725" r:id="rId4"/>
    <p:sldLayoutId id="2147483727" r:id="rId5"/>
    <p:sldLayoutId id="2147483730" r:id="rId6"/>
    <p:sldLayoutId id="2147483733" r:id="rId7"/>
    <p:sldLayoutId id="2147483735" r:id="rId8"/>
    <p:sldLayoutId id="2147483741" r:id="rId9"/>
    <p:sldLayoutId id="2147483742"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lvl1pPr>
          </a:lstStyle>
          <a:p>
            <a:pPr defTabSz="685800" fontAlgn="base">
              <a:spcBef>
                <a:spcPct val="0"/>
              </a:spcBef>
              <a:spcAft>
                <a:spcPct val="0"/>
              </a:spcAft>
              <a:buClrTx/>
            </a:pPr>
            <a:endParaRPr lang="en-US" altLang="en-US" kern="1200">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lvl1pPr>
          </a:lstStyle>
          <a:p>
            <a:pPr defTabSz="685800" fontAlgn="base">
              <a:spcBef>
                <a:spcPct val="0"/>
              </a:spcBef>
              <a:spcAft>
                <a:spcPct val="0"/>
              </a:spcAft>
              <a:buClrTx/>
            </a:pPr>
            <a:endParaRPr lang="en-US" altLang="en-US" kern="1200">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lvl1pPr>
          </a:lstStyle>
          <a:p>
            <a:pPr defTabSz="685800" fontAlgn="base">
              <a:spcBef>
                <a:spcPct val="0"/>
              </a:spcBef>
              <a:spcAft>
                <a:spcPct val="0"/>
              </a:spcAft>
              <a:buClrTx/>
            </a:pPr>
            <a:fld id="{417C809D-7C2C-438B-8A91-1341F9C4C35A}" type="slidenum">
              <a:rPr lang="en-US" altLang="en-US" kern="1200" smtClean="0">
                <a:latin typeface="Arial" panose="020B0604020202020204" pitchFamily="34" charset="0"/>
                <a:ea typeface="+mn-ea"/>
                <a:cs typeface="+mn-cs"/>
              </a:rPr>
              <a:pPr defTabSz="685800" fontAlgn="base">
                <a:spcBef>
                  <a:spcPct val="0"/>
                </a:spcBef>
                <a:spcAft>
                  <a:spcPct val="0"/>
                </a:spcAft>
                <a:buClrTx/>
              </a:pPr>
              <a:t>‹#›</a:t>
            </a:fld>
            <a:endParaRPr lang="en-US" altLang="en-US" kern="1200">
              <a:latin typeface="Arial" panose="020B0604020202020204" pitchFamily="34" charset="0"/>
              <a:ea typeface="+mn-ea"/>
              <a:cs typeface="+mn-cs"/>
            </a:endParaRPr>
          </a:p>
        </p:txBody>
      </p:sp>
    </p:spTree>
    <p:extLst>
      <p:ext uri="{BB962C8B-B14F-4D97-AF65-F5344CB8AC3E}">
        <p14:creationId xmlns:p14="http://schemas.microsoft.com/office/powerpoint/2010/main" val="4016131814"/>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ctr" rtl="0" fontAlgn="base">
        <a:spcBef>
          <a:spcPct val="0"/>
        </a:spcBef>
        <a:spcAft>
          <a:spcPct val="0"/>
        </a:spcAft>
        <a:defRPr sz="3300" kern="12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panose="020B0604020202020204" pitchFamily="34" charset="0"/>
        </a:defRPr>
      </a:lvl2pPr>
      <a:lvl3pPr algn="ctr" rtl="0" fontAlgn="base">
        <a:spcBef>
          <a:spcPct val="0"/>
        </a:spcBef>
        <a:spcAft>
          <a:spcPct val="0"/>
        </a:spcAft>
        <a:defRPr sz="3300">
          <a:solidFill>
            <a:schemeClr val="tx2"/>
          </a:solidFill>
          <a:latin typeface="Arial" panose="020B0604020202020204" pitchFamily="34" charset="0"/>
        </a:defRPr>
      </a:lvl3pPr>
      <a:lvl4pPr algn="ctr" rtl="0" fontAlgn="base">
        <a:spcBef>
          <a:spcPct val="0"/>
        </a:spcBef>
        <a:spcAft>
          <a:spcPct val="0"/>
        </a:spcAft>
        <a:defRPr sz="3300">
          <a:solidFill>
            <a:schemeClr val="tx2"/>
          </a:solidFill>
          <a:latin typeface="Arial" panose="020B0604020202020204" pitchFamily="34" charset="0"/>
        </a:defRPr>
      </a:lvl4pPr>
      <a:lvl5pPr algn="ctr" rtl="0" fontAlgn="base">
        <a:spcBef>
          <a:spcPct val="0"/>
        </a:spcBef>
        <a:spcAft>
          <a:spcPct val="0"/>
        </a:spcAft>
        <a:defRPr sz="3300">
          <a:solidFill>
            <a:schemeClr val="tx2"/>
          </a:solidFill>
          <a:latin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defRPr>
      </a:lvl9pPr>
    </p:titleStyle>
    <p:bodyStyle>
      <a:lvl1pPr marL="257175" indent="-257175" algn="l" rtl="0" fontAlgn="base">
        <a:spcBef>
          <a:spcPct val="20000"/>
        </a:spcBef>
        <a:spcAft>
          <a:spcPct val="0"/>
        </a:spcAft>
        <a:buChar char="•"/>
        <a:defRPr sz="2400" kern="1200">
          <a:solidFill>
            <a:schemeClr val="tx1"/>
          </a:solidFill>
          <a:latin typeface="+mn-lt"/>
          <a:ea typeface="+mn-ea"/>
          <a:cs typeface="+mn-cs"/>
        </a:defRPr>
      </a:lvl1pPr>
      <a:lvl2pPr marL="557213" indent="-214313" algn="l" rtl="0" fontAlgn="base">
        <a:spcBef>
          <a:spcPct val="20000"/>
        </a:spcBef>
        <a:spcAft>
          <a:spcPct val="0"/>
        </a:spcAft>
        <a:buChar char="–"/>
        <a:defRPr sz="2100" kern="1200">
          <a:solidFill>
            <a:schemeClr val="tx1"/>
          </a:solidFill>
          <a:latin typeface="+mn-lt"/>
          <a:ea typeface="+mn-ea"/>
          <a:cs typeface="+mn-cs"/>
        </a:defRPr>
      </a:lvl2pPr>
      <a:lvl3pPr marL="857250" indent="-171450" algn="l" rtl="0" fontAlgn="base">
        <a:spcBef>
          <a:spcPct val="20000"/>
        </a:spcBef>
        <a:spcAft>
          <a:spcPct val="0"/>
        </a:spcAft>
        <a:buChar char="•"/>
        <a:defRPr sz="1800" kern="1200">
          <a:solidFill>
            <a:schemeClr val="tx1"/>
          </a:solidFill>
          <a:latin typeface="+mn-lt"/>
          <a:ea typeface="+mn-ea"/>
          <a:cs typeface="+mn-cs"/>
        </a:defRPr>
      </a:lvl3pPr>
      <a:lvl4pPr marL="1200150" indent="-171450" algn="l" rtl="0" fontAlgn="base">
        <a:spcBef>
          <a:spcPct val="20000"/>
        </a:spcBef>
        <a:spcAft>
          <a:spcPct val="0"/>
        </a:spcAft>
        <a:buChar char="–"/>
        <a:defRPr sz="1500" kern="1200">
          <a:solidFill>
            <a:schemeClr val="tx1"/>
          </a:solidFill>
          <a:latin typeface="+mn-lt"/>
          <a:ea typeface="+mn-ea"/>
          <a:cs typeface="+mn-cs"/>
        </a:defRPr>
      </a:lvl4pPr>
      <a:lvl5pPr marL="1543050" indent="-171450" algn="l" rtl="0" fontAlgn="base">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5/1/2025</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881243928"/>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445025"/>
            <a:ext cx="77139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Lalezar"/>
              <a:buNone/>
              <a:defRPr sz="3000">
                <a:solidFill>
                  <a:schemeClr val="dk1"/>
                </a:solidFill>
                <a:latin typeface="Lalezar"/>
                <a:ea typeface="Lalezar"/>
                <a:cs typeface="Lalezar"/>
                <a:sym typeface="Lalezar"/>
              </a:defRPr>
            </a:lvl1pPr>
            <a:lvl2pPr lvl="1"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2pPr>
            <a:lvl3pPr lvl="2"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3pPr>
            <a:lvl4pPr lvl="3"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4pPr>
            <a:lvl5pPr lvl="4"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5pPr>
            <a:lvl6pPr lvl="5"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6pPr>
            <a:lvl7pPr lvl="6"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7pPr>
            <a:lvl8pPr lvl="7"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8pPr>
            <a:lvl9pPr lvl="8"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715100" y="1152475"/>
            <a:ext cx="77139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Arimo"/>
              <a:buChar char="●"/>
              <a:defRPr sz="1200">
                <a:solidFill>
                  <a:schemeClr val="dk1"/>
                </a:solidFill>
                <a:latin typeface="Arimo"/>
                <a:ea typeface="Arimo"/>
                <a:cs typeface="Arimo"/>
                <a:sym typeface="Arimo"/>
              </a:defRPr>
            </a:lvl1pPr>
            <a:lvl2pPr marL="914400" lvl="1" indent="-304800">
              <a:lnSpc>
                <a:spcPct val="100000"/>
              </a:lnSpc>
              <a:spcBef>
                <a:spcPts val="0"/>
              </a:spcBef>
              <a:spcAft>
                <a:spcPts val="0"/>
              </a:spcAft>
              <a:buClr>
                <a:schemeClr val="dk1"/>
              </a:buClr>
              <a:buSzPts val="1200"/>
              <a:buFont typeface="Arimo"/>
              <a:buChar char="○"/>
              <a:defRPr sz="1200">
                <a:solidFill>
                  <a:schemeClr val="dk1"/>
                </a:solidFill>
                <a:latin typeface="Arimo"/>
                <a:ea typeface="Arimo"/>
                <a:cs typeface="Arimo"/>
                <a:sym typeface="Arimo"/>
              </a:defRPr>
            </a:lvl2pPr>
            <a:lvl3pPr marL="1371600" lvl="2" indent="-304800">
              <a:lnSpc>
                <a:spcPct val="100000"/>
              </a:lnSpc>
              <a:spcBef>
                <a:spcPts val="0"/>
              </a:spcBef>
              <a:spcAft>
                <a:spcPts val="0"/>
              </a:spcAft>
              <a:buClr>
                <a:schemeClr val="dk1"/>
              </a:buClr>
              <a:buSzPts val="1200"/>
              <a:buFont typeface="Arimo"/>
              <a:buChar char="■"/>
              <a:defRPr sz="1200">
                <a:solidFill>
                  <a:schemeClr val="dk1"/>
                </a:solidFill>
                <a:latin typeface="Arimo"/>
                <a:ea typeface="Arimo"/>
                <a:cs typeface="Arimo"/>
                <a:sym typeface="Arimo"/>
              </a:defRPr>
            </a:lvl3pPr>
            <a:lvl4pPr marL="1828800" lvl="3" indent="-304800">
              <a:lnSpc>
                <a:spcPct val="100000"/>
              </a:lnSpc>
              <a:spcBef>
                <a:spcPts val="0"/>
              </a:spcBef>
              <a:spcAft>
                <a:spcPts val="0"/>
              </a:spcAft>
              <a:buClr>
                <a:schemeClr val="dk1"/>
              </a:buClr>
              <a:buSzPts val="1200"/>
              <a:buFont typeface="Arimo"/>
              <a:buChar char="●"/>
              <a:defRPr sz="1200">
                <a:solidFill>
                  <a:schemeClr val="dk1"/>
                </a:solidFill>
                <a:latin typeface="Arimo"/>
                <a:ea typeface="Arimo"/>
                <a:cs typeface="Arimo"/>
                <a:sym typeface="Arimo"/>
              </a:defRPr>
            </a:lvl4pPr>
            <a:lvl5pPr marL="2286000" lvl="4" indent="-304800">
              <a:lnSpc>
                <a:spcPct val="100000"/>
              </a:lnSpc>
              <a:spcBef>
                <a:spcPts val="0"/>
              </a:spcBef>
              <a:spcAft>
                <a:spcPts val="0"/>
              </a:spcAft>
              <a:buClr>
                <a:schemeClr val="dk1"/>
              </a:buClr>
              <a:buSzPts val="1200"/>
              <a:buFont typeface="Arimo"/>
              <a:buChar char="○"/>
              <a:defRPr sz="1200">
                <a:solidFill>
                  <a:schemeClr val="dk1"/>
                </a:solidFill>
                <a:latin typeface="Arimo"/>
                <a:ea typeface="Arimo"/>
                <a:cs typeface="Arimo"/>
                <a:sym typeface="Arimo"/>
              </a:defRPr>
            </a:lvl5pPr>
            <a:lvl6pPr marL="2743200" lvl="5" indent="-304800">
              <a:lnSpc>
                <a:spcPct val="100000"/>
              </a:lnSpc>
              <a:spcBef>
                <a:spcPts val="0"/>
              </a:spcBef>
              <a:spcAft>
                <a:spcPts val="0"/>
              </a:spcAft>
              <a:buClr>
                <a:schemeClr val="dk1"/>
              </a:buClr>
              <a:buSzPts val="1200"/>
              <a:buFont typeface="Arimo"/>
              <a:buChar char="■"/>
              <a:defRPr sz="1200">
                <a:solidFill>
                  <a:schemeClr val="dk1"/>
                </a:solidFill>
                <a:latin typeface="Arimo"/>
                <a:ea typeface="Arimo"/>
                <a:cs typeface="Arimo"/>
                <a:sym typeface="Arimo"/>
              </a:defRPr>
            </a:lvl6pPr>
            <a:lvl7pPr marL="3200400" lvl="6" indent="-304800">
              <a:lnSpc>
                <a:spcPct val="100000"/>
              </a:lnSpc>
              <a:spcBef>
                <a:spcPts val="0"/>
              </a:spcBef>
              <a:spcAft>
                <a:spcPts val="0"/>
              </a:spcAft>
              <a:buClr>
                <a:schemeClr val="dk1"/>
              </a:buClr>
              <a:buSzPts val="1200"/>
              <a:buFont typeface="Arimo"/>
              <a:buChar char="●"/>
              <a:defRPr sz="1200">
                <a:solidFill>
                  <a:schemeClr val="dk1"/>
                </a:solidFill>
                <a:latin typeface="Arimo"/>
                <a:ea typeface="Arimo"/>
                <a:cs typeface="Arimo"/>
                <a:sym typeface="Arimo"/>
              </a:defRPr>
            </a:lvl7pPr>
            <a:lvl8pPr marL="3657600" lvl="7" indent="-304800">
              <a:lnSpc>
                <a:spcPct val="100000"/>
              </a:lnSpc>
              <a:spcBef>
                <a:spcPts val="0"/>
              </a:spcBef>
              <a:spcAft>
                <a:spcPts val="0"/>
              </a:spcAft>
              <a:buClr>
                <a:schemeClr val="dk1"/>
              </a:buClr>
              <a:buSzPts val="1200"/>
              <a:buFont typeface="Arimo"/>
              <a:buChar char="○"/>
              <a:defRPr sz="1200">
                <a:solidFill>
                  <a:schemeClr val="dk1"/>
                </a:solidFill>
                <a:latin typeface="Arimo"/>
                <a:ea typeface="Arimo"/>
                <a:cs typeface="Arimo"/>
                <a:sym typeface="Arimo"/>
              </a:defRPr>
            </a:lvl8pPr>
            <a:lvl9pPr marL="4114800" lvl="8" indent="-304800">
              <a:lnSpc>
                <a:spcPct val="100000"/>
              </a:lnSpc>
              <a:spcBef>
                <a:spcPts val="0"/>
              </a:spcBef>
              <a:spcAft>
                <a:spcPts val="0"/>
              </a:spcAft>
              <a:buClr>
                <a:schemeClr val="dk1"/>
              </a:buClr>
              <a:buSzPts val="1200"/>
              <a:buFont typeface="Arimo"/>
              <a:buChar char="■"/>
              <a:defRPr sz="1200">
                <a:solidFill>
                  <a:schemeClr val="dk1"/>
                </a:solidFill>
                <a:latin typeface="Arimo"/>
                <a:ea typeface="Arimo"/>
                <a:cs typeface="Arimo"/>
                <a:sym typeface="Arimo"/>
              </a:defRPr>
            </a:lvl9pPr>
          </a:lstStyle>
          <a:p>
            <a:endParaRPr/>
          </a:p>
        </p:txBody>
      </p:sp>
    </p:spTree>
    <p:extLst>
      <p:ext uri="{BB962C8B-B14F-4D97-AF65-F5344CB8AC3E}">
        <p14:creationId xmlns:p14="http://schemas.microsoft.com/office/powerpoint/2010/main" val="1260823519"/>
      </p:ext>
    </p:extLst>
  </p:cSld>
  <p:clrMap bg1="lt1" tx1="dk1" bg2="dk2" tx2="lt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 id="2147483879" r:id="rId13"/>
    <p:sldLayoutId id="2147483880" r:id="rId14"/>
    <p:sldLayoutId id="2147483881" r:id="rId15"/>
    <p:sldLayoutId id="2147483882" r:id="rId16"/>
    <p:sldLayoutId id="2147483883" r:id="rId17"/>
    <p:sldLayoutId id="2147483884" r:id="rId18"/>
    <p:sldLayoutId id="2147483885" r:id="rId19"/>
    <p:sldLayoutId id="2147483886" r:id="rId20"/>
    <p:sldLayoutId id="2147483887" r:id="rId21"/>
    <p:sldLayoutId id="2147483888" r:id="rId22"/>
    <p:sldLayoutId id="2147483889" r:id="rId23"/>
    <p:sldLayoutId id="2147483890" r:id="rId2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5/1/2025</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4287950282"/>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png"/><Relationship Id="rId7"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69.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2.png"/><Relationship Id="rId2" Type="http://schemas.openxmlformats.org/officeDocument/2006/relationships/image" Target="../media/image50.png"/><Relationship Id="rId1" Type="http://schemas.openxmlformats.org/officeDocument/2006/relationships/slideLayout" Target="../slideLayouts/slideLayout34.xml"/><Relationship Id="rId6" Type="http://schemas.openxmlformats.org/officeDocument/2006/relationships/image" Target="../media/image18.png"/><Relationship Id="rId5" Type="http://schemas.openxmlformats.org/officeDocument/2006/relationships/image" Target="../media/image48.png"/><Relationship Id="rId4" Type="http://schemas.openxmlformats.org/officeDocument/2006/relationships/image" Target="../media/image51.pn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5.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6.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9.png"/><Relationship Id="rId7"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3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xml"/><Relationship Id="rId1" Type="http://schemas.openxmlformats.org/officeDocument/2006/relationships/slideLayout" Target="../slideLayouts/slideLayout34.xml"/><Relationship Id="rId5" Type="http://schemas.microsoft.com/office/2007/relationships/hdphoto" Target="../media/hdphoto4.wdp"/><Relationship Id="rId4" Type="http://schemas.openxmlformats.org/officeDocument/2006/relationships/image" Target="../media/image58.png"/></Relationships>
</file>

<file path=ppt/slides/_rels/slide2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60.png"/><Relationship Id="rId4" Type="http://schemas.openxmlformats.org/officeDocument/2006/relationships/image" Target="../media/image7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60.png"/><Relationship Id="rId4" Type="http://schemas.openxmlformats.org/officeDocument/2006/relationships/image" Target="../media/image74.png"/></Relationships>
</file>

<file path=ppt/slides/_rels/slide2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67.png"/></Relationships>
</file>

<file path=ppt/slides/_rels/slide2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microsoft.com/office/2007/relationships/hdphoto" Target="../media/hdphoto5.wdp"/></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4.png"/><Relationship Id="rId7"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3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microsoft.com/office/2007/relationships/hdphoto" Target="../media/hdphoto6.wdp"/></Relationships>
</file>

<file path=ppt/slides/_rels/slide3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82.png"/><Relationship Id="rId5" Type="http://schemas.openxmlformats.org/officeDocument/2006/relationships/image" Target="../media/image81.png"/></Relationships>
</file>

<file path=ppt/slides/_rels/slide3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75.png"/></Relationships>
</file>

<file path=ppt/slides/_rels/slide3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85.png"/><Relationship Id="rId4" Type="http://schemas.microsoft.com/office/2007/relationships/hdphoto" Target="../media/hdphoto7.wdp"/></Relationships>
</file>

<file path=ppt/slides/_rels/slide3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7.png"/><Relationship Id="rId1" Type="http://schemas.openxmlformats.org/officeDocument/2006/relationships/slideLayout" Target="../slideLayouts/slideLayout3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34.xml"/><Relationship Id="rId6" Type="http://schemas.openxmlformats.org/officeDocument/2006/relationships/image" Target="../media/image7.png"/><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34.xml"/><Relationship Id="rId6" Type="http://schemas.openxmlformats.org/officeDocument/2006/relationships/image" Target="../media/image7.png"/><Relationship Id="rId5" Type="http://schemas.openxmlformats.org/officeDocument/2006/relationships/image" Target="../media/image32.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34.xml"/><Relationship Id="rId6" Type="http://schemas.openxmlformats.org/officeDocument/2006/relationships/image" Target="../media/image18.png"/><Relationship Id="rId5" Type="http://schemas.openxmlformats.org/officeDocument/2006/relationships/image" Target="../media/image37.png"/><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4.png"/><Relationship Id="rId2" Type="http://schemas.openxmlformats.org/officeDocument/2006/relationships/image" Target="../media/image40.png"/><Relationship Id="rId1" Type="http://schemas.openxmlformats.org/officeDocument/2006/relationships/slideLayout" Target="../slideLayouts/slideLayout34.xml"/><Relationship Id="rId6" Type="http://schemas.openxmlformats.org/officeDocument/2006/relationships/image" Target="../media/image18.png"/><Relationship Id="rId5" Type="http://schemas.openxmlformats.org/officeDocument/2006/relationships/image" Target="../media/image43.png"/><Relationship Id="rId4" Type="http://schemas.openxmlformats.org/officeDocument/2006/relationships/image" Target="../media/image42.png"/></Relationships>
</file>

<file path=ppt/slides/_rels/slide9.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9.png"/><Relationship Id="rId2" Type="http://schemas.openxmlformats.org/officeDocument/2006/relationships/image" Target="../media/image45.png"/><Relationship Id="rId1" Type="http://schemas.openxmlformats.org/officeDocument/2006/relationships/slideLayout" Target="../slideLayouts/slideLayout34.xml"/><Relationship Id="rId6" Type="http://schemas.openxmlformats.org/officeDocument/2006/relationships/image" Target="../media/image18.png"/><Relationship Id="rId5" Type="http://schemas.openxmlformats.org/officeDocument/2006/relationships/image" Target="../media/image48.png"/><Relationship Id="rId4"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5E1E8"/>
        </a:solidFill>
        <a:effectLst/>
      </p:bgPr>
    </p:bg>
    <p:spTree>
      <p:nvGrpSpPr>
        <p:cNvPr id="1" name=""/>
        <p:cNvGrpSpPr/>
        <p:nvPr/>
      </p:nvGrpSpPr>
      <p:grpSpPr>
        <a:xfrm>
          <a:off x="0" y="0"/>
          <a:ext cx="0" cy="0"/>
          <a:chOff x="0" y="0"/>
          <a:chExt cx="0" cy="0"/>
        </a:xfrm>
      </p:grpSpPr>
      <p:sp>
        <p:nvSpPr>
          <p:cNvPr id="19" name="Rectangle 18"/>
          <p:cNvSpPr/>
          <p:nvPr/>
        </p:nvSpPr>
        <p:spPr>
          <a:xfrm>
            <a:off x="0" y="35092"/>
            <a:ext cx="9144000" cy="630942"/>
          </a:xfrm>
          <a:prstGeom prst="rect">
            <a:avLst/>
          </a:prstGeom>
        </p:spPr>
        <p:txBody>
          <a:bodyPr wrap="square">
            <a:spAutoFit/>
          </a:bodyPr>
          <a:lstStyle/>
          <a:p>
            <a:pPr algn="ctr" defTabSz="914378">
              <a:buClr>
                <a:srgbClr val="143E63"/>
              </a:buClr>
              <a:buSzPts val="3000"/>
              <a:defRPr/>
            </a:pPr>
            <a:r>
              <a:rPr lang="en-US" sz="3500" b="1">
                <a:solidFill>
                  <a:srgbClr val="C00000"/>
                </a:solidFill>
                <a:ea typeface="+mn-ea"/>
                <a:sym typeface="Merriweather Sans"/>
              </a:rPr>
              <a:t>KHỞI ĐỘNG</a:t>
            </a:r>
            <a:endParaRPr lang="vi-VN" sz="3500" b="1">
              <a:solidFill>
                <a:srgbClr val="C00000"/>
              </a:solidFill>
              <a:ea typeface="+mn-ea"/>
              <a:sym typeface="Merriweather Sans"/>
            </a:endParaRPr>
          </a:p>
        </p:txBody>
      </p:sp>
      <p:sp>
        <p:nvSpPr>
          <p:cNvPr id="21" name="Câu hỏi">
            <a:extLst>
              <a:ext uri="{FF2B5EF4-FFF2-40B4-BE49-F238E27FC236}">
                <a16:creationId xmlns:a16="http://schemas.microsoft.com/office/drawing/2014/main" id="{018AD89B-885D-983C-F4F6-FC485515F49D}"/>
              </a:ext>
            </a:extLst>
          </p:cNvPr>
          <p:cNvSpPr/>
          <p:nvPr/>
        </p:nvSpPr>
        <p:spPr>
          <a:xfrm>
            <a:off x="249563" y="2604773"/>
            <a:ext cx="4976884" cy="901174"/>
          </a:xfrm>
          <a:prstGeom prst="roundRect">
            <a:avLst/>
          </a:prstGeom>
          <a:solidFill>
            <a:srgbClr val="FFF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342900">
              <a:lnSpc>
                <a:spcPct val="150000"/>
              </a:lnSpc>
              <a:buClrTx/>
              <a:defRPr/>
            </a:pPr>
            <a:r>
              <a:rPr lang="vi-VN" sz="2000" kern="1200" noProof="1">
                <a:solidFill>
                  <a:prstClr val="black"/>
                </a:solidFill>
                <a:latin typeface="Arial (Body)"/>
                <a:cs typeface="Arial" panose="020B0604020202020204" pitchFamily="34" charset="0"/>
              </a:rPr>
              <a:t>a) Tần số tương đối của số lượng xe ô tô tiêu thụ dưới 5 lít xăng cho 100 km là</a:t>
            </a:r>
          </a:p>
        </p:txBody>
      </p:sp>
      <mc:AlternateContent xmlns:mc="http://schemas.openxmlformats.org/markup-compatibility/2006" xmlns:a14="http://schemas.microsoft.com/office/drawing/2010/main">
        <mc:Choice Requires="a14">
          <p:sp>
            <p:nvSpPr>
              <p:cNvPr id="22" name="Đáp án đúng">
                <a:extLst>
                  <a:ext uri="{FF2B5EF4-FFF2-40B4-BE49-F238E27FC236}">
                    <a16:creationId xmlns:a16="http://schemas.microsoft.com/office/drawing/2014/main" id="{4D1DA2F5-D9A5-C765-0E47-25DD326F3067}"/>
                  </a:ext>
                </a:extLst>
              </p:cNvPr>
              <p:cNvSpPr/>
              <p:nvPr/>
            </p:nvSpPr>
            <p:spPr>
              <a:xfrm>
                <a:off x="474017" y="3711808"/>
                <a:ext cx="1887464" cy="533844"/>
              </a:xfrm>
              <a:prstGeom prst="roundRect">
                <a:avLst/>
              </a:prstGeom>
              <a:solidFill>
                <a:srgbClr val="FFF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defRPr/>
                </a:pPr>
                <a14:m>
                  <m:oMathPara xmlns:m="http://schemas.openxmlformats.org/officeDocument/2006/math">
                    <m:oMathParaPr>
                      <m:jc m:val="centerGroup"/>
                    </m:oMathParaPr>
                    <m:oMath xmlns:m="http://schemas.openxmlformats.org/officeDocument/2006/math">
                      <m:r>
                        <m:rPr>
                          <m:nor/>
                        </m:rPr>
                        <a:rPr lang="en-US" sz="2000" kern="1200" noProof="1" smtClean="0">
                          <a:solidFill>
                            <a:prstClr val="black"/>
                          </a:solidFill>
                          <a:latin typeface="Arial (Body)"/>
                          <a:cs typeface="Arial" panose="020B0604020202020204" pitchFamily="34" charset="0"/>
                        </a:rPr>
                        <m:t>A</m:t>
                      </m:r>
                      <m:r>
                        <m:rPr>
                          <m:nor/>
                        </m:rPr>
                        <a:rPr lang="en-US" sz="2000" kern="1200" noProof="1" smtClean="0">
                          <a:solidFill>
                            <a:prstClr val="black"/>
                          </a:solidFill>
                          <a:latin typeface="Arial (Body)"/>
                          <a:cs typeface="Arial" panose="020B0604020202020204" pitchFamily="34" charset="0"/>
                        </a:rPr>
                        <m:t>.</m:t>
                      </m:r>
                      <m:r>
                        <a:rPr lang="en-US" sz="2000" i="1" kern="1200" noProof="1">
                          <a:solidFill>
                            <a:prstClr val="black"/>
                          </a:solidFill>
                          <a:latin typeface="Cambria Math" panose="02040503050406030204" pitchFamily="18" charset="0"/>
                          <a:cs typeface="Arial" panose="020B0604020202020204" pitchFamily="34" charset="0"/>
                        </a:rPr>
                        <m:t>  </m:t>
                      </m:r>
                      <m:r>
                        <a:rPr lang="en-US" sz="2000" b="0" i="1" kern="1200" noProof="1" smtClean="0">
                          <a:solidFill>
                            <a:prstClr val="black"/>
                          </a:solidFill>
                          <a:latin typeface="Cambria Math" panose="02040503050406030204" pitchFamily="18" charset="0"/>
                          <a:cs typeface="Arial" panose="020B0604020202020204" pitchFamily="34" charset="0"/>
                        </a:rPr>
                        <m:t>24%</m:t>
                      </m:r>
                    </m:oMath>
                  </m:oMathPara>
                </a14:m>
                <a:endParaRPr lang="vi-VN" sz="2000" kern="1200" noProof="1">
                  <a:solidFill>
                    <a:prstClr val="black"/>
                  </a:solidFill>
                  <a:latin typeface="Arial (Body)"/>
                  <a:cs typeface="Arial" panose="020B0604020202020204" pitchFamily="34" charset="0"/>
                </a:endParaRPr>
              </a:p>
            </p:txBody>
          </p:sp>
        </mc:Choice>
        <mc:Fallback xmlns="">
          <p:sp>
            <p:nvSpPr>
              <p:cNvPr id="22" name="Đáp án đúng">
                <a:extLst>
                  <a:ext uri="{FF2B5EF4-FFF2-40B4-BE49-F238E27FC236}">
                    <a16:creationId xmlns:a16="http://schemas.microsoft.com/office/drawing/2014/main" id="{4D1DA2F5-D9A5-C765-0E47-25DD326F3067}"/>
                  </a:ext>
                </a:extLst>
              </p:cNvPr>
              <p:cNvSpPr>
                <a:spLocks noRot="1" noChangeAspect="1" noMove="1" noResize="1" noEditPoints="1" noAdjustHandles="1" noChangeArrowheads="1" noChangeShapeType="1" noTextEdit="1"/>
              </p:cNvSpPr>
              <p:nvPr/>
            </p:nvSpPr>
            <p:spPr>
              <a:xfrm>
                <a:off x="474017" y="3711808"/>
                <a:ext cx="1887464" cy="533844"/>
              </a:xfrm>
              <a:prstGeom prst="roundRect">
                <a:avLst/>
              </a:prstGeom>
              <a:blipFill>
                <a:blip r:embed="rId2"/>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Đáp án sai 1">
                <a:extLst>
                  <a:ext uri="{FF2B5EF4-FFF2-40B4-BE49-F238E27FC236}">
                    <a16:creationId xmlns:a16="http://schemas.microsoft.com/office/drawing/2014/main" id="{1713963F-2894-56F2-E53C-4371936FB85C}"/>
                  </a:ext>
                </a:extLst>
              </p:cNvPr>
              <p:cNvSpPr/>
              <p:nvPr/>
            </p:nvSpPr>
            <p:spPr>
              <a:xfrm>
                <a:off x="474017" y="4459097"/>
                <a:ext cx="1887464" cy="533844"/>
              </a:xfrm>
              <a:prstGeom prst="roundRect">
                <a:avLst/>
              </a:prstGeom>
              <a:solidFill>
                <a:srgbClr val="FFF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defRPr/>
                </a:pPr>
                <a14:m>
                  <m:oMathPara xmlns:m="http://schemas.openxmlformats.org/officeDocument/2006/math">
                    <m:oMathParaPr>
                      <m:jc m:val="centerGroup"/>
                    </m:oMathParaPr>
                    <m:oMath xmlns:m="http://schemas.openxmlformats.org/officeDocument/2006/math">
                      <m:r>
                        <m:rPr>
                          <m:nor/>
                        </m:rPr>
                        <a:rPr lang="en-US" sz="2000" kern="1200" noProof="1" smtClean="0">
                          <a:solidFill>
                            <a:prstClr val="black"/>
                          </a:solidFill>
                          <a:latin typeface="Arial (Body)"/>
                          <a:cs typeface="Arial" panose="020B0604020202020204" pitchFamily="34" charset="0"/>
                        </a:rPr>
                        <m:t>C</m:t>
                      </m:r>
                      <m:r>
                        <m:rPr>
                          <m:nor/>
                        </m:rPr>
                        <a:rPr lang="en-US" sz="2000" kern="1200" noProof="1" smtClean="0">
                          <a:solidFill>
                            <a:prstClr val="black"/>
                          </a:solidFill>
                          <a:latin typeface="Arial (Body)"/>
                          <a:cs typeface="Arial" panose="020B0604020202020204" pitchFamily="34" charset="0"/>
                        </a:rPr>
                        <m:t>.</m:t>
                      </m:r>
                      <m:r>
                        <a:rPr lang="en-US" sz="2000" i="1" kern="1200" noProof="1">
                          <a:solidFill>
                            <a:prstClr val="black"/>
                          </a:solidFill>
                          <a:latin typeface="Cambria Math" panose="02040503050406030204" pitchFamily="18" charset="0"/>
                          <a:cs typeface="Arial" panose="020B0604020202020204" pitchFamily="34" charset="0"/>
                        </a:rPr>
                        <m:t>  </m:t>
                      </m:r>
                      <m:r>
                        <a:rPr lang="en-US" sz="2000" b="0" i="1" kern="1200" noProof="1" smtClean="0">
                          <a:solidFill>
                            <a:prstClr val="black"/>
                          </a:solidFill>
                          <a:latin typeface="Cambria Math" panose="02040503050406030204" pitchFamily="18" charset="0"/>
                          <a:cs typeface="Arial" panose="020B0604020202020204" pitchFamily="34" charset="0"/>
                        </a:rPr>
                        <m:t>61%</m:t>
                      </m:r>
                    </m:oMath>
                  </m:oMathPara>
                </a14:m>
                <a:endParaRPr lang="vi-VN" sz="2000" kern="1200" noProof="1">
                  <a:solidFill>
                    <a:prstClr val="black"/>
                  </a:solidFill>
                  <a:latin typeface="Arial (Body)"/>
                  <a:cs typeface="Arial" panose="020B0604020202020204" pitchFamily="34" charset="0"/>
                </a:endParaRPr>
              </a:p>
            </p:txBody>
          </p:sp>
        </mc:Choice>
        <mc:Fallback xmlns="">
          <p:sp>
            <p:nvSpPr>
              <p:cNvPr id="23" name="Đáp án sai 1">
                <a:extLst>
                  <a:ext uri="{FF2B5EF4-FFF2-40B4-BE49-F238E27FC236}">
                    <a16:creationId xmlns:a16="http://schemas.microsoft.com/office/drawing/2014/main" id="{1713963F-2894-56F2-E53C-4371936FB85C}"/>
                  </a:ext>
                </a:extLst>
              </p:cNvPr>
              <p:cNvSpPr>
                <a:spLocks noRot="1" noChangeAspect="1" noMove="1" noResize="1" noEditPoints="1" noAdjustHandles="1" noChangeArrowheads="1" noChangeShapeType="1" noTextEdit="1"/>
              </p:cNvSpPr>
              <p:nvPr/>
            </p:nvSpPr>
            <p:spPr>
              <a:xfrm>
                <a:off x="474017" y="4459097"/>
                <a:ext cx="1887464" cy="533844"/>
              </a:xfrm>
              <a:prstGeom prst="roundRect">
                <a:avLst/>
              </a:prstGeom>
              <a:blipFill>
                <a:blip r:embed="rId3"/>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Đáp án sai 2">
                <a:extLst>
                  <a:ext uri="{FF2B5EF4-FFF2-40B4-BE49-F238E27FC236}">
                    <a16:creationId xmlns:a16="http://schemas.microsoft.com/office/drawing/2014/main" id="{72E080E8-9CBE-7E1E-25CC-340E27A4D017}"/>
                  </a:ext>
                </a:extLst>
              </p:cNvPr>
              <p:cNvSpPr/>
              <p:nvPr/>
            </p:nvSpPr>
            <p:spPr>
              <a:xfrm>
                <a:off x="3031504" y="3711808"/>
                <a:ext cx="1887464" cy="533844"/>
              </a:xfrm>
              <a:prstGeom prst="roundRect">
                <a:avLst/>
              </a:prstGeom>
              <a:solidFill>
                <a:srgbClr val="FFF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defRPr/>
                </a:pPr>
                <a14:m>
                  <m:oMathPara xmlns:m="http://schemas.openxmlformats.org/officeDocument/2006/math">
                    <m:oMathParaPr>
                      <m:jc m:val="centerGroup"/>
                    </m:oMathParaPr>
                    <m:oMath xmlns:m="http://schemas.openxmlformats.org/officeDocument/2006/math">
                      <m:r>
                        <m:rPr>
                          <m:nor/>
                        </m:rPr>
                        <a:rPr lang="en-US" sz="2000" kern="1200" noProof="1" smtClean="0">
                          <a:solidFill>
                            <a:prstClr val="black"/>
                          </a:solidFill>
                          <a:latin typeface="Arial (Body)"/>
                          <a:cs typeface="Arial" panose="020B0604020202020204" pitchFamily="34" charset="0"/>
                        </a:rPr>
                        <m:t>B</m:t>
                      </m:r>
                      <m:r>
                        <m:rPr>
                          <m:nor/>
                        </m:rPr>
                        <a:rPr lang="en-US" sz="2000" kern="1200" noProof="1" smtClean="0">
                          <a:solidFill>
                            <a:prstClr val="black"/>
                          </a:solidFill>
                          <a:latin typeface="Arial (Body)"/>
                          <a:cs typeface="Arial" panose="020B0604020202020204" pitchFamily="34" charset="0"/>
                        </a:rPr>
                        <m:t>.</m:t>
                      </m:r>
                      <m:r>
                        <a:rPr lang="en-US" sz="2000" i="1" kern="1200" noProof="1">
                          <a:solidFill>
                            <a:prstClr val="black"/>
                          </a:solidFill>
                          <a:latin typeface="Cambria Math" panose="02040503050406030204" pitchFamily="18" charset="0"/>
                          <a:cs typeface="Arial" panose="020B0604020202020204" pitchFamily="34" charset="0"/>
                        </a:rPr>
                        <m:t>  </m:t>
                      </m:r>
                      <m:r>
                        <a:rPr lang="en-US" sz="2000" b="0" i="1" kern="1200" noProof="1" smtClean="0">
                          <a:solidFill>
                            <a:prstClr val="black"/>
                          </a:solidFill>
                          <a:latin typeface="Cambria Math" panose="02040503050406030204" pitchFamily="18" charset="0"/>
                          <a:cs typeface="Arial" panose="020B0604020202020204" pitchFamily="34" charset="0"/>
                        </a:rPr>
                        <m:t>39%</m:t>
                      </m:r>
                    </m:oMath>
                  </m:oMathPara>
                </a14:m>
                <a:endParaRPr lang="vi-VN" sz="2000" kern="1200" noProof="1">
                  <a:solidFill>
                    <a:prstClr val="black"/>
                  </a:solidFill>
                  <a:latin typeface="Arial (Body)"/>
                  <a:cs typeface="Arial" panose="020B0604020202020204" pitchFamily="34" charset="0"/>
                </a:endParaRPr>
              </a:p>
            </p:txBody>
          </p:sp>
        </mc:Choice>
        <mc:Fallback xmlns="">
          <p:sp>
            <p:nvSpPr>
              <p:cNvPr id="24" name="Đáp án sai 2">
                <a:extLst>
                  <a:ext uri="{FF2B5EF4-FFF2-40B4-BE49-F238E27FC236}">
                    <a16:creationId xmlns:a16="http://schemas.microsoft.com/office/drawing/2014/main" id="{72E080E8-9CBE-7E1E-25CC-340E27A4D017}"/>
                  </a:ext>
                </a:extLst>
              </p:cNvPr>
              <p:cNvSpPr>
                <a:spLocks noRot="1" noChangeAspect="1" noMove="1" noResize="1" noEditPoints="1" noAdjustHandles="1" noChangeArrowheads="1" noChangeShapeType="1" noTextEdit="1"/>
              </p:cNvSpPr>
              <p:nvPr/>
            </p:nvSpPr>
            <p:spPr>
              <a:xfrm>
                <a:off x="3031504" y="3711808"/>
                <a:ext cx="1887464" cy="533844"/>
              </a:xfrm>
              <a:prstGeom prst="roundRect">
                <a:avLst/>
              </a:prstGeom>
              <a:blipFill>
                <a:blip r:embed="rId4"/>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Đáp án sai 3">
                <a:extLst>
                  <a:ext uri="{FF2B5EF4-FFF2-40B4-BE49-F238E27FC236}">
                    <a16:creationId xmlns:a16="http://schemas.microsoft.com/office/drawing/2014/main" id="{98AC7C36-17E6-7D99-2014-5789447F054D}"/>
                  </a:ext>
                </a:extLst>
              </p:cNvPr>
              <p:cNvSpPr/>
              <p:nvPr/>
            </p:nvSpPr>
            <p:spPr>
              <a:xfrm>
                <a:off x="3031504" y="4459097"/>
                <a:ext cx="1887464" cy="533844"/>
              </a:xfrm>
              <a:prstGeom prst="roundRect">
                <a:avLst/>
              </a:prstGeom>
              <a:solidFill>
                <a:srgbClr val="FFF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defRPr/>
                </a:pPr>
                <a14:m>
                  <m:oMathPara xmlns:m="http://schemas.openxmlformats.org/officeDocument/2006/math">
                    <m:oMathParaPr>
                      <m:jc m:val="centerGroup"/>
                    </m:oMathParaPr>
                    <m:oMath xmlns:m="http://schemas.openxmlformats.org/officeDocument/2006/math">
                      <m:r>
                        <m:rPr>
                          <m:nor/>
                        </m:rPr>
                        <a:rPr lang="en-US" sz="2000" kern="1200" noProof="1" smtClean="0">
                          <a:solidFill>
                            <a:prstClr val="black"/>
                          </a:solidFill>
                          <a:latin typeface="Arial (Body)"/>
                          <a:cs typeface="Arial" panose="020B0604020202020204" pitchFamily="34" charset="0"/>
                        </a:rPr>
                        <m:t>D</m:t>
                      </m:r>
                      <m:r>
                        <m:rPr>
                          <m:nor/>
                        </m:rPr>
                        <a:rPr lang="en-US" sz="2000" kern="1200" noProof="1" smtClean="0">
                          <a:solidFill>
                            <a:prstClr val="black"/>
                          </a:solidFill>
                          <a:latin typeface="Arial (Body)"/>
                          <a:cs typeface="Arial" panose="020B0604020202020204" pitchFamily="34" charset="0"/>
                        </a:rPr>
                        <m:t>.</m:t>
                      </m:r>
                      <m:r>
                        <a:rPr lang="en-US" sz="2000" i="1" kern="1200" noProof="1">
                          <a:solidFill>
                            <a:prstClr val="black"/>
                          </a:solidFill>
                          <a:latin typeface="Cambria Math" panose="02040503050406030204" pitchFamily="18" charset="0"/>
                          <a:cs typeface="Arial" panose="020B0604020202020204" pitchFamily="34" charset="0"/>
                        </a:rPr>
                        <m:t>  </m:t>
                      </m:r>
                      <m:r>
                        <a:rPr lang="en-US" sz="2000" b="0" i="1" kern="1200" noProof="1" smtClean="0">
                          <a:solidFill>
                            <a:prstClr val="black"/>
                          </a:solidFill>
                          <a:latin typeface="Cambria Math" panose="02040503050406030204" pitchFamily="18" charset="0"/>
                          <a:cs typeface="Arial" panose="020B0604020202020204" pitchFamily="34" charset="0"/>
                        </a:rPr>
                        <m:t>7</m:t>
                      </m:r>
                      <m:r>
                        <a:rPr lang="en-US" sz="2000" i="1" kern="1200" noProof="1">
                          <a:solidFill>
                            <a:prstClr val="black"/>
                          </a:solidFill>
                          <a:latin typeface="Cambria Math" panose="02040503050406030204" pitchFamily="18" charset="0"/>
                          <a:cs typeface="Arial" panose="020B0604020202020204" pitchFamily="34" charset="0"/>
                        </a:rPr>
                        <m:t>6</m:t>
                      </m:r>
                      <m:r>
                        <a:rPr lang="en-US" sz="2000" b="0" i="1" kern="1200" noProof="1" smtClean="0">
                          <a:solidFill>
                            <a:prstClr val="black"/>
                          </a:solidFill>
                          <a:latin typeface="Cambria Math" panose="02040503050406030204" pitchFamily="18" charset="0"/>
                          <a:cs typeface="Arial" panose="020B0604020202020204" pitchFamily="34" charset="0"/>
                        </a:rPr>
                        <m:t>%</m:t>
                      </m:r>
                    </m:oMath>
                  </m:oMathPara>
                </a14:m>
                <a:endParaRPr lang="vi-VN" sz="2000" kern="1200" noProof="1">
                  <a:solidFill>
                    <a:prstClr val="black"/>
                  </a:solidFill>
                  <a:latin typeface="Arial (Body)"/>
                  <a:cs typeface="Arial" panose="020B0604020202020204" pitchFamily="34" charset="0"/>
                </a:endParaRPr>
              </a:p>
            </p:txBody>
          </p:sp>
        </mc:Choice>
        <mc:Fallback xmlns="">
          <p:sp>
            <p:nvSpPr>
              <p:cNvPr id="25" name="Đáp án sai 3">
                <a:extLst>
                  <a:ext uri="{FF2B5EF4-FFF2-40B4-BE49-F238E27FC236}">
                    <a16:creationId xmlns:a16="http://schemas.microsoft.com/office/drawing/2014/main" id="{98AC7C36-17E6-7D99-2014-5789447F054D}"/>
                  </a:ext>
                </a:extLst>
              </p:cNvPr>
              <p:cNvSpPr>
                <a:spLocks noRot="1" noChangeAspect="1" noMove="1" noResize="1" noEditPoints="1" noAdjustHandles="1" noChangeArrowheads="1" noChangeShapeType="1" noTextEdit="1"/>
              </p:cNvSpPr>
              <p:nvPr/>
            </p:nvSpPr>
            <p:spPr>
              <a:xfrm>
                <a:off x="3031504" y="4459097"/>
                <a:ext cx="1887464" cy="533844"/>
              </a:xfrm>
              <a:prstGeom prst="roundRect">
                <a:avLst/>
              </a:prstGeom>
              <a:blipFill>
                <a:blip r:embed="rId5"/>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Đáp án đúng">
                <a:extLst>
                  <a:ext uri="{FF2B5EF4-FFF2-40B4-BE49-F238E27FC236}">
                    <a16:creationId xmlns:a16="http://schemas.microsoft.com/office/drawing/2014/main" id="{F26A5EAB-E5AD-94BE-45D6-5F46AA945CA3}"/>
                  </a:ext>
                </a:extLst>
              </p:cNvPr>
              <p:cNvSpPr/>
              <p:nvPr/>
            </p:nvSpPr>
            <p:spPr>
              <a:xfrm>
                <a:off x="3031504" y="3711808"/>
                <a:ext cx="1887464" cy="533844"/>
              </a:xfrm>
              <a:prstGeom prst="roundRect">
                <a:avLst/>
              </a:prstGeom>
              <a:solidFill>
                <a:srgbClr val="EFA64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342900">
                  <a:buClrTx/>
                  <a:defRPr/>
                </a:pPr>
                <a14:m>
                  <m:oMathPara xmlns:m="http://schemas.openxmlformats.org/officeDocument/2006/math">
                    <m:oMathParaPr>
                      <m:jc m:val="centerGroup"/>
                    </m:oMathParaPr>
                    <m:oMath xmlns:m="http://schemas.openxmlformats.org/officeDocument/2006/math">
                      <m:r>
                        <m:rPr>
                          <m:nor/>
                        </m:rPr>
                        <a:rPr lang="en-US" sz="2000" b="1" kern="1200" noProof="1" smtClean="0">
                          <a:solidFill>
                            <a:schemeClr val="bg1"/>
                          </a:solidFill>
                          <a:latin typeface="Arial (Body)"/>
                          <a:cs typeface="Arial" panose="020B0604020202020204" pitchFamily="34" charset="0"/>
                        </a:rPr>
                        <m:t>B</m:t>
                      </m:r>
                      <m:r>
                        <m:rPr>
                          <m:nor/>
                        </m:rPr>
                        <a:rPr lang="en-US" sz="2000" b="1" kern="1200" noProof="1" smtClean="0">
                          <a:solidFill>
                            <a:schemeClr val="bg1"/>
                          </a:solidFill>
                          <a:latin typeface="Arial (Body)"/>
                          <a:cs typeface="Arial" panose="020B0604020202020204" pitchFamily="34" charset="0"/>
                        </a:rPr>
                        <m:t>.</m:t>
                      </m:r>
                      <m:r>
                        <a:rPr lang="en-US" sz="2000" b="1" i="1" kern="1200" noProof="1">
                          <a:solidFill>
                            <a:schemeClr val="bg1"/>
                          </a:solidFill>
                          <a:latin typeface="Cambria Math" panose="02040503050406030204" pitchFamily="18" charset="0"/>
                          <a:cs typeface="Arial" panose="020B0604020202020204" pitchFamily="34" charset="0"/>
                        </a:rPr>
                        <m:t>  </m:t>
                      </m:r>
                      <m:r>
                        <a:rPr lang="en-US" sz="2000" b="1" i="1" kern="1200" noProof="1">
                          <a:solidFill>
                            <a:schemeClr val="bg1"/>
                          </a:solidFill>
                          <a:latin typeface="Cambria Math" panose="02040503050406030204" pitchFamily="18" charset="0"/>
                          <a:cs typeface="Arial" panose="020B0604020202020204" pitchFamily="34" charset="0"/>
                        </a:rPr>
                        <m:t>𝟑𝟗</m:t>
                      </m:r>
                      <m:r>
                        <a:rPr lang="en-US" sz="2000" b="1" i="1" kern="1200" noProof="1">
                          <a:solidFill>
                            <a:schemeClr val="bg1"/>
                          </a:solidFill>
                          <a:latin typeface="Cambria Math" panose="02040503050406030204" pitchFamily="18" charset="0"/>
                          <a:cs typeface="Arial" panose="020B0604020202020204" pitchFamily="34" charset="0"/>
                        </a:rPr>
                        <m:t>%</m:t>
                      </m:r>
                    </m:oMath>
                  </m:oMathPara>
                </a14:m>
                <a:endParaRPr lang="vi-VN" sz="2000" b="1" kern="1200" noProof="1">
                  <a:solidFill>
                    <a:schemeClr val="bg1"/>
                  </a:solidFill>
                  <a:latin typeface="Arial (Body)"/>
                  <a:cs typeface="Arial" panose="020B0604020202020204" pitchFamily="34" charset="0"/>
                </a:endParaRPr>
              </a:p>
            </p:txBody>
          </p:sp>
        </mc:Choice>
        <mc:Fallback xmlns="">
          <p:sp>
            <p:nvSpPr>
              <p:cNvPr id="26" name="Đáp án đúng">
                <a:extLst>
                  <a:ext uri="{FF2B5EF4-FFF2-40B4-BE49-F238E27FC236}">
                    <a16:creationId xmlns:a16="http://schemas.microsoft.com/office/drawing/2014/main" id="{F26A5EAB-E5AD-94BE-45D6-5F46AA945CA3}"/>
                  </a:ext>
                </a:extLst>
              </p:cNvPr>
              <p:cNvSpPr>
                <a:spLocks noRot="1" noChangeAspect="1" noMove="1" noResize="1" noEditPoints="1" noAdjustHandles="1" noChangeArrowheads="1" noChangeShapeType="1" noTextEdit="1"/>
              </p:cNvSpPr>
              <p:nvPr/>
            </p:nvSpPr>
            <p:spPr>
              <a:xfrm>
                <a:off x="3031504" y="3711808"/>
                <a:ext cx="1887464" cy="533844"/>
              </a:xfrm>
              <a:prstGeom prst="roundRect">
                <a:avLst/>
              </a:prstGeom>
              <a:blipFill>
                <a:blip r:embed="rId6"/>
                <a:stretch>
                  <a:fillRect/>
                </a:stretch>
              </a:blipFill>
              <a:ln w="12700">
                <a:solidFill>
                  <a:schemeClr val="tx1"/>
                </a:solidFill>
              </a:ln>
            </p:spPr>
            <p:txBody>
              <a:bodyPr/>
              <a:lstStyle/>
              <a:p>
                <a:r>
                  <a:rPr lang="en-US">
                    <a:noFill/>
                  </a:rPr>
                  <a:t> </a:t>
                </a:r>
              </a:p>
            </p:txBody>
          </p:sp>
        </mc:Fallback>
      </mc:AlternateContent>
      <p:sp>
        <p:nvSpPr>
          <p:cNvPr id="27" name="Rectangle 26"/>
          <p:cNvSpPr/>
          <p:nvPr/>
        </p:nvSpPr>
        <p:spPr>
          <a:xfrm>
            <a:off x="1614748" y="674841"/>
            <a:ext cx="5914504" cy="415498"/>
          </a:xfrm>
          <a:prstGeom prst="rect">
            <a:avLst/>
          </a:prstGeom>
        </p:spPr>
        <p:txBody>
          <a:bodyPr wrap="none">
            <a:spAutoFit/>
          </a:bodyPr>
          <a:lstStyle/>
          <a:p>
            <a:pPr algn="ctr" defTabSz="457200">
              <a:spcBef>
                <a:spcPts val="150"/>
              </a:spcBef>
              <a:spcAft>
                <a:spcPts val="150"/>
              </a:spcAft>
              <a:buClrTx/>
            </a:pPr>
            <a:r>
              <a:rPr lang="en-US" sz="2100" b="1" kern="1200">
                <a:solidFill>
                  <a:prstClr val="black"/>
                </a:solidFill>
                <a:latin typeface="Arial" panose="020B0604020202020204" pitchFamily="34" charset="0"/>
                <a:ea typeface="Calibri" panose="020F0502020204030204" pitchFamily="34" charset="0"/>
                <a:cs typeface="Arial" panose="020B0604020202020204" pitchFamily="34" charset="0"/>
              </a:rPr>
              <a:t>Trả lời các câu hỏi trắc nghiệm (SGK – tr.48)</a:t>
            </a:r>
          </a:p>
        </p:txBody>
      </p:sp>
      <p:sp>
        <p:nvSpPr>
          <p:cNvPr id="6" name="Rectangle 5"/>
          <p:cNvSpPr/>
          <p:nvPr/>
        </p:nvSpPr>
        <p:spPr>
          <a:xfrm>
            <a:off x="124781" y="1067418"/>
            <a:ext cx="8894438" cy="1420325"/>
          </a:xfrm>
          <a:prstGeom prst="rect">
            <a:avLst/>
          </a:prstGeom>
        </p:spPr>
        <p:txBody>
          <a:bodyPr wrap="square">
            <a:spAutoFit/>
          </a:bodyPr>
          <a:lstStyle/>
          <a:p>
            <a:pPr algn="just" defTabSz="342900">
              <a:lnSpc>
                <a:spcPct val="150000"/>
              </a:lnSpc>
              <a:buClrTx/>
              <a:defRPr/>
            </a:pPr>
            <a:r>
              <a:rPr lang="en-US" sz="2000" b="1" kern="1200" noProof="1">
                <a:solidFill>
                  <a:prstClr val="black"/>
                </a:solidFill>
                <a:latin typeface="Arial (Body)"/>
                <a:ea typeface="+mn-ea"/>
                <a:cs typeface="Arial" panose="020B0604020202020204" pitchFamily="34" charset="0"/>
              </a:rPr>
              <a:t>Bài 1</a:t>
            </a:r>
            <a:r>
              <a:rPr lang="vi-VN" sz="2000" b="1" kern="1200" noProof="1">
                <a:solidFill>
                  <a:prstClr val="black"/>
                </a:solidFill>
                <a:latin typeface="Arial (Body)"/>
                <a:ea typeface="+mn-ea"/>
                <a:cs typeface="Arial" panose="020B0604020202020204" pitchFamily="34" charset="0"/>
              </a:rPr>
              <a:t>:</a:t>
            </a:r>
            <a:r>
              <a:rPr lang="en-US" sz="2000" b="1" kern="1200" noProof="1">
                <a:solidFill>
                  <a:prstClr val="black"/>
                </a:solidFill>
                <a:latin typeface="Arial (Body)"/>
                <a:ea typeface="+mn-ea"/>
                <a:cs typeface="Arial" panose="020B0604020202020204" pitchFamily="34" charset="0"/>
              </a:rPr>
              <a:t> </a:t>
            </a:r>
            <a:r>
              <a:rPr lang="vi-VN" sz="2000" kern="1200" noProof="1">
                <a:solidFill>
                  <a:prstClr val="black"/>
                </a:solidFill>
                <a:latin typeface="Arial (Body)"/>
                <a:ea typeface="+mn-ea"/>
                <a:cs typeface="Arial" panose="020B0604020202020204" pitchFamily="34" charset="0"/>
              </a:rPr>
              <a:t>Một doanh nghiệp sản xuất xe ô tô</a:t>
            </a:r>
            <a:r>
              <a:rPr lang="en-US" sz="2000" kern="1200" noProof="1">
                <a:solidFill>
                  <a:prstClr val="black"/>
                </a:solidFill>
                <a:latin typeface="Arial (Body)"/>
                <a:ea typeface="+mn-ea"/>
                <a:cs typeface="Arial" panose="020B0604020202020204" pitchFamily="34" charset="0"/>
              </a:rPr>
              <a:t> </a:t>
            </a:r>
            <a:r>
              <a:rPr lang="vi-VN" sz="2000" kern="1200" noProof="1">
                <a:solidFill>
                  <a:prstClr val="black"/>
                </a:solidFill>
                <a:latin typeface="Arial (Body)"/>
                <a:ea typeface="+mn-ea"/>
                <a:cs typeface="Arial" panose="020B0604020202020204" pitchFamily="34" charset="0"/>
              </a:rPr>
              <a:t>khảo sát lượng xăng tiêu thụ trên</a:t>
            </a:r>
            <a:r>
              <a:rPr lang="en-US" sz="2000" kern="1200" noProof="1">
                <a:solidFill>
                  <a:prstClr val="black"/>
                </a:solidFill>
                <a:latin typeface="Arial (Body)"/>
                <a:ea typeface="+mn-ea"/>
                <a:cs typeface="Arial" panose="020B0604020202020204" pitchFamily="34" charset="0"/>
              </a:rPr>
              <a:t> </a:t>
            </a:r>
            <a:r>
              <a:rPr lang="vi-VN" sz="2000" kern="1200" noProof="1">
                <a:solidFill>
                  <a:prstClr val="black"/>
                </a:solidFill>
                <a:latin typeface="Arial (Body)"/>
                <a:ea typeface="+mn-ea"/>
                <a:cs typeface="Arial" panose="020B0604020202020204" pitchFamily="34" charset="0"/>
              </a:rPr>
              <a:t>100 km của một số loại xe ô tô</a:t>
            </a:r>
            <a:r>
              <a:rPr lang="en-US" sz="2000" kern="1200" noProof="1">
                <a:solidFill>
                  <a:prstClr val="black"/>
                </a:solidFill>
                <a:latin typeface="Arial (Body)"/>
                <a:ea typeface="+mn-ea"/>
                <a:cs typeface="Arial" panose="020B0604020202020204" pitchFamily="34" charset="0"/>
              </a:rPr>
              <a:t> </a:t>
            </a:r>
            <a:r>
              <a:rPr lang="vi-VN" sz="2000" kern="1200" noProof="1">
                <a:solidFill>
                  <a:prstClr val="black"/>
                </a:solidFill>
                <a:latin typeface="Arial (Body)"/>
                <a:ea typeface="+mn-ea"/>
                <a:cs typeface="Arial" panose="020B0604020202020204" pitchFamily="34" charset="0"/>
              </a:rPr>
              <a:t>trên thị trường. Kết quả khảo sát</a:t>
            </a:r>
            <a:r>
              <a:rPr lang="en-US" sz="2000" kern="1200" noProof="1">
                <a:solidFill>
                  <a:prstClr val="black"/>
                </a:solidFill>
                <a:latin typeface="Arial (Body)"/>
                <a:ea typeface="+mn-ea"/>
                <a:cs typeface="Arial" panose="020B0604020202020204" pitchFamily="34" charset="0"/>
              </a:rPr>
              <a:t> </a:t>
            </a:r>
            <a:r>
              <a:rPr lang="vi-VN" sz="2000" kern="1200" noProof="1">
                <a:solidFill>
                  <a:prstClr val="black"/>
                </a:solidFill>
                <a:latin typeface="Arial (Body)"/>
                <a:ea typeface="+mn-ea"/>
                <a:cs typeface="Arial" panose="020B0604020202020204" pitchFamily="34" charset="0"/>
              </a:rPr>
              <a:t>100 chiếc xe được biểu diễn trong</a:t>
            </a:r>
            <a:r>
              <a:rPr lang="en-US" sz="2000" kern="1200" noProof="1">
                <a:solidFill>
                  <a:prstClr val="black"/>
                </a:solidFill>
                <a:latin typeface="Arial (Body)"/>
                <a:ea typeface="+mn-ea"/>
                <a:cs typeface="Arial" panose="020B0604020202020204" pitchFamily="34" charset="0"/>
              </a:rPr>
              <a:t> </a:t>
            </a:r>
            <a:r>
              <a:rPr lang="vi-VN" sz="2000" kern="1200" noProof="1">
                <a:solidFill>
                  <a:prstClr val="black"/>
                </a:solidFill>
                <a:latin typeface="Arial (Body)"/>
                <a:ea typeface="+mn-ea"/>
                <a:cs typeface="Arial" panose="020B0604020202020204" pitchFamily="34" charset="0"/>
              </a:rPr>
              <a:t>hình bên.</a:t>
            </a:r>
          </a:p>
        </p:txBody>
      </p:sp>
      <p:pic>
        <p:nvPicPr>
          <p:cNvPr id="7" name="Picture 6"/>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Effect>
                      <a14:saturation sat="2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351228" y="2063394"/>
            <a:ext cx="3543210" cy="3014496"/>
          </a:xfrm>
          <a:prstGeom prst="rect">
            <a:avLst/>
          </a:prstGeom>
        </p:spPr>
      </p:pic>
    </p:spTree>
    <p:extLst>
      <p:ext uri="{BB962C8B-B14F-4D97-AF65-F5344CB8AC3E}">
        <p14:creationId xmlns:p14="http://schemas.microsoft.com/office/powerpoint/2010/main" val="2285275800"/>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42"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anim calcmode="lin" valueType="num">
                                      <p:cBhvr>
                                        <p:cTn id="24" dur="500" fill="hold"/>
                                        <p:tgtEl>
                                          <p:spTgt spid="21"/>
                                        </p:tgtEl>
                                        <p:attrNameLst>
                                          <p:attrName>ppt_x</p:attrName>
                                        </p:attrNameLst>
                                      </p:cBhvr>
                                      <p:tavLst>
                                        <p:tav tm="0">
                                          <p:val>
                                            <p:strVal val="#ppt_x"/>
                                          </p:val>
                                        </p:tav>
                                        <p:tav tm="100000">
                                          <p:val>
                                            <p:strVal val="#ppt_x"/>
                                          </p:val>
                                        </p:tav>
                                      </p:tavLst>
                                    </p:anim>
                                    <p:anim calcmode="lin" valueType="num">
                                      <p:cBhvr>
                                        <p:cTn id="25" dur="500" fill="hold"/>
                                        <p:tgtEl>
                                          <p:spTgt spid="21"/>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anim calcmode="lin" valueType="num">
                                      <p:cBhvr>
                                        <p:cTn id="29" dur="500" fill="hold"/>
                                        <p:tgtEl>
                                          <p:spTgt spid="22"/>
                                        </p:tgtEl>
                                        <p:attrNameLst>
                                          <p:attrName>ppt_x</p:attrName>
                                        </p:attrNameLst>
                                      </p:cBhvr>
                                      <p:tavLst>
                                        <p:tav tm="0">
                                          <p:val>
                                            <p:strVal val="#ppt_x"/>
                                          </p:val>
                                        </p:tav>
                                        <p:tav tm="100000">
                                          <p:val>
                                            <p:strVal val="#ppt_x"/>
                                          </p:val>
                                        </p:tav>
                                      </p:tavLst>
                                    </p:anim>
                                    <p:anim calcmode="lin" valueType="num">
                                      <p:cBhvr>
                                        <p:cTn id="30" dur="500" fill="hold"/>
                                        <p:tgtEl>
                                          <p:spTgt spid="22"/>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anim calcmode="lin" valueType="num">
                                      <p:cBhvr>
                                        <p:cTn id="34" dur="500" fill="hold"/>
                                        <p:tgtEl>
                                          <p:spTgt spid="23"/>
                                        </p:tgtEl>
                                        <p:attrNameLst>
                                          <p:attrName>ppt_x</p:attrName>
                                        </p:attrNameLst>
                                      </p:cBhvr>
                                      <p:tavLst>
                                        <p:tav tm="0">
                                          <p:val>
                                            <p:strVal val="#ppt_x"/>
                                          </p:val>
                                        </p:tav>
                                        <p:tav tm="100000">
                                          <p:val>
                                            <p:strVal val="#ppt_x"/>
                                          </p:val>
                                        </p:tav>
                                      </p:tavLst>
                                    </p:anim>
                                    <p:anim calcmode="lin" valueType="num">
                                      <p:cBhvr>
                                        <p:cTn id="35" dur="500" fill="hold"/>
                                        <p:tgtEl>
                                          <p:spTgt spid="23"/>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anim calcmode="lin" valueType="num">
                                      <p:cBhvr>
                                        <p:cTn id="39" dur="500" fill="hold"/>
                                        <p:tgtEl>
                                          <p:spTgt spid="24"/>
                                        </p:tgtEl>
                                        <p:attrNameLst>
                                          <p:attrName>ppt_x</p:attrName>
                                        </p:attrNameLst>
                                      </p:cBhvr>
                                      <p:tavLst>
                                        <p:tav tm="0">
                                          <p:val>
                                            <p:strVal val="#ppt_x"/>
                                          </p:val>
                                        </p:tav>
                                        <p:tav tm="100000">
                                          <p:val>
                                            <p:strVal val="#ppt_x"/>
                                          </p:val>
                                        </p:tav>
                                      </p:tavLst>
                                    </p:anim>
                                    <p:anim calcmode="lin" valueType="num">
                                      <p:cBhvr>
                                        <p:cTn id="40" dur="500" fill="hold"/>
                                        <p:tgtEl>
                                          <p:spTgt spid="24"/>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anim calcmode="lin" valueType="num">
                                      <p:cBhvr>
                                        <p:cTn id="44" dur="500" fill="hold"/>
                                        <p:tgtEl>
                                          <p:spTgt spid="25"/>
                                        </p:tgtEl>
                                        <p:attrNameLst>
                                          <p:attrName>ppt_x</p:attrName>
                                        </p:attrNameLst>
                                      </p:cBhvr>
                                      <p:tavLst>
                                        <p:tav tm="0">
                                          <p:val>
                                            <p:strVal val="#ppt_x"/>
                                          </p:val>
                                        </p:tav>
                                        <p:tav tm="100000">
                                          <p:val>
                                            <p:strVal val="#ppt_x"/>
                                          </p:val>
                                        </p:tav>
                                      </p:tavLst>
                                    </p:anim>
                                    <p:anim calcmode="lin" valueType="num">
                                      <p:cBhvr>
                                        <p:cTn id="45"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27"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5E1E8"/>
        </a:solidFill>
        <a:effectLst/>
      </p:bgPr>
    </p:bg>
    <p:spTree>
      <p:nvGrpSpPr>
        <p:cNvPr id="1" name=""/>
        <p:cNvGrpSpPr/>
        <p:nvPr/>
      </p:nvGrpSpPr>
      <p:grpSpPr>
        <a:xfrm>
          <a:off x="0" y="0"/>
          <a:ext cx="0" cy="0"/>
          <a:chOff x="0" y="0"/>
          <a:chExt cx="0" cy="0"/>
        </a:xfrm>
      </p:grpSpPr>
      <p:sp>
        <p:nvSpPr>
          <p:cNvPr id="23" name="Câu hỏi">
            <a:extLst>
              <a:ext uri="{FF2B5EF4-FFF2-40B4-BE49-F238E27FC236}">
                <a16:creationId xmlns:a16="http://schemas.microsoft.com/office/drawing/2014/main" id="{018AD89B-885D-983C-F4F6-FC485515F49D}"/>
              </a:ext>
            </a:extLst>
          </p:cNvPr>
          <p:cNvSpPr/>
          <p:nvPr/>
        </p:nvSpPr>
        <p:spPr>
          <a:xfrm>
            <a:off x="46838" y="3872284"/>
            <a:ext cx="8979194" cy="580430"/>
          </a:xfrm>
          <a:prstGeom prst="roundRect">
            <a:avLst/>
          </a:prstGeom>
          <a:solidFill>
            <a:srgbClr val="FFF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342900">
              <a:buClrTx/>
              <a:defRPr/>
            </a:pPr>
            <a:r>
              <a:rPr lang="vi-VN" sz="1800" kern="1200" noProof="1">
                <a:solidFill>
                  <a:prstClr val="black"/>
                </a:solidFill>
                <a:latin typeface="Arial (Body)"/>
                <a:cs typeface="Arial" panose="020B0604020202020204" pitchFamily="34" charset="0"/>
              </a:rPr>
              <a:t>d) Tần số tương đối của số lần vận động viên ném dưới 20,2 m sau khi tập huấn giảm đi</a:t>
            </a:r>
            <a:endParaRPr kumimoji="0" lang="vi-VN" sz="1800" b="0"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24" name="Đáp án đúng">
                <a:extLst>
                  <a:ext uri="{FF2B5EF4-FFF2-40B4-BE49-F238E27FC236}">
                    <a16:creationId xmlns:a16="http://schemas.microsoft.com/office/drawing/2014/main" id="{4D1DA2F5-D9A5-C765-0E47-25DD326F3067}"/>
                  </a:ext>
                </a:extLst>
              </p:cNvPr>
              <p:cNvSpPr/>
              <p:nvPr/>
            </p:nvSpPr>
            <p:spPr>
              <a:xfrm>
                <a:off x="192164" y="4573076"/>
                <a:ext cx="1553509" cy="478399"/>
              </a:xfrm>
              <a:prstGeom prst="roundRect">
                <a:avLst/>
              </a:prstGeom>
              <a:solidFill>
                <a:srgbClr val="FFF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 typeface="Arial"/>
                  <a:buNone/>
                  <a:tabLst/>
                  <a:defRPr/>
                </a:pPr>
                <a14:m>
                  <m:oMathPara xmlns:m="http://schemas.openxmlformats.org/officeDocument/2006/math">
                    <m:oMathParaPr>
                      <m:jc m:val="centerGroup"/>
                    </m:oMathParaPr>
                    <m:oMath xmlns:m="http://schemas.openxmlformats.org/officeDocument/2006/math">
                      <m:r>
                        <m:rPr>
                          <m:nor/>
                        </m:rPr>
                        <a:rPr kumimoji="0" lang="en-US" sz="1800" b="0" i="0" u="none" strike="noStrike" kern="1200" cap="none" spc="0" normalizeH="0" baseline="0" noProof="1" smtClean="0">
                          <a:ln>
                            <a:noFill/>
                          </a:ln>
                          <a:solidFill>
                            <a:prstClr val="black"/>
                          </a:solidFill>
                          <a:effectLst/>
                          <a:uLnTx/>
                          <a:uFillTx/>
                          <a:latin typeface="Arial (Body)"/>
                          <a:ea typeface="+mn-ea"/>
                          <a:cs typeface="Arial" panose="020B0604020202020204" pitchFamily="34" charset="0"/>
                          <a:sym typeface="Arial"/>
                        </a:rPr>
                        <m:t>A</m:t>
                      </m:r>
                      <m:r>
                        <m:rPr>
                          <m:nor/>
                        </m:rPr>
                        <a:rPr kumimoji="0" lang="en-US" sz="1800" b="0" i="0" u="none" strike="noStrike" kern="1200" cap="none" spc="0" normalizeH="0" baseline="0" noProof="1" smtClean="0">
                          <a:ln>
                            <a:noFill/>
                          </a:ln>
                          <a:solidFill>
                            <a:prstClr val="black"/>
                          </a:solidFill>
                          <a:effectLst/>
                          <a:uLnTx/>
                          <a:uFillTx/>
                          <a:latin typeface="Arial (Body)"/>
                          <a:ea typeface="+mn-ea"/>
                          <a:cs typeface="Arial" panose="020B0604020202020204" pitchFamily="34" charset="0"/>
                          <a:sym typeface="Arial"/>
                        </a:rPr>
                        <m:t>.</m:t>
                      </m:r>
                      <m:r>
                        <a:rPr kumimoji="0" lang="en-US" sz="1800" b="0" i="1" u="none" strike="noStrike" kern="1200" cap="none" spc="0" normalizeH="0" baseline="0" noProof="1">
                          <a:ln>
                            <a:noFill/>
                          </a:ln>
                          <a:solidFill>
                            <a:prstClr val="black"/>
                          </a:solidFill>
                          <a:effectLst/>
                          <a:uLnTx/>
                          <a:uFillTx/>
                          <a:latin typeface="Cambria Math" panose="02040503050406030204" pitchFamily="18" charset="0"/>
                          <a:ea typeface="+mn-ea"/>
                          <a:cs typeface="Arial" panose="020B0604020202020204" pitchFamily="34" charset="0"/>
                          <a:sym typeface="Arial"/>
                        </a:rPr>
                        <m:t>  </m:t>
                      </m:r>
                      <m:r>
                        <a:rPr kumimoji="0" lang="en-US" sz="1800" b="0" i="1" u="none" strike="noStrike" kern="1200" cap="none" spc="0" normalizeH="0" baseline="0" noProof="1" smtClean="0">
                          <a:ln>
                            <a:noFill/>
                          </a:ln>
                          <a:solidFill>
                            <a:prstClr val="black"/>
                          </a:solidFill>
                          <a:effectLst/>
                          <a:uLnTx/>
                          <a:uFillTx/>
                          <a:latin typeface="Cambria Math" panose="02040503050406030204" pitchFamily="18" charset="0"/>
                          <a:ea typeface="+mn-ea"/>
                          <a:cs typeface="Arial" panose="020B0604020202020204" pitchFamily="34" charset="0"/>
                          <a:sym typeface="Arial"/>
                        </a:rPr>
                        <m:t>12,5%</m:t>
                      </m:r>
                    </m:oMath>
                  </m:oMathPara>
                </a14:m>
                <a:endParaRPr kumimoji="0" lang="vi-VN" sz="1800" b="0"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endParaRPr>
              </a:p>
            </p:txBody>
          </p:sp>
        </mc:Choice>
        <mc:Fallback xmlns="">
          <p:sp>
            <p:nvSpPr>
              <p:cNvPr id="24" name="Đáp án đúng">
                <a:extLst>
                  <a:ext uri="{FF2B5EF4-FFF2-40B4-BE49-F238E27FC236}">
                    <a16:creationId xmlns:a16="http://schemas.microsoft.com/office/drawing/2014/main" id="{4D1DA2F5-D9A5-C765-0E47-25DD326F3067}"/>
                  </a:ext>
                </a:extLst>
              </p:cNvPr>
              <p:cNvSpPr>
                <a:spLocks noRot="1" noChangeAspect="1" noMove="1" noResize="1" noEditPoints="1" noAdjustHandles="1" noChangeArrowheads="1" noChangeShapeType="1" noTextEdit="1"/>
              </p:cNvSpPr>
              <p:nvPr/>
            </p:nvSpPr>
            <p:spPr>
              <a:xfrm>
                <a:off x="192164" y="4573076"/>
                <a:ext cx="1553509" cy="478399"/>
              </a:xfrm>
              <a:prstGeom prst="roundRect">
                <a:avLst/>
              </a:prstGeom>
              <a:blipFill>
                <a:blip r:embed="rId2"/>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Đáp án sai 1">
                <a:extLst>
                  <a:ext uri="{FF2B5EF4-FFF2-40B4-BE49-F238E27FC236}">
                    <a16:creationId xmlns:a16="http://schemas.microsoft.com/office/drawing/2014/main" id="{1713963F-2894-56F2-E53C-4371936FB85C}"/>
                  </a:ext>
                </a:extLst>
              </p:cNvPr>
              <p:cNvSpPr/>
              <p:nvPr/>
            </p:nvSpPr>
            <p:spPr>
              <a:xfrm>
                <a:off x="4926202" y="4573077"/>
                <a:ext cx="1553509" cy="478399"/>
              </a:xfrm>
              <a:prstGeom prst="roundRect">
                <a:avLst/>
              </a:prstGeom>
              <a:solidFill>
                <a:srgbClr val="FFF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 typeface="Arial"/>
                  <a:buNone/>
                  <a:tabLst/>
                  <a:defRPr/>
                </a:pPr>
                <a14:m>
                  <m:oMathPara xmlns:m="http://schemas.openxmlformats.org/officeDocument/2006/math">
                    <m:oMathParaPr>
                      <m:jc m:val="centerGroup"/>
                    </m:oMathParaPr>
                    <m:oMath xmlns:m="http://schemas.openxmlformats.org/officeDocument/2006/math">
                      <m:r>
                        <m:rPr>
                          <m:nor/>
                        </m:rPr>
                        <a:rPr kumimoji="0" lang="en-US" sz="1800" b="0" i="0" u="none" strike="noStrike" kern="1200" cap="none" spc="0" normalizeH="0" baseline="0" noProof="1" smtClean="0">
                          <a:ln>
                            <a:noFill/>
                          </a:ln>
                          <a:solidFill>
                            <a:prstClr val="black"/>
                          </a:solidFill>
                          <a:effectLst/>
                          <a:uLnTx/>
                          <a:uFillTx/>
                          <a:latin typeface="Arial (Body)"/>
                          <a:ea typeface="+mn-ea"/>
                          <a:cs typeface="Arial" panose="020B0604020202020204" pitchFamily="34" charset="0"/>
                          <a:sym typeface="Arial"/>
                        </a:rPr>
                        <m:t>C</m:t>
                      </m:r>
                      <m:r>
                        <m:rPr>
                          <m:nor/>
                        </m:rPr>
                        <a:rPr kumimoji="0" lang="en-US" sz="1800" b="0" i="0" u="none" strike="noStrike" kern="1200" cap="none" spc="0" normalizeH="0" baseline="0" noProof="1" smtClean="0">
                          <a:ln>
                            <a:noFill/>
                          </a:ln>
                          <a:solidFill>
                            <a:prstClr val="black"/>
                          </a:solidFill>
                          <a:effectLst/>
                          <a:uLnTx/>
                          <a:uFillTx/>
                          <a:latin typeface="Arial (Body)"/>
                          <a:ea typeface="+mn-ea"/>
                          <a:cs typeface="Arial" panose="020B0604020202020204" pitchFamily="34" charset="0"/>
                          <a:sym typeface="Arial"/>
                        </a:rPr>
                        <m:t>. </m:t>
                      </m:r>
                      <m:r>
                        <a:rPr kumimoji="0" lang="en-US" sz="1800" b="0" i="1" u="none" strike="noStrike" kern="1200" cap="none" spc="0" normalizeH="0" baseline="0" noProof="1" smtClean="0">
                          <a:ln>
                            <a:noFill/>
                          </a:ln>
                          <a:solidFill>
                            <a:prstClr val="black"/>
                          </a:solidFill>
                          <a:effectLst/>
                          <a:uLnTx/>
                          <a:uFillTx/>
                          <a:latin typeface="Cambria Math" panose="02040503050406030204" pitchFamily="18" charset="0"/>
                          <a:ea typeface="+mn-ea"/>
                          <a:cs typeface="Arial" panose="020B0604020202020204" pitchFamily="34" charset="0"/>
                          <a:sym typeface="Arial"/>
                        </a:rPr>
                        <m:t>35%</m:t>
                      </m:r>
                    </m:oMath>
                  </m:oMathPara>
                </a14:m>
                <a:endParaRPr kumimoji="0" lang="vi-VN" sz="1800" b="0"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endParaRPr>
              </a:p>
            </p:txBody>
          </p:sp>
        </mc:Choice>
        <mc:Fallback xmlns="">
          <p:sp>
            <p:nvSpPr>
              <p:cNvPr id="25" name="Đáp án sai 1">
                <a:extLst>
                  <a:ext uri="{FF2B5EF4-FFF2-40B4-BE49-F238E27FC236}">
                    <a16:creationId xmlns:a16="http://schemas.microsoft.com/office/drawing/2014/main" id="{1713963F-2894-56F2-E53C-4371936FB85C}"/>
                  </a:ext>
                </a:extLst>
              </p:cNvPr>
              <p:cNvSpPr>
                <a:spLocks noRot="1" noChangeAspect="1" noMove="1" noResize="1" noEditPoints="1" noAdjustHandles="1" noChangeArrowheads="1" noChangeShapeType="1" noTextEdit="1"/>
              </p:cNvSpPr>
              <p:nvPr/>
            </p:nvSpPr>
            <p:spPr>
              <a:xfrm>
                <a:off x="4926202" y="4573077"/>
                <a:ext cx="1553509" cy="478399"/>
              </a:xfrm>
              <a:prstGeom prst="roundRect">
                <a:avLst/>
              </a:prstGeom>
              <a:blipFill>
                <a:blip r:embed="rId3"/>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Đáp án sai 2">
                <a:extLst>
                  <a:ext uri="{FF2B5EF4-FFF2-40B4-BE49-F238E27FC236}">
                    <a16:creationId xmlns:a16="http://schemas.microsoft.com/office/drawing/2014/main" id="{72E080E8-9CBE-7E1E-25CC-340E27A4D017}"/>
                  </a:ext>
                </a:extLst>
              </p:cNvPr>
              <p:cNvSpPr/>
              <p:nvPr/>
            </p:nvSpPr>
            <p:spPr>
              <a:xfrm>
                <a:off x="2559183" y="4573077"/>
                <a:ext cx="1553509" cy="478399"/>
              </a:xfrm>
              <a:prstGeom prst="roundRect">
                <a:avLst/>
              </a:prstGeom>
              <a:solidFill>
                <a:srgbClr val="FFF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 typeface="Arial"/>
                  <a:buNone/>
                  <a:tabLst/>
                  <a:defRPr/>
                </a:pPr>
                <a14:m>
                  <m:oMathPara xmlns:m="http://schemas.openxmlformats.org/officeDocument/2006/math">
                    <m:oMathParaPr>
                      <m:jc m:val="centerGroup"/>
                    </m:oMathParaPr>
                    <m:oMath xmlns:m="http://schemas.openxmlformats.org/officeDocument/2006/math">
                      <m:r>
                        <m:rPr>
                          <m:nor/>
                        </m:rPr>
                        <a:rPr kumimoji="0" lang="en-US" sz="1800" b="0" i="0" u="none" strike="noStrike" kern="1200" cap="none" spc="0" normalizeH="0" baseline="0" noProof="1" smtClean="0">
                          <a:ln>
                            <a:noFill/>
                          </a:ln>
                          <a:solidFill>
                            <a:prstClr val="black"/>
                          </a:solidFill>
                          <a:effectLst/>
                          <a:uLnTx/>
                          <a:uFillTx/>
                          <a:latin typeface="Arial (Body)"/>
                          <a:ea typeface="+mn-ea"/>
                          <a:cs typeface="Arial" panose="020B0604020202020204" pitchFamily="34" charset="0"/>
                          <a:sym typeface="Arial"/>
                        </a:rPr>
                        <m:t>B</m:t>
                      </m:r>
                      <m:r>
                        <m:rPr>
                          <m:nor/>
                        </m:rPr>
                        <a:rPr kumimoji="0" lang="en-US" sz="1800" b="0" i="0" u="none" strike="noStrike" kern="1200" cap="none" spc="0" normalizeH="0" baseline="0" noProof="1" smtClean="0">
                          <a:ln>
                            <a:noFill/>
                          </a:ln>
                          <a:solidFill>
                            <a:prstClr val="black"/>
                          </a:solidFill>
                          <a:effectLst/>
                          <a:uLnTx/>
                          <a:uFillTx/>
                          <a:latin typeface="Arial (Body)"/>
                          <a:ea typeface="+mn-ea"/>
                          <a:cs typeface="Arial" panose="020B0604020202020204" pitchFamily="34" charset="0"/>
                          <a:sym typeface="Arial"/>
                        </a:rPr>
                        <m:t>.</m:t>
                      </m:r>
                      <m:r>
                        <a:rPr kumimoji="0" lang="en-US" sz="1800" b="0" i="1" u="none" strike="noStrike" kern="1200" cap="none" spc="0" normalizeH="0" baseline="0" noProof="1">
                          <a:ln>
                            <a:noFill/>
                          </a:ln>
                          <a:solidFill>
                            <a:prstClr val="black"/>
                          </a:solidFill>
                          <a:effectLst/>
                          <a:uLnTx/>
                          <a:uFillTx/>
                          <a:latin typeface="Cambria Math" panose="02040503050406030204" pitchFamily="18" charset="0"/>
                          <a:ea typeface="+mn-ea"/>
                          <a:cs typeface="Arial" panose="020B0604020202020204" pitchFamily="34" charset="0"/>
                          <a:sym typeface="Arial"/>
                        </a:rPr>
                        <m:t>  </m:t>
                      </m:r>
                      <m:r>
                        <a:rPr kumimoji="0" lang="en-US" sz="1800" b="0" i="1" u="none" strike="noStrike" kern="1200" cap="none" spc="0" normalizeH="0" baseline="0" noProof="1" smtClean="0">
                          <a:ln>
                            <a:noFill/>
                          </a:ln>
                          <a:solidFill>
                            <a:prstClr val="black"/>
                          </a:solidFill>
                          <a:effectLst/>
                          <a:uLnTx/>
                          <a:uFillTx/>
                          <a:latin typeface="Cambria Math" panose="02040503050406030204" pitchFamily="18" charset="0"/>
                          <a:ea typeface="+mn-ea"/>
                          <a:cs typeface="Arial" panose="020B0604020202020204" pitchFamily="34" charset="0"/>
                          <a:sym typeface="Arial"/>
                        </a:rPr>
                        <m:t>15,5%</m:t>
                      </m:r>
                    </m:oMath>
                  </m:oMathPara>
                </a14:m>
                <a:endParaRPr kumimoji="0" lang="vi-VN" sz="1800" b="0"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endParaRPr>
              </a:p>
            </p:txBody>
          </p:sp>
        </mc:Choice>
        <mc:Fallback xmlns="">
          <p:sp>
            <p:nvSpPr>
              <p:cNvPr id="26" name="Đáp án sai 2">
                <a:extLst>
                  <a:ext uri="{FF2B5EF4-FFF2-40B4-BE49-F238E27FC236}">
                    <a16:creationId xmlns:a16="http://schemas.microsoft.com/office/drawing/2014/main" id="{72E080E8-9CBE-7E1E-25CC-340E27A4D017}"/>
                  </a:ext>
                </a:extLst>
              </p:cNvPr>
              <p:cNvSpPr>
                <a:spLocks noRot="1" noChangeAspect="1" noMove="1" noResize="1" noEditPoints="1" noAdjustHandles="1" noChangeArrowheads="1" noChangeShapeType="1" noTextEdit="1"/>
              </p:cNvSpPr>
              <p:nvPr/>
            </p:nvSpPr>
            <p:spPr>
              <a:xfrm>
                <a:off x="2559183" y="4573077"/>
                <a:ext cx="1553509" cy="478399"/>
              </a:xfrm>
              <a:prstGeom prst="roundRect">
                <a:avLst/>
              </a:prstGeom>
              <a:blipFill>
                <a:blip r:embed="rId4"/>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Đáp án sai 3">
                <a:extLst>
                  <a:ext uri="{FF2B5EF4-FFF2-40B4-BE49-F238E27FC236}">
                    <a16:creationId xmlns:a16="http://schemas.microsoft.com/office/drawing/2014/main" id="{98AC7C36-17E6-7D99-2014-5789447F054D}"/>
                  </a:ext>
                </a:extLst>
              </p:cNvPr>
              <p:cNvSpPr/>
              <p:nvPr/>
            </p:nvSpPr>
            <p:spPr>
              <a:xfrm>
                <a:off x="7293221" y="4573078"/>
                <a:ext cx="1553509" cy="478399"/>
              </a:xfrm>
              <a:prstGeom prst="roundRect">
                <a:avLst/>
              </a:prstGeom>
              <a:solidFill>
                <a:srgbClr val="FFF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 typeface="Arial"/>
                  <a:buNone/>
                  <a:tabLst/>
                  <a:defRPr/>
                </a:pPr>
                <a14:m>
                  <m:oMathPara xmlns:m="http://schemas.openxmlformats.org/officeDocument/2006/math">
                    <m:oMathParaPr>
                      <m:jc m:val="centerGroup"/>
                    </m:oMathParaPr>
                    <m:oMath xmlns:m="http://schemas.openxmlformats.org/officeDocument/2006/math">
                      <m:r>
                        <m:rPr>
                          <m:nor/>
                        </m:rPr>
                        <a:rPr kumimoji="0" lang="en-US" sz="1800" b="0" i="0" u="none" strike="noStrike" kern="1200" cap="none" spc="0" normalizeH="0" baseline="0" noProof="1" smtClean="0">
                          <a:ln>
                            <a:noFill/>
                          </a:ln>
                          <a:solidFill>
                            <a:prstClr val="black"/>
                          </a:solidFill>
                          <a:effectLst/>
                          <a:uLnTx/>
                          <a:uFillTx/>
                          <a:latin typeface="Arial (Body)"/>
                          <a:ea typeface="+mn-ea"/>
                          <a:cs typeface="Arial" panose="020B0604020202020204" pitchFamily="34" charset="0"/>
                          <a:sym typeface="Arial"/>
                        </a:rPr>
                        <m:t>D</m:t>
                      </m:r>
                      <m:r>
                        <m:rPr>
                          <m:nor/>
                        </m:rPr>
                        <a:rPr kumimoji="0" lang="en-US" sz="1800" b="0" i="0" u="none" strike="noStrike" kern="1200" cap="none" spc="0" normalizeH="0" baseline="0" noProof="1" smtClean="0">
                          <a:ln>
                            <a:noFill/>
                          </a:ln>
                          <a:solidFill>
                            <a:prstClr val="black"/>
                          </a:solidFill>
                          <a:effectLst/>
                          <a:uLnTx/>
                          <a:uFillTx/>
                          <a:latin typeface="Arial (Body)"/>
                          <a:ea typeface="+mn-ea"/>
                          <a:cs typeface="Arial" panose="020B0604020202020204" pitchFamily="34" charset="0"/>
                          <a:sym typeface="Arial"/>
                        </a:rPr>
                        <m:t>.</m:t>
                      </m:r>
                      <m:r>
                        <a:rPr kumimoji="0" lang="en-US" sz="1800" b="0" i="1" u="none" strike="noStrike" kern="1200" cap="none" spc="0" normalizeH="0" baseline="0" noProof="1">
                          <a:ln>
                            <a:noFill/>
                          </a:ln>
                          <a:solidFill>
                            <a:prstClr val="black"/>
                          </a:solidFill>
                          <a:effectLst/>
                          <a:uLnTx/>
                          <a:uFillTx/>
                          <a:latin typeface="Cambria Math" panose="02040503050406030204" pitchFamily="18" charset="0"/>
                          <a:ea typeface="+mn-ea"/>
                          <a:cs typeface="Arial" panose="020B0604020202020204" pitchFamily="34" charset="0"/>
                          <a:sym typeface="Arial"/>
                        </a:rPr>
                        <m:t>  </m:t>
                      </m:r>
                      <m:r>
                        <a:rPr kumimoji="0" lang="en-US" sz="1800" b="0" i="1" u="none" strike="noStrike" kern="1200" cap="none" spc="0" normalizeH="0" baseline="0" noProof="1" smtClean="0">
                          <a:ln>
                            <a:noFill/>
                          </a:ln>
                          <a:solidFill>
                            <a:prstClr val="black"/>
                          </a:solidFill>
                          <a:effectLst/>
                          <a:uLnTx/>
                          <a:uFillTx/>
                          <a:latin typeface="Cambria Math" panose="02040503050406030204" pitchFamily="18" charset="0"/>
                          <a:ea typeface="+mn-ea"/>
                          <a:cs typeface="Arial" panose="020B0604020202020204" pitchFamily="34" charset="0"/>
                          <a:sym typeface="Arial"/>
                        </a:rPr>
                        <m:t>37,5%</m:t>
                      </m:r>
                    </m:oMath>
                  </m:oMathPara>
                </a14:m>
                <a:endParaRPr kumimoji="0" lang="vi-VN" sz="1800" b="0"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endParaRPr>
              </a:p>
            </p:txBody>
          </p:sp>
        </mc:Choice>
        <mc:Fallback xmlns="">
          <p:sp>
            <p:nvSpPr>
              <p:cNvPr id="28" name="Đáp án sai 3">
                <a:extLst>
                  <a:ext uri="{FF2B5EF4-FFF2-40B4-BE49-F238E27FC236}">
                    <a16:creationId xmlns:a16="http://schemas.microsoft.com/office/drawing/2014/main" id="{98AC7C36-17E6-7D99-2014-5789447F054D}"/>
                  </a:ext>
                </a:extLst>
              </p:cNvPr>
              <p:cNvSpPr>
                <a:spLocks noRot="1" noChangeAspect="1" noMove="1" noResize="1" noEditPoints="1" noAdjustHandles="1" noChangeArrowheads="1" noChangeShapeType="1" noTextEdit="1"/>
              </p:cNvSpPr>
              <p:nvPr/>
            </p:nvSpPr>
            <p:spPr>
              <a:xfrm>
                <a:off x="7293221" y="4573078"/>
                <a:ext cx="1553509" cy="478399"/>
              </a:xfrm>
              <a:prstGeom prst="roundRect">
                <a:avLst/>
              </a:prstGeom>
              <a:blipFill>
                <a:blip r:embed="rId5"/>
                <a:stretch>
                  <a:fillRect/>
                </a:stretch>
              </a:blipFill>
              <a:ln w="12700">
                <a:solidFill>
                  <a:schemeClr val="tx1"/>
                </a:solidFill>
              </a:ln>
            </p:spPr>
            <p:txBody>
              <a:bodyPr/>
              <a:lstStyle/>
              <a:p>
                <a:r>
                  <a:rPr lang="en-US">
                    <a:noFill/>
                  </a:rPr>
                  <a:t> </a:t>
                </a:r>
              </a:p>
            </p:txBody>
          </p:sp>
        </mc:Fallback>
      </mc:AlternateContent>
      <p:sp>
        <p:nvSpPr>
          <p:cNvPr id="30" name="Rectangle 29"/>
          <p:cNvSpPr/>
          <p:nvPr/>
        </p:nvSpPr>
        <p:spPr>
          <a:xfrm>
            <a:off x="1791977" y="37938"/>
            <a:ext cx="5560048" cy="400110"/>
          </a:xfrm>
          <a:prstGeom prst="rect">
            <a:avLst/>
          </a:prstGeom>
        </p:spPr>
        <p:txBody>
          <a:bodyPr wrap="none">
            <a:spAutoFit/>
          </a:bodyPr>
          <a:lstStyle/>
          <a:p>
            <a:pPr marL="0" marR="0" lvl="0" indent="0" algn="ctr" defTabSz="457200" rtl="0" eaLnBrk="1" fontAlgn="auto" latinLnBrk="0" hangingPunct="1">
              <a:lnSpc>
                <a:spcPct val="100000"/>
              </a:lnSpc>
              <a:spcBef>
                <a:spcPts val="150"/>
              </a:spcBef>
              <a:spcAft>
                <a:spcPts val="150"/>
              </a:spcAft>
              <a:buClrTx/>
              <a:buSzTx/>
              <a:buFont typeface="Arial"/>
              <a:buNone/>
              <a:tabLst/>
              <a:defRPr/>
            </a:pPr>
            <a:r>
              <a:rPr kumimoji="0" lang="en-US" sz="20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Trả lời các câu hỏi trắc nghiệm (SGK – tr.49)</a:t>
            </a:r>
          </a:p>
        </p:txBody>
      </p:sp>
      <p:sp>
        <p:nvSpPr>
          <p:cNvPr id="31" name="Rectangle 30"/>
          <p:cNvSpPr/>
          <p:nvPr/>
        </p:nvSpPr>
        <p:spPr>
          <a:xfrm>
            <a:off x="46838" y="337174"/>
            <a:ext cx="9040633" cy="923330"/>
          </a:xfrm>
          <a:prstGeom prst="rect">
            <a:avLst/>
          </a:prstGeom>
        </p:spPr>
        <p:txBody>
          <a:bodyPr wrap="square">
            <a:spAutoFit/>
          </a:bodyPr>
          <a:lstStyle/>
          <a:p>
            <a:pPr marL="0" marR="0" lvl="0" indent="0" algn="just" defTabSz="342900" rtl="0" eaLnBrk="1" fontAlgn="auto" latinLnBrk="0" hangingPunct="1">
              <a:lnSpc>
                <a:spcPct val="150000"/>
              </a:lnSpc>
              <a:spcBef>
                <a:spcPts val="0"/>
              </a:spcBef>
              <a:spcAft>
                <a:spcPts val="0"/>
              </a:spcAft>
              <a:buClrTx/>
              <a:buSzTx/>
              <a:buFont typeface="Arial"/>
              <a:buNone/>
              <a:tabLst/>
              <a:defRPr/>
            </a:pPr>
            <a:r>
              <a:rPr kumimoji="0" lang="en-US" sz="1800" b="1"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rPr>
              <a:t>Bài 3</a:t>
            </a:r>
            <a:r>
              <a:rPr kumimoji="0" lang="vi-VN" sz="1800" b="1"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rPr>
              <a:t>:</a:t>
            </a:r>
            <a:r>
              <a:rPr kumimoji="0" lang="en-US" sz="1800" b="1"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rPr>
              <a:t> </a:t>
            </a:r>
            <a:r>
              <a:rPr kumimoji="0" lang="vi-VN" sz="1800" b="0"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rPr>
              <a:t>Bảng dưới đây ghi lại cự li ném tạ (đơn vị: mét) của một vận động viên trước và sau một</a:t>
            </a:r>
            <a:r>
              <a:rPr kumimoji="0" lang="en-US" sz="1800" b="0"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rPr>
              <a:t> </a:t>
            </a:r>
            <a:r>
              <a:rPr kumimoji="0" lang="vi-VN" sz="1800" b="0"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rPr>
              <a:t>đợt tập huấn đặc biệt.</a:t>
            </a:r>
          </a:p>
        </p:txBody>
      </p:sp>
      <p:pic>
        <p:nvPicPr>
          <p:cNvPr id="4" name="Picture 3"/>
          <p:cNvPicPr>
            <a:picLocks noChangeAspect="1"/>
          </p:cNvPicPr>
          <p:nvPr/>
        </p:nvPicPr>
        <p:blipFill>
          <a:blip r:embed="rId6"/>
          <a:stretch>
            <a:fillRect/>
          </a:stretch>
        </p:blipFill>
        <p:spPr>
          <a:xfrm>
            <a:off x="1208542" y="1240532"/>
            <a:ext cx="6655786" cy="2543192"/>
          </a:xfrm>
          <a:prstGeom prst="rect">
            <a:avLst/>
          </a:prstGeom>
        </p:spPr>
      </p:pic>
      <mc:AlternateContent xmlns:mc="http://schemas.openxmlformats.org/markup-compatibility/2006" xmlns:a14="http://schemas.microsoft.com/office/drawing/2010/main">
        <mc:Choice Requires="a14">
          <p:sp>
            <p:nvSpPr>
              <p:cNvPr id="12" name="Đáp án đúng">
                <a:extLst>
                  <a:ext uri="{FF2B5EF4-FFF2-40B4-BE49-F238E27FC236}">
                    <a16:creationId xmlns:a16="http://schemas.microsoft.com/office/drawing/2014/main" id="{4D1DA2F5-D9A5-C765-0E47-25DD326F3067}"/>
                  </a:ext>
                </a:extLst>
              </p:cNvPr>
              <p:cNvSpPr/>
              <p:nvPr/>
            </p:nvSpPr>
            <p:spPr>
              <a:xfrm>
                <a:off x="192163" y="4573076"/>
                <a:ext cx="1553509" cy="478399"/>
              </a:xfrm>
              <a:prstGeom prst="roundRect">
                <a:avLst/>
              </a:prstGeom>
              <a:solidFill>
                <a:srgbClr val="EFA64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 typeface="Arial"/>
                  <a:buNone/>
                  <a:tabLst/>
                  <a:defRPr/>
                </a:pPr>
                <a14:m>
                  <m:oMathPara xmlns:m="http://schemas.openxmlformats.org/officeDocument/2006/math">
                    <m:oMathParaPr>
                      <m:jc m:val="centerGroup"/>
                    </m:oMathParaPr>
                    <m:oMath xmlns:m="http://schemas.openxmlformats.org/officeDocument/2006/math">
                      <m:r>
                        <m:rPr>
                          <m:nor/>
                        </m:rPr>
                        <a:rPr kumimoji="0" lang="en-US" sz="1800" b="1" i="0" u="none" strike="noStrike" kern="1200" cap="none" spc="0" normalizeH="0" baseline="0" noProof="1" smtClean="0">
                          <a:ln>
                            <a:noFill/>
                          </a:ln>
                          <a:solidFill>
                            <a:schemeClr val="bg1"/>
                          </a:solidFill>
                          <a:effectLst/>
                          <a:uLnTx/>
                          <a:uFillTx/>
                          <a:latin typeface="Arial (Body)"/>
                          <a:ea typeface="+mn-ea"/>
                          <a:cs typeface="Arial" panose="020B0604020202020204" pitchFamily="34" charset="0"/>
                          <a:sym typeface="Arial"/>
                        </a:rPr>
                        <m:t>A</m:t>
                      </m:r>
                      <m:r>
                        <m:rPr>
                          <m:nor/>
                        </m:rPr>
                        <a:rPr kumimoji="0" lang="en-US" sz="1800" b="1" i="0" u="none" strike="noStrike" kern="1200" cap="none" spc="0" normalizeH="0" baseline="0" noProof="1" smtClean="0">
                          <a:ln>
                            <a:noFill/>
                          </a:ln>
                          <a:solidFill>
                            <a:schemeClr val="bg1"/>
                          </a:solidFill>
                          <a:effectLst/>
                          <a:uLnTx/>
                          <a:uFillTx/>
                          <a:latin typeface="Arial (Body)"/>
                          <a:ea typeface="+mn-ea"/>
                          <a:cs typeface="Arial" panose="020B0604020202020204" pitchFamily="34" charset="0"/>
                          <a:sym typeface="Arial"/>
                        </a:rPr>
                        <m:t>.</m:t>
                      </m:r>
                      <m:r>
                        <a:rPr kumimoji="0" lang="en-US" sz="1800" b="1" i="1" u="none" strike="noStrike" kern="1200" cap="none" spc="0" normalizeH="0" baseline="0" noProof="1">
                          <a:ln>
                            <a:noFill/>
                          </a:ln>
                          <a:solidFill>
                            <a:schemeClr val="bg1"/>
                          </a:solidFill>
                          <a:effectLst/>
                          <a:uLnTx/>
                          <a:uFillTx/>
                          <a:latin typeface="Cambria Math" panose="02040503050406030204" pitchFamily="18" charset="0"/>
                          <a:ea typeface="+mn-ea"/>
                          <a:cs typeface="Arial" panose="020B0604020202020204" pitchFamily="34" charset="0"/>
                          <a:sym typeface="Arial"/>
                        </a:rPr>
                        <m:t>  </m:t>
                      </m:r>
                      <m:r>
                        <a:rPr kumimoji="0" lang="en-US" sz="1800" b="1" i="1" u="none" strike="noStrike" kern="1200" cap="none" spc="0" normalizeH="0" baseline="0" noProof="1" smtClean="0">
                          <a:ln>
                            <a:noFill/>
                          </a:ln>
                          <a:solidFill>
                            <a:schemeClr val="bg1"/>
                          </a:solidFill>
                          <a:effectLst/>
                          <a:uLnTx/>
                          <a:uFillTx/>
                          <a:latin typeface="Cambria Math" panose="02040503050406030204" pitchFamily="18" charset="0"/>
                          <a:ea typeface="+mn-ea"/>
                          <a:cs typeface="Arial" panose="020B0604020202020204" pitchFamily="34" charset="0"/>
                          <a:sym typeface="Arial"/>
                        </a:rPr>
                        <m:t>𝟏𝟐</m:t>
                      </m:r>
                      <m:r>
                        <a:rPr kumimoji="0" lang="en-US" sz="1800" b="1" i="1" u="none" strike="noStrike" kern="1200" cap="none" spc="0" normalizeH="0" baseline="0" noProof="1" smtClean="0">
                          <a:ln>
                            <a:noFill/>
                          </a:ln>
                          <a:solidFill>
                            <a:schemeClr val="bg1"/>
                          </a:solidFill>
                          <a:effectLst/>
                          <a:uLnTx/>
                          <a:uFillTx/>
                          <a:latin typeface="Cambria Math" panose="02040503050406030204" pitchFamily="18" charset="0"/>
                          <a:ea typeface="+mn-ea"/>
                          <a:cs typeface="Arial" panose="020B0604020202020204" pitchFamily="34" charset="0"/>
                          <a:sym typeface="Arial"/>
                        </a:rPr>
                        <m:t>,</m:t>
                      </m:r>
                      <m:r>
                        <a:rPr kumimoji="0" lang="en-US" sz="1800" b="1" i="1" u="none" strike="noStrike" kern="1200" cap="none" spc="0" normalizeH="0" baseline="0" noProof="1" smtClean="0">
                          <a:ln>
                            <a:noFill/>
                          </a:ln>
                          <a:solidFill>
                            <a:schemeClr val="bg1"/>
                          </a:solidFill>
                          <a:effectLst/>
                          <a:uLnTx/>
                          <a:uFillTx/>
                          <a:latin typeface="Cambria Math" panose="02040503050406030204" pitchFamily="18" charset="0"/>
                          <a:ea typeface="+mn-ea"/>
                          <a:cs typeface="Arial" panose="020B0604020202020204" pitchFamily="34" charset="0"/>
                          <a:sym typeface="Arial"/>
                        </a:rPr>
                        <m:t>𝟓</m:t>
                      </m:r>
                      <m:r>
                        <a:rPr kumimoji="0" lang="en-US" sz="1800" b="1" i="1" u="none" strike="noStrike" kern="1200" cap="none" spc="0" normalizeH="0" baseline="0" noProof="1" smtClean="0">
                          <a:ln>
                            <a:noFill/>
                          </a:ln>
                          <a:solidFill>
                            <a:schemeClr val="bg1"/>
                          </a:solidFill>
                          <a:effectLst/>
                          <a:uLnTx/>
                          <a:uFillTx/>
                          <a:latin typeface="Cambria Math" panose="02040503050406030204" pitchFamily="18" charset="0"/>
                          <a:ea typeface="+mn-ea"/>
                          <a:cs typeface="Arial" panose="020B0604020202020204" pitchFamily="34" charset="0"/>
                          <a:sym typeface="Arial"/>
                        </a:rPr>
                        <m:t>%</m:t>
                      </m:r>
                    </m:oMath>
                  </m:oMathPara>
                </a14:m>
                <a:endParaRPr kumimoji="0" lang="vi-VN" sz="1800" b="1" i="0" u="none" strike="noStrike" kern="1200" cap="none" spc="0" normalizeH="0" baseline="0" noProof="1">
                  <a:ln>
                    <a:noFill/>
                  </a:ln>
                  <a:solidFill>
                    <a:schemeClr val="bg1"/>
                  </a:solidFill>
                  <a:effectLst/>
                  <a:uLnTx/>
                  <a:uFillTx/>
                  <a:latin typeface="Arial (Body)"/>
                  <a:ea typeface="+mn-ea"/>
                  <a:cs typeface="Arial" panose="020B0604020202020204" pitchFamily="34" charset="0"/>
                  <a:sym typeface="Arial"/>
                </a:endParaRPr>
              </a:p>
            </p:txBody>
          </p:sp>
        </mc:Choice>
        <mc:Fallback xmlns="">
          <p:sp>
            <p:nvSpPr>
              <p:cNvPr id="12" name="Đáp án đúng">
                <a:extLst>
                  <a:ext uri="{FF2B5EF4-FFF2-40B4-BE49-F238E27FC236}">
                    <a16:creationId xmlns:a16="http://schemas.microsoft.com/office/drawing/2014/main" id="{4D1DA2F5-D9A5-C765-0E47-25DD326F3067}"/>
                  </a:ext>
                </a:extLst>
              </p:cNvPr>
              <p:cNvSpPr>
                <a:spLocks noRot="1" noChangeAspect="1" noMove="1" noResize="1" noEditPoints="1" noAdjustHandles="1" noChangeArrowheads="1" noChangeShapeType="1" noTextEdit="1"/>
              </p:cNvSpPr>
              <p:nvPr/>
            </p:nvSpPr>
            <p:spPr>
              <a:xfrm>
                <a:off x="192163" y="4573076"/>
                <a:ext cx="1553509" cy="478399"/>
              </a:xfrm>
              <a:prstGeom prst="roundRect">
                <a:avLst/>
              </a:prstGeom>
              <a:blipFill>
                <a:blip r:embed="rId7"/>
                <a:stretch>
                  <a:fillRect/>
                </a:stretch>
              </a:blipFill>
              <a:ln w="12700">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1356682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anim calcmode="lin" valueType="num">
                                      <p:cBhvr>
                                        <p:cTn id="13" dur="500" fill="hold"/>
                                        <p:tgtEl>
                                          <p:spTgt spid="24"/>
                                        </p:tgtEl>
                                        <p:attrNameLst>
                                          <p:attrName>ppt_x</p:attrName>
                                        </p:attrNameLst>
                                      </p:cBhvr>
                                      <p:tavLst>
                                        <p:tav tm="0">
                                          <p:val>
                                            <p:strVal val="#ppt_x"/>
                                          </p:val>
                                        </p:tav>
                                        <p:tav tm="100000">
                                          <p:val>
                                            <p:strVal val="#ppt_x"/>
                                          </p:val>
                                        </p:tav>
                                      </p:tavLst>
                                    </p:anim>
                                    <p:anim calcmode="lin" valueType="num">
                                      <p:cBhvr>
                                        <p:cTn id="14" dur="50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anim calcmode="lin" valueType="num">
                                      <p:cBhvr>
                                        <p:cTn id="18" dur="500" fill="hold"/>
                                        <p:tgtEl>
                                          <p:spTgt spid="25"/>
                                        </p:tgtEl>
                                        <p:attrNameLst>
                                          <p:attrName>ppt_x</p:attrName>
                                        </p:attrNameLst>
                                      </p:cBhvr>
                                      <p:tavLst>
                                        <p:tav tm="0">
                                          <p:val>
                                            <p:strVal val="#ppt_x"/>
                                          </p:val>
                                        </p:tav>
                                        <p:tav tm="100000">
                                          <p:val>
                                            <p:strVal val="#ppt_x"/>
                                          </p:val>
                                        </p:tav>
                                      </p:tavLst>
                                    </p:anim>
                                    <p:anim calcmode="lin" valueType="num">
                                      <p:cBhvr>
                                        <p:cTn id="19" dur="500" fill="hold"/>
                                        <p:tgtEl>
                                          <p:spTgt spid="2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anim calcmode="lin" valueType="num">
                                      <p:cBhvr>
                                        <p:cTn id="23" dur="500" fill="hold"/>
                                        <p:tgtEl>
                                          <p:spTgt spid="26"/>
                                        </p:tgtEl>
                                        <p:attrNameLst>
                                          <p:attrName>ppt_x</p:attrName>
                                        </p:attrNameLst>
                                      </p:cBhvr>
                                      <p:tavLst>
                                        <p:tav tm="0">
                                          <p:val>
                                            <p:strVal val="#ppt_x"/>
                                          </p:val>
                                        </p:tav>
                                        <p:tav tm="100000">
                                          <p:val>
                                            <p:strVal val="#ppt_x"/>
                                          </p:val>
                                        </p:tav>
                                      </p:tavLst>
                                    </p:anim>
                                    <p:anim calcmode="lin" valueType="num">
                                      <p:cBhvr>
                                        <p:cTn id="24" dur="500" fill="hold"/>
                                        <p:tgtEl>
                                          <p:spTgt spid="2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anim calcmode="lin" valueType="num">
                                      <p:cBhvr>
                                        <p:cTn id="28" dur="500" fill="hold"/>
                                        <p:tgtEl>
                                          <p:spTgt spid="28"/>
                                        </p:tgtEl>
                                        <p:attrNameLst>
                                          <p:attrName>ppt_x</p:attrName>
                                        </p:attrNameLst>
                                      </p:cBhvr>
                                      <p:tavLst>
                                        <p:tav tm="0">
                                          <p:val>
                                            <p:strVal val="#ppt_x"/>
                                          </p:val>
                                        </p:tav>
                                        <p:tav tm="100000">
                                          <p:val>
                                            <p:strVal val="#ppt_x"/>
                                          </p:val>
                                        </p:tav>
                                      </p:tavLst>
                                    </p:anim>
                                    <p:anim calcmode="lin" valueType="num">
                                      <p:cBhvr>
                                        <p:cTn id="29" dur="5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anim calcmode="lin" valueType="num">
                                      <p:cBhvr>
                                        <p:cTn id="35" dur="500" fill="hold"/>
                                        <p:tgtEl>
                                          <p:spTgt spid="12"/>
                                        </p:tgtEl>
                                        <p:attrNameLst>
                                          <p:attrName>ppt_x</p:attrName>
                                        </p:attrNameLst>
                                      </p:cBhvr>
                                      <p:tavLst>
                                        <p:tav tm="0">
                                          <p:val>
                                            <p:strVal val="#ppt_x"/>
                                          </p:val>
                                        </p:tav>
                                        <p:tav tm="100000">
                                          <p:val>
                                            <p:strVal val="#ppt_x"/>
                                          </p:val>
                                        </p:tav>
                                      </p:tavLst>
                                    </p:anim>
                                    <p:anim calcmode="lin" valueType="num">
                                      <p:cBhvr>
                                        <p:cTn id="36"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8"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103" name="Google Shape;494;p40"/>
          <p:cNvSpPr txBox="1">
            <a:spLocks/>
          </p:cNvSpPr>
          <p:nvPr/>
        </p:nvSpPr>
        <p:spPr>
          <a:xfrm>
            <a:off x="561040" y="689944"/>
            <a:ext cx="8034319" cy="144100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buClrTx/>
              <a:defRPr/>
            </a:pPr>
            <a:r>
              <a:rPr lang="vi-VN" sz="4000" b="1" kern="1200">
                <a:solidFill>
                  <a:srgbClr val="0070C0"/>
                </a:solidFill>
                <a:latin typeface="Arial" panose="020B0604020202020204" pitchFamily="34" charset="0"/>
                <a:ea typeface="+mn-ea"/>
                <a:cs typeface="Arial" panose="020B0604020202020204" pitchFamily="34" charset="0"/>
              </a:rPr>
              <a:t>CHƯƠNG 7. MỘT SỐ YẾU TỐ THỐNG KÊ </a:t>
            </a:r>
          </a:p>
        </p:txBody>
      </p:sp>
      <p:sp>
        <p:nvSpPr>
          <p:cNvPr id="104" name="TextBox 23"/>
          <p:cNvSpPr txBox="1"/>
          <p:nvPr/>
        </p:nvSpPr>
        <p:spPr>
          <a:xfrm>
            <a:off x="487867" y="2606073"/>
            <a:ext cx="4981017" cy="1846659"/>
          </a:xfrm>
          <a:prstGeom prst="rect">
            <a:avLst/>
          </a:prstGeom>
        </p:spPr>
        <p:txBody>
          <a:bodyPr wrap="square" lIns="0" tIns="0" rIns="0" bIns="0" rtlCol="0" anchor="t">
            <a:spAutoFit/>
          </a:bodyPr>
          <a:lstStyle/>
          <a:p>
            <a:pPr algn="ctr" defTabSz="457200">
              <a:lnSpc>
                <a:spcPct val="150000"/>
              </a:lnSpc>
              <a:buClrTx/>
            </a:pPr>
            <a:r>
              <a:rPr lang="vi-VN" sz="4000" b="1" kern="1200">
                <a:solidFill>
                  <a:srgbClr val="C00000"/>
                </a:solidFill>
                <a:latin typeface="Arial" panose="020B0604020202020204" pitchFamily="34" charset="0"/>
                <a:ea typeface="+mn-ea"/>
                <a:cs typeface="Arial" panose="020B0604020202020204" pitchFamily="34" charset="0"/>
              </a:rPr>
              <a:t>BÀI TẬP </a:t>
            </a:r>
            <a:endParaRPr lang="en-US" sz="4000" b="1" kern="1200">
              <a:solidFill>
                <a:srgbClr val="C00000"/>
              </a:solidFill>
              <a:latin typeface="Arial" panose="020B0604020202020204" pitchFamily="34" charset="0"/>
              <a:ea typeface="+mn-ea"/>
              <a:cs typeface="Arial" panose="020B0604020202020204" pitchFamily="34" charset="0"/>
            </a:endParaRPr>
          </a:p>
          <a:p>
            <a:pPr algn="ctr" defTabSz="457200">
              <a:lnSpc>
                <a:spcPct val="150000"/>
              </a:lnSpc>
              <a:buClrTx/>
            </a:pPr>
            <a:r>
              <a:rPr lang="vi-VN" sz="4000" b="1" kern="1200">
                <a:solidFill>
                  <a:srgbClr val="C00000"/>
                </a:solidFill>
                <a:latin typeface="Arial" panose="020B0604020202020204" pitchFamily="34" charset="0"/>
                <a:ea typeface="+mn-ea"/>
                <a:cs typeface="Arial" panose="020B0604020202020204" pitchFamily="34" charset="0"/>
              </a:rPr>
              <a:t>CUỐI CHƯƠNG </a:t>
            </a:r>
            <a:r>
              <a:rPr lang="en-US" sz="4000" b="1" kern="1200">
                <a:solidFill>
                  <a:srgbClr val="C00000"/>
                </a:solidFill>
                <a:latin typeface="Arial" panose="020B0604020202020204" pitchFamily="34" charset="0"/>
                <a:ea typeface="+mn-ea"/>
                <a:cs typeface="Arial" panose="020B0604020202020204" pitchFamily="34" charset="0"/>
              </a:rPr>
              <a:t>7</a:t>
            </a:r>
            <a:endParaRPr lang="vi-VN" sz="4000" b="1" kern="1200" dirty="0">
              <a:solidFill>
                <a:srgbClr val="C00000"/>
              </a:solidFill>
              <a:latin typeface="Arial" panose="020B0604020202020204" pitchFamily="34" charset="0"/>
              <a:ea typeface="+mn-ea"/>
              <a:cs typeface="Arial" panose="020B0604020202020204" pitchFamily="34" charset="0"/>
            </a:endParaRPr>
          </a:p>
        </p:txBody>
      </p:sp>
      <p:sp>
        <p:nvSpPr>
          <p:cNvPr id="6" name="Freeform 5"/>
          <p:cNvSpPr/>
          <p:nvPr/>
        </p:nvSpPr>
        <p:spPr>
          <a:xfrm>
            <a:off x="6082748" y="2512612"/>
            <a:ext cx="2703443" cy="2274071"/>
          </a:xfrm>
          <a:custGeom>
            <a:avLst/>
            <a:gdLst/>
            <a:ahLst/>
            <a:cxnLst/>
            <a:rect l="l" t="t" r="r" b="b"/>
            <a:pathLst>
              <a:path w="9500260" h="8229600">
                <a:moveTo>
                  <a:pt x="0" y="0"/>
                </a:moveTo>
                <a:lnTo>
                  <a:pt x="9500259" y="0"/>
                </a:lnTo>
                <a:lnTo>
                  <a:pt x="9500259" y="8229600"/>
                </a:lnTo>
                <a:lnTo>
                  <a:pt x="0" y="8229600"/>
                </a:lnTo>
                <a:lnTo>
                  <a:pt x="0" y="0"/>
                </a:lnTo>
                <a:close/>
              </a:path>
            </a:pathLst>
          </a:custGeom>
          <a:blipFill>
            <a:blip r:embed="rId3"/>
            <a:stretch>
              <a:fillRect/>
            </a:stretch>
          </a:blipFill>
        </p:spPr>
      </p:sp>
    </p:spTree>
    <p:extLst>
      <p:ext uri="{BB962C8B-B14F-4D97-AF65-F5344CB8AC3E}">
        <p14:creationId xmlns:p14="http://schemas.microsoft.com/office/powerpoint/2010/main" val="584307951"/>
      </p:ext>
    </p:extLst>
  </p:cSld>
  <p:clrMapOvr>
    <a:masterClrMapping/>
  </p:clrMapOvr>
  <mc:AlternateContent xmlns:mc="http://schemas.openxmlformats.org/markup-compatibility/2006" xmlns:p14="http://schemas.microsoft.com/office/powerpoint/2010/main">
    <mc:Choice Requires="p14">
      <p:transition spd="med" p14:dur="700">
        <p:wheel spokes="1"/>
      </p:transition>
    </mc:Choice>
    <mc:Fallback xmlns="">
      <p:transition spd="med">
        <p:wheel spokes="1"/>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04800" y="1771650"/>
            <a:ext cx="5056632" cy="3009900"/>
          </a:xfrm>
          <a:prstGeom prst="rect">
            <a:avLst/>
          </a:prstGeom>
        </p:spPr>
      </p:pic>
      <p:sp>
        <p:nvSpPr>
          <p:cNvPr id="57" name="Google Shape;494;p40"/>
          <p:cNvSpPr txBox="1">
            <a:spLocks/>
          </p:cNvSpPr>
          <p:nvPr/>
        </p:nvSpPr>
        <p:spPr>
          <a:xfrm>
            <a:off x="1924215" y="514019"/>
            <a:ext cx="6649610" cy="2133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buClrTx/>
              <a:defRPr/>
            </a:pPr>
            <a:r>
              <a:rPr lang="vi-VN" sz="4200" b="1" kern="1200">
                <a:solidFill>
                  <a:srgbClr val="0070C0"/>
                </a:solidFill>
                <a:latin typeface="Arial" panose="020B0604020202020204" pitchFamily="34" charset="0"/>
                <a:ea typeface="+mn-ea"/>
                <a:cs typeface="Arial" panose="020B0604020202020204" pitchFamily="34" charset="0"/>
              </a:rPr>
              <a:t>Ôn tập các kiến thức </a:t>
            </a:r>
            <a:endParaRPr lang="en-US" sz="4200" b="1" kern="1200">
              <a:solidFill>
                <a:srgbClr val="0070C0"/>
              </a:solidFill>
              <a:latin typeface="Arial" panose="020B0604020202020204" pitchFamily="34" charset="0"/>
              <a:ea typeface="+mn-ea"/>
              <a:cs typeface="Arial" panose="020B0604020202020204" pitchFamily="34" charset="0"/>
            </a:endParaRPr>
          </a:p>
          <a:p>
            <a:pPr algn="ctr">
              <a:lnSpc>
                <a:spcPct val="150000"/>
              </a:lnSpc>
              <a:buClrTx/>
              <a:defRPr/>
            </a:pPr>
            <a:r>
              <a:rPr lang="vi-VN" sz="4200" b="1" kern="1200">
                <a:solidFill>
                  <a:srgbClr val="0070C0"/>
                </a:solidFill>
                <a:latin typeface="Arial" panose="020B0604020202020204" pitchFamily="34" charset="0"/>
                <a:ea typeface="+mn-ea"/>
                <a:cs typeface="Arial" panose="020B0604020202020204" pitchFamily="34" charset="0"/>
              </a:rPr>
              <a:t>đã học ở chương </a:t>
            </a:r>
            <a:r>
              <a:rPr lang="en-US" sz="4200" b="1" kern="1200">
                <a:solidFill>
                  <a:srgbClr val="0070C0"/>
                </a:solidFill>
                <a:latin typeface="Arial" panose="020B0604020202020204" pitchFamily="34" charset="0"/>
                <a:ea typeface="+mn-ea"/>
                <a:cs typeface="Arial" panose="020B0604020202020204" pitchFamily="34" charset="0"/>
              </a:rPr>
              <a:t>7</a:t>
            </a:r>
          </a:p>
        </p:txBody>
      </p:sp>
    </p:spTree>
    <p:extLst>
      <p:ext uri="{BB962C8B-B14F-4D97-AF65-F5344CB8AC3E}">
        <p14:creationId xmlns:p14="http://schemas.microsoft.com/office/powerpoint/2010/main" val="26566738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accent5"/>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2D49163-4367-9D5C-3537-1DF60D48DE83}"/>
              </a:ext>
            </a:extLst>
          </p:cNvPr>
          <p:cNvGrpSpPr/>
          <p:nvPr/>
        </p:nvGrpSpPr>
        <p:grpSpPr>
          <a:xfrm>
            <a:off x="379344" y="2130943"/>
            <a:ext cx="2371807" cy="2667178"/>
            <a:chOff x="606580" y="1746752"/>
            <a:chExt cx="2609637" cy="3438516"/>
          </a:xfrm>
        </p:grpSpPr>
        <p:sp>
          <p:nvSpPr>
            <p:cNvPr id="6" name="Rectangle 5">
              <a:extLst>
                <a:ext uri="{FF2B5EF4-FFF2-40B4-BE49-F238E27FC236}">
                  <a16:creationId xmlns:a16="http://schemas.microsoft.com/office/drawing/2014/main" id="{70B16DC6-0E9A-55A0-A1F7-BACB992B28ED}"/>
                </a:ext>
              </a:extLst>
            </p:cNvPr>
            <p:cNvSpPr/>
            <p:nvPr/>
          </p:nvSpPr>
          <p:spPr>
            <a:xfrm>
              <a:off x="606581" y="1746752"/>
              <a:ext cx="2609636" cy="3438516"/>
            </a:xfrm>
            <a:prstGeom prst="rect">
              <a:avLst/>
            </a:prstGeom>
            <a:solidFill>
              <a:srgbClr val="CDF0E4"/>
            </a:solidFill>
            <a:ln w="12700"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a:ln>
                  <a:noFill/>
                </a:ln>
                <a:solidFill>
                  <a:srgbClr val="FBFFF6"/>
                </a:solidFill>
                <a:effectLst/>
                <a:uLnTx/>
                <a:uFillTx/>
                <a:latin typeface="Arial"/>
                <a:ea typeface="+mn-ea"/>
                <a:cs typeface="Arial"/>
                <a:sym typeface="Arial"/>
              </a:endParaRPr>
            </a:p>
          </p:txBody>
        </p:sp>
        <p:sp>
          <p:nvSpPr>
            <p:cNvPr id="7" name="Rectangle 6">
              <a:extLst>
                <a:ext uri="{FF2B5EF4-FFF2-40B4-BE49-F238E27FC236}">
                  <a16:creationId xmlns:a16="http://schemas.microsoft.com/office/drawing/2014/main" id="{C0E3FF27-E6D7-6E5B-E37E-FB32365DB504}"/>
                </a:ext>
              </a:extLst>
            </p:cNvPr>
            <p:cNvSpPr/>
            <p:nvPr/>
          </p:nvSpPr>
          <p:spPr>
            <a:xfrm>
              <a:off x="606580" y="1746753"/>
              <a:ext cx="2609636" cy="513561"/>
            </a:xfrm>
            <a:prstGeom prst="rect">
              <a:avLst/>
            </a:prstGeom>
            <a:solidFill>
              <a:srgbClr val="CDF0E4">
                <a:lumMod val="50000"/>
              </a:srgbClr>
            </a:solidFill>
            <a:ln w="12700" cap="flat" cmpd="sng" algn="ctr">
              <a:solidFill>
                <a:srgbClr val="000000"/>
              </a:solidFill>
              <a:prstDash val="solid"/>
            </a:ln>
            <a:effectLst/>
          </p:spPr>
          <p:txBody>
            <a:bodyPr rtlCol="0" anchor="ctr"/>
            <a:lstStyle/>
            <a:p>
              <a:pPr lvl="0" algn="ctr">
                <a:buClrTx/>
                <a:defRPr/>
              </a:pPr>
              <a:r>
                <a:rPr lang="vi-VN" sz="2200" b="1">
                  <a:solidFill>
                    <a:srgbClr val="FBFFF6"/>
                  </a:solidFill>
                  <a:latin typeface="Arial" panose="020B0604020202020204" pitchFamily="34" charset="0"/>
                  <a:ea typeface="+mn-ea"/>
                  <a:cs typeface="Arial" panose="020B0604020202020204" pitchFamily="34" charset="0"/>
                </a:rPr>
                <a:t>Nhóm 1</a:t>
              </a:r>
              <a:endParaRPr kumimoji="0" lang="en-US" sz="2200" b="1" i="0" u="none" strike="noStrike" kern="0" cap="none" spc="0" normalizeH="0" baseline="0" noProof="0" dirty="0">
                <a:ln>
                  <a:noFill/>
                </a:ln>
                <a:solidFill>
                  <a:srgbClr val="FBFFF6"/>
                </a:solidFill>
                <a:effectLst/>
                <a:uLnTx/>
                <a:uFillTx/>
                <a:ea typeface="+mn-ea"/>
                <a:cs typeface="Arial" panose="020B0604020202020204" pitchFamily="34" charset="0"/>
                <a:sym typeface="Arial"/>
              </a:endParaRPr>
            </a:p>
          </p:txBody>
        </p:sp>
        <p:sp>
          <p:nvSpPr>
            <p:cNvPr id="8" name="TextBox 7">
              <a:extLst>
                <a:ext uri="{FF2B5EF4-FFF2-40B4-BE49-F238E27FC236}">
                  <a16:creationId xmlns:a16="http://schemas.microsoft.com/office/drawing/2014/main" id="{FEA18D0A-9387-A299-F985-5F06A89F2968}"/>
                </a:ext>
              </a:extLst>
            </p:cNvPr>
            <p:cNvSpPr txBox="1"/>
            <p:nvPr/>
          </p:nvSpPr>
          <p:spPr>
            <a:xfrm>
              <a:off x="629624" y="2310970"/>
              <a:ext cx="2563549" cy="1428424"/>
            </a:xfrm>
            <a:prstGeom prst="rect">
              <a:avLst/>
            </a:prstGeom>
            <a:noFill/>
          </p:spPr>
          <p:txBody>
            <a:bodyPr wrap="square" rtlCol="0">
              <a:spAutoFit/>
            </a:bodyPr>
            <a:lstStyle/>
            <a:p>
              <a:pPr lvl="0" algn="just">
                <a:lnSpc>
                  <a:spcPct val="150000"/>
                </a:lnSpc>
                <a:buClrTx/>
                <a:defRPr/>
              </a:pPr>
              <a:r>
                <a:rPr lang="vi-VN" sz="2200">
                  <a:solidFill>
                    <a:sysClr val="windowText" lastClr="000000"/>
                  </a:solidFill>
                </a:rPr>
                <a:t>Bảng tần số và biểu đồ tần số</a:t>
              </a:r>
              <a:endParaRPr kumimoji="0" lang="vi-VN" sz="2200" b="0" i="0" u="none" strike="noStrike" kern="0" cap="none" spc="0" normalizeH="0" baseline="0" noProof="0">
                <a:ln>
                  <a:noFill/>
                </a:ln>
                <a:solidFill>
                  <a:sysClr val="windowText" lastClr="000000"/>
                </a:solidFill>
                <a:effectLst/>
                <a:uLnTx/>
                <a:uFillTx/>
                <a:sym typeface="Arial"/>
              </a:endParaRPr>
            </a:p>
          </p:txBody>
        </p:sp>
      </p:grpSp>
      <p:grpSp>
        <p:nvGrpSpPr>
          <p:cNvPr id="9" name="Group 8">
            <a:extLst>
              <a:ext uri="{FF2B5EF4-FFF2-40B4-BE49-F238E27FC236}">
                <a16:creationId xmlns:a16="http://schemas.microsoft.com/office/drawing/2014/main" id="{12CA9038-AE03-3485-C3BB-7F09C654D6B2}"/>
              </a:ext>
            </a:extLst>
          </p:cNvPr>
          <p:cNvGrpSpPr/>
          <p:nvPr/>
        </p:nvGrpSpPr>
        <p:grpSpPr>
          <a:xfrm>
            <a:off x="3402623" y="2148463"/>
            <a:ext cx="2371807" cy="2667179"/>
            <a:chOff x="6051072" y="1746749"/>
            <a:chExt cx="2609637" cy="3438517"/>
          </a:xfrm>
        </p:grpSpPr>
        <p:grpSp>
          <p:nvGrpSpPr>
            <p:cNvPr id="10" name="Group 9">
              <a:extLst>
                <a:ext uri="{FF2B5EF4-FFF2-40B4-BE49-F238E27FC236}">
                  <a16:creationId xmlns:a16="http://schemas.microsoft.com/office/drawing/2014/main" id="{A5A19333-DDE0-5F49-87F0-10C41AA30398}"/>
                </a:ext>
              </a:extLst>
            </p:cNvPr>
            <p:cNvGrpSpPr/>
            <p:nvPr/>
          </p:nvGrpSpPr>
          <p:grpSpPr>
            <a:xfrm>
              <a:off x="6051072" y="1746749"/>
              <a:ext cx="2609637" cy="3438517"/>
              <a:chOff x="606580" y="1746750"/>
              <a:chExt cx="2609637" cy="3438517"/>
            </a:xfrm>
          </p:grpSpPr>
          <p:sp>
            <p:nvSpPr>
              <p:cNvPr id="12" name="Rectangle 11">
                <a:extLst>
                  <a:ext uri="{FF2B5EF4-FFF2-40B4-BE49-F238E27FC236}">
                    <a16:creationId xmlns:a16="http://schemas.microsoft.com/office/drawing/2014/main" id="{F156FB25-8738-7B77-BEC6-7BDDDD775128}"/>
                  </a:ext>
                </a:extLst>
              </p:cNvPr>
              <p:cNvSpPr/>
              <p:nvPr/>
            </p:nvSpPr>
            <p:spPr>
              <a:xfrm>
                <a:off x="606581" y="1746750"/>
                <a:ext cx="2609636" cy="3438517"/>
              </a:xfrm>
              <a:prstGeom prst="rect">
                <a:avLst/>
              </a:prstGeom>
              <a:solidFill>
                <a:srgbClr val="FFE7C1"/>
              </a:solidFill>
              <a:ln w="12700"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a:ln>
                    <a:noFill/>
                  </a:ln>
                  <a:solidFill>
                    <a:srgbClr val="FBFFF6"/>
                  </a:solidFill>
                  <a:effectLst/>
                  <a:uLnTx/>
                  <a:uFillTx/>
                  <a:latin typeface="Arial"/>
                  <a:ea typeface="+mn-ea"/>
                  <a:cs typeface="Arial"/>
                  <a:sym typeface="Arial"/>
                </a:endParaRPr>
              </a:p>
            </p:txBody>
          </p:sp>
          <p:sp>
            <p:nvSpPr>
              <p:cNvPr id="13" name="Rectangle 12">
                <a:extLst>
                  <a:ext uri="{FF2B5EF4-FFF2-40B4-BE49-F238E27FC236}">
                    <a16:creationId xmlns:a16="http://schemas.microsoft.com/office/drawing/2014/main" id="{F6172CA6-7989-CA81-0155-AA3BBBF0F901}"/>
                  </a:ext>
                </a:extLst>
              </p:cNvPr>
              <p:cNvSpPr/>
              <p:nvPr/>
            </p:nvSpPr>
            <p:spPr>
              <a:xfrm>
                <a:off x="606580" y="1746751"/>
                <a:ext cx="2609636" cy="513564"/>
              </a:xfrm>
              <a:prstGeom prst="rect">
                <a:avLst/>
              </a:prstGeom>
              <a:solidFill>
                <a:srgbClr val="FFBA4B"/>
              </a:solidFill>
              <a:ln w="12700" cap="flat" cmpd="sng" algn="ctr">
                <a:solidFill>
                  <a:srgbClr val="000000"/>
                </a:solidFill>
                <a:prstDash val="solid"/>
              </a:ln>
              <a:effectLst/>
            </p:spPr>
            <p:txBody>
              <a:bodyPr rtlCol="0" anchor="ctr"/>
              <a:lstStyle/>
              <a:p>
                <a:pPr lvl="0" algn="ctr">
                  <a:buClrTx/>
                  <a:defRPr/>
                </a:pPr>
                <a:r>
                  <a:rPr lang="vi-VN" sz="2200" b="1">
                    <a:latin typeface="Arial" panose="020B0604020202020204" pitchFamily="34" charset="0"/>
                    <a:ea typeface="+mn-ea"/>
                    <a:cs typeface="Arial" panose="020B0604020202020204" pitchFamily="34" charset="0"/>
                  </a:rPr>
                  <a:t>Nhóm 2</a:t>
                </a:r>
                <a:endParaRPr kumimoji="0" lang="en-US" sz="2200" b="1" i="0" u="none" strike="noStrike" kern="0" cap="none" spc="0" normalizeH="0" baseline="0" noProof="0" dirty="0">
                  <a:ln>
                    <a:noFill/>
                  </a:ln>
                  <a:solidFill>
                    <a:srgbClr val="000000"/>
                  </a:solidFill>
                  <a:effectLst/>
                  <a:uLnTx/>
                  <a:uFillTx/>
                  <a:ea typeface="+mn-ea"/>
                  <a:cs typeface="Arial" panose="020B0604020202020204" pitchFamily="34" charset="0"/>
                  <a:sym typeface="Arial"/>
                </a:endParaRPr>
              </a:p>
            </p:txBody>
          </p:sp>
        </p:grpSp>
        <p:sp>
          <p:nvSpPr>
            <p:cNvPr id="11" name="TextBox 10">
              <a:extLst>
                <a:ext uri="{FF2B5EF4-FFF2-40B4-BE49-F238E27FC236}">
                  <a16:creationId xmlns:a16="http://schemas.microsoft.com/office/drawing/2014/main" id="{79E41BF3-AE08-3DC5-58E0-4C4238D4E46E}"/>
                </a:ext>
              </a:extLst>
            </p:cNvPr>
            <p:cNvSpPr txBox="1"/>
            <p:nvPr/>
          </p:nvSpPr>
          <p:spPr>
            <a:xfrm>
              <a:off x="6051072" y="2331999"/>
              <a:ext cx="2609636" cy="2737812"/>
            </a:xfrm>
            <a:prstGeom prst="rect">
              <a:avLst/>
            </a:prstGeom>
            <a:noFill/>
          </p:spPr>
          <p:txBody>
            <a:bodyPr wrap="square" rtlCol="0">
              <a:spAutoFit/>
            </a:bodyPr>
            <a:lstStyle/>
            <a:p>
              <a:pPr lvl="0" algn="just">
                <a:lnSpc>
                  <a:spcPct val="150000"/>
                </a:lnSpc>
                <a:buClrTx/>
                <a:defRPr/>
              </a:pPr>
              <a:r>
                <a:rPr lang="vi-VN" sz="2200">
                  <a:solidFill>
                    <a:sysClr val="windowText" lastClr="000000"/>
                  </a:solidFill>
                </a:rPr>
                <a:t>Bảng tần số tương đối và biểu đồ tần số tương đối</a:t>
              </a:r>
              <a:endParaRPr kumimoji="0" lang="vi-VN" sz="2200" b="0" i="0" u="none" strike="noStrike" kern="0" cap="none" spc="0" normalizeH="0" baseline="0" noProof="0">
                <a:ln>
                  <a:noFill/>
                </a:ln>
                <a:solidFill>
                  <a:sysClr val="windowText" lastClr="000000"/>
                </a:solidFill>
                <a:effectLst/>
                <a:uLnTx/>
                <a:uFillTx/>
                <a:sym typeface="Arial"/>
              </a:endParaRPr>
            </a:p>
          </p:txBody>
        </p:sp>
      </p:grpSp>
      <p:grpSp>
        <p:nvGrpSpPr>
          <p:cNvPr id="14" name="Group 13">
            <a:extLst>
              <a:ext uri="{FF2B5EF4-FFF2-40B4-BE49-F238E27FC236}">
                <a16:creationId xmlns:a16="http://schemas.microsoft.com/office/drawing/2014/main" id="{1440B5B9-4EA5-106C-12B7-94E2B1E3B118}"/>
              </a:ext>
            </a:extLst>
          </p:cNvPr>
          <p:cNvGrpSpPr/>
          <p:nvPr/>
        </p:nvGrpSpPr>
        <p:grpSpPr>
          <a:xfrm>
            <a:off x="196464" y="119338"/>
            <a:ext cx="8774405" cy="1685846"/>
            <a:chOff x="2330071" y="30025"/>
            <a:chExt cx="8774405" cy="1685846"/>
          </a:xfrm>
        </p:grpSpPr>
        <p:pic>
          <p:nvPicPr>
            <p:cNvPr id="15" name="Picture 14">
              <a:extLst>
                <a:ext uri="{FF2B5EF4-FFF2-40B4-BE49-F238E27FC236}">
                  <a16:creationId xmlns:a16="http://schemas.microsoft.com/office/drawing/2014/main" id="{1102EA8C-1824-B1F3-4BD0-0A0C0728A9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0071" y="139124"/>
              <a:ext cx="717936" cy="794177"/>
            </a:xfrm>
            <a:prstGeom prst="rect">
              <a:avLst/>
            </a:prstGeom>
          </p:spPr>
        </p:pic>
        <p:sp>
          <p:nvSpPr>
            <p:cNvPr id="16" name="TextBox 15">
              <a:extLst>
                <a:ext uri="{FF2B5EF4-FFF2-40B4-BE49-F238E27FC236}">
                  <a16:creationId xmlns:a16="http://schemas.microsoft.com/office/drawing/2014/main" id="{49EFE5E0-D176-CFAE-7F96-D2D4A0899BAF}"/>
                </a:ext>
              </a:extLst>
            </p:cNvPr>
            <p:cNvSpPr txBox="1"/>
            <p:nvPr/>
          </p:nvSpPr>
          <p:spPr>
            <a:xfrm>
              <a:off x="3137671" y="30025"/>
              <a:ext cx="7966805" cy="1685846"/>
            </a:xfrm>
            <a:prstGeom prst="rect">
              <a:avLst/>
            </a:prstGeom>
            <a:noFill/>
          </p:spPr>
          <p:txBody>
            <a:bodyPr wrap="square">
              <a:spAutoFit/>
            </a:bodyPr>
            <a:lstStyle/>
            <a:p>
              <a:pPr lvl="0" algn="just">
                <a:lnSpc>
                  <a:spcPct val="150000"/>
                </a:lnSpc>
              </a:pPr>
              <a:r>
                <a:rPr lang="en-US" sz="2400" b="1">
                  <a:solidFill>
                    <a:srgbClr val="DE8B74">
                      <a:lumMod val="75000"/>
                    </a:srgbClr>
                  </a:solidFill>
                  <a:latin typeface="Arial" panose="020B0604020202020204" pitchFamily="34" charset="0"/>
                  <a:ea typeface="+mn-ea"/>
                  <a:cs typeface="Arial" panose="020B0604020202020204" pitchFamily="34" charset="0"/>
                </a:rPr>
                <a:t>C</a:t>
              </a:r>
              <a:r>
                <a:rPr lang="vi-VN" sz="2400" b="1">
                  <a:solidFill>
                    <a:srgbClr val="DE8B74">
                      <a:lumMod val="75000"/>
                    </a:srgbClr>
                  </a:solidFill>
                  <a:latin typeface="Arial" panose="020B0604020202020204" pitchFamily="34" charset="0"/>
                  <a:ea typeface="+mn-ea"/>
                  <a:cs typeface="Arial" panose="020B0604020202020204" pitchFamily="34" charset="0"/>
                </a:rPr>
                <a:t>ác nhóm thực hiên hệ thống lại các kiến thức trọng tâm trong chương 7 bằng sơ đồ tư duy (hoặc sơ đồ hình cây) như sau:</a:t>
              </a:r>
              <a:endParaRPr kumimoji="0" lang="en-US" sz="2400" b="1" i="0" u="none" strike="noStrike" kern="0" cap="none" spc="0" normalizeH="0" baseline="0" noProof="0">
                <a:ln>
                  <a:noFill/>
                </a:ln>
                <a:solidFill>
                  <a:srgbClr val="DE8B74">
                    <a:lumMod val="75000"/>
                  </a:srgbClr>
                </a:solidFill>
                <a:effectLst/>
                <a:uLnTx/>
                <a:uFillTx/>
                <a:latin typeface="Arial" panose="020B0604020202020204" pitchFamily="34" charset="0"/>
                <a:ea typeface="+mn-ea"/>
                <a:cs typeface="Arial" panose="020B0604020202020204" pitchFamily="34" charset="0"/>
                <a:sym typeface="Arial"/>
              </a:endParaRPr>
            </a:p>
          </p:txBody>
        </p:sp>
      </p:grpSp>
      <p:grpSp>
        <p:nvGrpSpPr>
          <p:cNvPr id="17" name="Group 16">
            <a:extLst>
              <a:ext uri="{FF2B5EF4-FFF2-40B4-BE49-F238E27FC236}">
                <a16:creationId xmlns:a16="http://schemas.microsoft.com/office/drawing/2014/main" id="{12CA9038-AE03-3485-C3BB-7F09C654D6B2}"/>
              </a:ext>
            </a:extLst>
          </p:cNvPr>
          <p:cNvGrpSpPr/>
          <p:nvPr/>
        </p:nvGrpSpPr>
        <p:grpSpPr>
          <a:xfrm>
            <a:off x="6425902" y="2148463"/>
            <a:ext cx="2371807" cy="2667179"/>
            <a:chOff x="6051072" y="1746749"/>
            <a:chExt cx="2609637" cy="3438517"/>
          </a:xfrm>
        </p:grpSpPr>
        <p:grpSp>
          <p:nvGrpSpPr>
            <p:cNvPr id="18" name="Group 17">
              <a:extLst>
                <a:ext uri="{FF2B5EF4-FFF2-40B4-BE49-F238E27FC236}">
                  <a16:creationId xmlns:a16="http://schemas.microsoft.com/office/drawing/2014/main" id="{A5A19333-DDE0-5F49-87F0-10C41AA30398}"/>
                </a:ext>
              </a:extLst>
            </p:cNvPr>
            <p:cNvGrpSpPr/>
            <p:nvPr/>
          </p:nvGrpSpPr>
          <p:grpSpPr>
            <a:xfrm>
              <a:off x="6051072" y="1746749"/>
              <a:ext cx="2609637" cy="3438517"/>
              <a:chOff x="606580" y="1746750"/>
              <a:chExt cx="2609637" cy="3438517"/>
            </a:xfrm>
          </p:grpSpPr>
          <p:sp>
            <p:nvSpPr>
              <p:cNvPr id="20" name="Rectangle 19">
                <a:extLst>
                  <a:ext uri="{FF2B5EF4-FFF2-40B4-BE49-F238E27FC236}">
                    <a16:creationId xmlns:a16="http://schemas.microsoft.com/office/drawing/2014/main" id="{F156FB25-8738-7B77-BEC6-7BDDDD775128}"/>
                  </a:ext>
                </a:extLst>
              </p:cNvPr>
              <p:cNvSpPr/>
              <p:nvPr/>
            </p:nvSpPr>
            <p:spPr>
              <a:xfrm>
                <a:off x="606581" y="1746750"/>
                <a:ext cx="2609636" cy="3438517"/>
              </a:xfrm>
              <a:prstGeom prst="rect">
                <a:avLst/>
              </a:prstGeom>
              <a:solidFill>
                <a:schemeClr val="tx1">
                  <a:lumMod val="10000"/>
                  <a:lumOff val="90000"/>
                </a:schemeClr>
              </a:solidFill>
              <a:ln w="12700"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a:ln>
                    <a:noFill/>
                  </a:ln>
                  <a:solidFill>
                    <a:srgbClr val="FBFFF6"/>
                  </a:solidFill>
                  <a:effectLst/>
                  <a:uLnTx/>
                  <a:uFillTx/>
                  <a:latin typeface="Arial"/>
                  <a:ea typeface="+mn-ea"/>
                  <a:cs typeface="Arial"/>
                  <a:sym typeface="Arial"/>
                </a:endParaRPr>
              </a:p>
            </p:txBody>
          </p:sp>
          <p:sp>
            <p:nvSpPr>
              <p:cNvPr id="21" name="Rectangle 20">
                <a:extLst>
                  <a:ext uri="{FF2B5EF4-FFF2-40B4-BE49-F238E27FC236}">
                    <a16:creationId xmlns:a16="http://schemas.microsoft.com/office/drawing/2014/main" id="{F6172CA6-7989-CA81-0155-AA3BBBF0F901}"/>
                  </a:ext>
                </a:extLst>
              </p:cNvPr>
              <p:cNvSpPr/>
              <p:nvPr/>
            </p:nvSpPr>
            <p:spPr>
              <a:xfrm>
                <a:off x="606580" y="1746751"/>
                <a:ext cx="2609636" cy="513564"/>
              </a:xfrm>
              <a:prstGeom prst="rect">
                <a:avLst/>
              </a:prstGeom>
              <a:solidFill>
                <a:schemeClr val="tx1">
                  <a:lumMod val="50000"/>
                  <a:lumOff val="50000"/>
                </a:schemeClr>
              </a:solidFill>
              <a:ln w="12700" cap="flat" cmpd="sng" algn="ctr">
                <a:solidFill>
                  <a:srgbClr val="000000"/>
                </a:solidFill>
                <a:prstDash val="solid"/>
              </a:ln>
              <a:effectLst/>
            </p:spPr>
            <p:txBody>
              <a:bodyPr rtlCol="0" anchor="ctr"/>
              <a:lstStyle/>
              <a:p>
                <a:pPr lvl="0" algn="ctr">
                  <a:buClrTx/>
                  <a:defRPr/>
                </a:pPr>
                <a:r>
                  <a:rPr lang="vi-VN" sz="2200" b="1">
                    <a:latin typeface="Arial" panose="020B0604020202020204" pitchFamily="34" charset="0"/>
                    <a:ea typeface="+mn-ea"/>
                    <a:cs typeface="Arial" panose="020B0604020202020204" pitchFamily="34" charset="0"/>
                  </a:rPr>
                  <a:t>Nhóm </a:t>
                </a:r>
                <a:r>
                  <a:rPr lang="en-US" sz="2200" b="1">
                    <a:latin typeface="Arial" panose="020B0604020202020204" pitchFamily="34" charset="0"/>
                    <a:ea typeface="+mn-ea"/>
                    <a:cs typeface="Arial" panose="020B0604020202020204" pitchFamily="34" charset="0"/>
                  </a:rPr>
                  <a:t>3</a:t>
                </a:r>
                <a:endParaRPr lang="en-US" sz="2200" b="1" dirty="0">
                  <a:ea typeface="+mn-ea"/>
                  <a:cs typeface="Arial" panose="020B0604020202020204" pitchFamily="34" charset="0"/>
                </a:endParaRPr>
              </a:p>
            </p:txBody>
          </p:sp>
        </p:grpSp>
        <p:sp>
          <p:nvSpPr>
            <p:cNvPr id="19" name="TextBox 18">
              <a:extLst>
                <a:ext uri="{FF2B5EF4-FFF2-40B4-BE49-F238E27FC236}">
                  <a16:creationId xmlns:a16="http://schemas.microsoft.com/office/drawing/2014/main" id="{79E41BF3-AE08-3DC5-58E0-4C4238D4E46E}"/>
                </a:ext>
              </a:extLst>
            </p:cNvPr>
            <p:cNvSpPr txBox="1"/>
            <p:nvPr/>
          </p:nvSpPr>
          <p:spPr>
            <a:xfrm>
              <a:off x="6051072" y="2331999"/>
              <a:ext cx="2609636" cy="1347498"/>
            </a:xfrm>
            <a:prstGeom prst="rect">
              <a:avLst/>
            </a:prstGeom>
            <a:noFill/>
          </p:spPr>
          <p:txBody>
            <a:bodyPr wrap="square" rtlCol="0">
              <a:spAutoFit/>
            </a:bodyPr>
            <a:lstStyle/>
            <a:p>
              <a:pPr lvl="0" algn="just">
                <a:lnSpc>
                  <a:spcPct val="150000"/>
                </a:lnSpc>
                <a:buClrTx/>
                <a:defRPr/>
              </a:pPr>
              <a:r>
                <a:rPr lang="vi-VN" sz="2200">
                  <a:solidFill>
                    <a:sysClr val="windowText" lastClr="000000"/>
                  </a:solidFill>
                </a:rPr>
                <a:t>Biểu diễn số liệu ghép nhóm</a:t>
              </a:r>
              <a:endParaRPr kumimoji="0" lang="vi-VN" sz="2200" b="0" i="0" u="none" strike="noStrike" kern="0" cap="none" spc="0" normalizeH="0" baseline="0" noProof="0">
                <a:ln>
                  <a:noFill/>
                </a:ln>
                <a:solidFill>
                  <a:sysClr val="windowText" lastClr="000000"/>
                </a:solidFill>
                <a:effectLst/>
                <a:uLnTx/>
                <a:uFillTx/>
                <a:sym typeface="Arial"/>
              </a:endParaRPr>
            </a:p>
          </p:txBody>
        </p:sp>
      </p:grpSp>
    </p:spTree>
    <p:extLst>
      <p:ext uri="{BB962C8B-B14F-4D97-AF65-F5344CB8AC3E}">
        <p14:creationId xmlns:p14="http://schemas.microsoft.com/office/powerpoint/2010/main" val="3000734760"/>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17"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17" presetClass="entr" presetSubtype="1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strVal val="#ppt_h"/>
                                          </p:val>
                                        </p:tav>
                                        <p:tav tm="100000">
                                          <p:val>
                                            <p:strVal val="#ppt_h"/>
                                          </p:val>
                                        </p:tav>
                                      </p:tavLst>
                                    </p:anim>
                                  </p:childTnLst>
                                </p:cTn>
                              </p:par>
                            </p:childTnLst>
                          </p:cTn>
                        </p:par>
                        <p:par>
                          <p:cTn id="18" fill="hold">
                            <p:stCondLst>
                              <p:cond delay="1500"/>
                            </p:stCondLst>
                            <p:childTnLst>
                              <p:par>
                                <p:cTn id="19" presetID="17" presetClass="entr" presetSubtype="10"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0E3FF27-E6D7-6E5B-E37E-FB32365DB504}"/>
              </a:ext>
            </a:extLst>
          </p:cNvPr>
          <p:cNvSpPr/>
          <p:nvPr/>
        </p:nvSpPr>
        <p:spPr>
          <a:xfrm>
            <a:off x="0" y="253648"/>
            <a:ext cx="2371806" cy="398357"/>
          </a:xfrm>
          <a:prstGeom prst="rect">
            <a:avLst/>
          </a:prstGeom>
          <a:solidFill>
            <a:srgbClr val="CDF0E4">
              <a:lumMod val="50000"/>
            </a:srgbClr>
          </a:solidFill>
          <a:ln w="12700" cap="flat" cmpd="sng" algn="ctr">
            <a:noFill/>
            <a:prstDash val="solid"/>
          </a:ln>
          <a:effectLst/>
        </p:spPr>
        <p:txBody>
          <a:bodyPr rtlCol="0" anchor="ctr"/>
          <a:lstStyle/>
          <a:p>
            <a:pPr lvl="0" algn="ctr">
              <a:buClrTx/>
              <a:defRPr/>
            </a:pPr>
            <a:r>
              <a:rPr lang="vi-VN" sz="2000" b="1">
                <a:solidFill>
                  <a:srgbClr val="FBFFF6"/>
                </a:solidFill>
                <a:latin typeface="Arial" panose="020B0604020202020204" pitchFamily="34" charset="0"/>
                <a:ea typeface="+mn-ea"/>
                <a:cs typeface="Arial" panose="020B0604020202020204" pitchFamily="34" charset="0"/>
              </a:rPr>
              <a:t>Nhóm 1</a:t>
            </a:r>
            <a:endParaRPr kumimoji="0" lang="en-US" sz="2000" b="1" i="0" u="none" strike="noStrike" kern="0" cap="none" spc="0" normalizeH="0" baseline="0" noProof="0" dirty="0">
              <a:ln>
                <a:noFill/>
              </a:ln>
              <a:solidFill>
                <a:srgbClr val="FBFFF6"/>
              </a:solidFill>
              <a:effectLst/>
              <a:uLnTx/>
              <a:uFillTx/>
              <a:latin typeface="Arial"/>
              <a:ea typeface="+mn-ea"/>
              <a:cs typeface="Arial" panose="020B0604020202020204" pitchFamily="34" charset="0"/>
              <a:sym typeface="Arial"/>
            </a:endParaRPr>
          </a:p>
        </p:txBody>
      </p:sp>
      <p:pic>
        <p:nvPicPr>
          <p:cNvPr id="6" name="Picture 5"/>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Lst>
          </a:blip>
          <a:stretch>
            <a:fillRect/>
          </a:stretch>
        </p:blipFill>
        <p:spPr>
          <a:xfrm>
            <a:off x="154275" y="667907"/>
            <a:ext cx="8616012" cy="4181392"/>
          </a:xfrm>
          <a:prstGeom prst="rect">
            <a:avLst/>
          </a:prstGeom>
        </p:spPr>
      </p:pic>
    </p:spTree>
    <p:extLst>
      <p:ext uri="{BB962C8B-B14F-4D97-AF65-F5344CB8AC3E}">
        <p14:creationId xmlns:p14="http://schemas.microsoft.com/office/powerpoint/2010/main" val="166705817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172CA6-7989-CA81-0155-AA3BBBF0F901}"/>
              </a:ext>
            </a:extLst>
          </p:cNvPr>
          <p:cNvSpPr/>
          <p:nvPr/>
        </p:nvSpPr>
        <p:spPr>
          <a:xfrm>
            <a:off x="0" y="119286"/>
            <a:ext cx="2371806" cy="398360"/>
          </a:xfrm>
          <a:prstGeom prst="rect">
            <a:avLst/>
          </a:prstGeom>
          <a:solidFill>
            <a:srgbClr val="FFBA4B"/>
          </a:solidFill>
          <a:ln w="12700" cap="flat" cmpd="sng" algn="ctr">
            <a:noFill/>
            <a:prstDash val="solid"/>
          </a:ln>
          <a:effectLst/>
        </p:spPr>
        <p:txBody>
          <a:bodyPr rtlCol="0" anchor="ctr"/>
          <a:lstStyle/>
          <a:p>
            <a:pPr lvl="0" algn="ctr">
              <a:buClrTx/>
              <a:defRPr/>
            </a:pPr>
            <a:r>
              <a:rPr lang="vi-VN" sz="2000" b="1">
                <a:latin typeface="Arial" panose="020B0604020202020204" pitchFamily="34" charset="0"/>
                <a:ea typeface="+mn-ea"/>
                <a:cs typeface="Arial" panose="020B0604020202020204" pitchFamily="34" charset="0"/>
              </a:rPr>
              <a:t>Nhóm 2</a:t>
            </a:r>
            <a:endParaRPr kumimoji="0" lang="en-US" sz="2000" b="1"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Arial"/>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Lst>
          </a:blip>
          <a:stretch>
            <a:fillRect/>
          </a:stretch>
        </p:blipFill>
        <p:spPr>
          <a:xfrm>
            <a:off x="2576223" y="119286"/>
            <a:ext cx="6085283" cy="4913891"/>
          </a:xfrm>
          <a:prstGeom prst="rect">
            <a:avLst/>
          </a:prstGeom>
        </p:spPr>
      </p:pic>
    </p:spTree>
    <p:extLst>
      <p:ext uri="{BB962C8B-B14F-4D97-AF65-F5344CB8AC3E}">
        <p14:creationId xmlns:p14="http://schemas.microsoft.com/office/powerpoint/2010/main" val="367933173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172CA6-7989-CA81-0155-AA3BBBF0F901}"/>
              </a:ext>
            </a:extLst>
          </p:cNvPr>
          <p:cNvSpPr/>
          <p:nvPr/>
        </p:nvSpPr>
        <p:spPr>
          <a:xfrm>
            <a:off x="0" y="238143"/>
            <a:ext cx="2371806" cy="398360"/>
          </a:xfrm>
          <a:prstGeom prst="rect">
            <a:avLst/>
          </a:prstGeom>
          <a:solidFill>
            <a:srgbClr val="0E3353">
              <a:lumMod val="50000"/>
              <a:lumOff val="50000"/>
            </a:srgbClr>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000" b="1"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Nhóm </a:t>
            </a:r>
            <a:r>
              <a:rPr kumimoji="0" lang="en-US" sz="2000" b="1"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3</a:t>
            </a:r>
            <a:endParaRPr kumimoji="0" lang="en-US" sz="2000" b="1" i="0" u="none" strike="noStrike" kern="0" cap="none" spc="0" normalizeH="0" baseline="0" noProof="0" dirty="0">
              <a:ln>
                <a:noFill/>
              </a:ln>
              <a:solidFill>
                <a:sysClr val="windowText" lastClr="000000"/>
              </a:solidFill>
              <a:effectLst/>
              <a:uLnTx/>
              <a:uFillTx/>
              <a:ea typeface="+mn-ea"/>
              <a:cs typeface="Arial" panose="020B0604020202020204" pitchFamily="34" charset="0"/>
            </a:endParaRPr>
          </a:p>
        </p:txBody>
      </p:sp>
      <p:pic>
        <p:nvPicPr>
          <p:cNvPr id="2" name="Picture 1"/>
          <p:cNvPicPr>
            <a:picLocks noChangeAspect="1"/>
          </p:cNvPicPr>
          <p:nvPr/>
        </p:nvPicPr>
        <p:blipFill>
          <a:blip r:embed="rId2"/>
          <a:stretch>
            <a:fillRect/>
          </a:stretch>
        </p:blipFill>
        <p:spPr>
          <a:xfrm>
            <a:off x="159708" y="949614"/>
            <a:ext cx="8833218" cy="4079789"/>
          </a:xfrm>
          <a:prstGeom prst="rect">
            <a:avLst/>
          </a:prstGeom>
        </p:spPr>
      </p:pic>
    </p:spTree>
    <p:extLst>
      <p:ext uri="{BB962C8B-B14F-4D97-AF65-F5344CB8AC3E}">
        <p14:creationId xmlns:p14="http://schemas.microsoft.com/office/powerpoint/2010/main" val="3034541753"/>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04800" y="1771650"/>
            <a:ext cx="5056632" cy="3009900"/>
          </a:xfrm>
          <a:prstGeom prst="rect">
            <a:avLst/>
          </a:prstGeom>
        </p:spPr>
      </p:pic>
      <p:sp>
        <p:nvSpPr>
          <p:cNvPr id="57" name="Google Shape;494;p40"/>
          <p:cNvSpPr txBox="1">
            <a:spLocks/>
          </p:cNvSpPr>
          <p:nvPr/>
        </p:nvSpPr>
        <p:spPr>
          <a:xfrm>
            <a:off x="3085062" y="728579"/>
            <a:ext cx="5638800" cy="210204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buClrTx/>
              <a:defRPr/>
            </a:pPr>
            <a:r>
              <a:rPr lang="en-US" sz="5200" b="1" kern="1200">
                <a:solidFill>
                  <a:srgbClr val="0070C0"/>
                </a:solidFill>
                <a:latin typeface="Arial" panose="020B0604020202020204" pitchFamily="34" charset="0"/>
                <a:ea typeface="+mn-ea"/>
                <a:cs typeface="Arial" panose="020B0604020202020204" pitchFamily="34" charset="0"/>
              </a:rPr>
              <a:t>LUYỆN TẬP </a:t>
            </a:r>
          </a:p>
        </p:txBody>
      </p:sp>
    </p:spTree>
    <p:extLst>
      <p:ext uri="{BB962C8B-B14F-4D97-AF65-F5344CB8AC3E}">
        <p14:creationId xmlns:p14="http://schemas.microsoft.com/office/powerpoint/2010/main" val="6335282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B5E1E8"/>
        </a:solidFill>
        <a:effectLst/>
      </p:bgPr>
    </p:bg>
    <p:spTree>
      <p:nvGrpSpPr>
        <p:cNvPr id="1" name=""/>
        <p:cNvGrpSpPr/>
        <p:nvPr/>
      </p:nvGrpSpPr>
      <p:grpSpPr>
        <a:xfrm>
          <a:off x="0" y="0"/>
          <a:ext cx="0" cy="0"/>
          <a:chOff x="0" y="0"/>
          <a:chExt cx="0" cy="0"/>
        </a:xfrm>
      </p:grpSpPr>
      <p:sp>
        <p:nvSpPr>
          <p:cNvPr id="57" name="Google Shape;283;p3"/>
          <p:cNvSpPr/>
          <p:nvPr/>
        </p:nvSpPr>
        <p:spPr>
          <a:xfrm>
            <a:off x="685799" y="179076"/>
            <a:ext cx="7984375" cy="663769"/>
          </a:xfrm>
          <a:prstGeom prst="roundRect">
            <a:avLst>
              <a:gd name="adj" fmla="val 16667"/>
            </a:avLst>
          </a:prstGeom>
          <a:solidFill>
            <a:schemeClr val="bg1"/>
          </a:solidFill>
          <a:ln>
            <a:noFill/>
          </a:ln>
        </p:spPr>
        <p:txBody>
          <a:bodyPr spcFirstLastPara="1" wrap="square" lIns="68569" tIns="34275" rIns="68569" bIns="34275" anchor="ctr" anchorCtr="0">
            <a:noAutofit/>
          </a:bodyPr>
          <a:lstStyle/>
          <a:p>
            <a:pPr marL="27305" marR="27305" algn="just"/>
            <a:r>
              <a:rPr lang="fr-FR" sz="2200" b="1">
                <a:latin typeface="Arial" panose="020B0604020202020204" pitchFamily="34" charset="0"/>
                <a:ea typeface="Times New Roman" panose="02020603050405020304" pitchFamily="18" charset="0"/>
                <a:cs typeface="Arial" panose="020B0604020202020204" pitchFamily="34" charset="0"/>
              </a:rPr>
              <a:t>Câu 1. Tần số của một giá trị là:</a:t>
            </a:r>
            <a:endParaRPr lang="en-US" sz="2200">
              <a:effectLst/>
              <a:latin typeface="Arial" panose="020B0604020202020204" pitchFamily="34" charset="0"/>
              <a:ea typeface="Times New Roman" panose="02020603050405020304" pitchFamily="18" charset="0"/>
              <a:cs typeface="Arial" panose="020B0604020202020204" pitchFamily="34" charset="0"/>
            </a:endParaRPr>
          </a:p>
        </p:txBody>
      </p:sp>
      <p:sp>
        <p:nvSpPr>
          <p:cNvPr id="58" name="Google Shape;284;p3"/>
          <p:cNvSpPr/>
          <p:nvPr/>
        </p:nvSpPr>
        <p:spPr>
          <a:xfrm>
            <a:off x="685796" y="978586"/>
            <a:ext cx="7984375" cy="860871"/>
          </a:xfrm>
          <a:prstGeom prst="roundRect">
            <a:avLst>
              <a:gd name="adj" fmla="val 16667"/>
            </a:avLst>
          </a:prstGeom>
          <a:solidFill>
            <a:schemeClr val="bg1"/>
          </a:solidFill>
          <a:ln>
            <a:noFill/>
          </a:ln>
        </p:spPr>
        <p:txBody>
          <a:bodyPr spcFirstLastPara="1" wrap="square" lIns="68569" tIns="34275" rIns="68569" bIns="34275" anchor="ctr" anchorCtr="0">
            <a:noAutofit/>
          </a:bodyPr>
          <a:lstStyle/>
          <a:p>
            <a:pPr marL="30480" marR="30480" algn="just"/>
            <a:r>
              <a:rPr lang="en-US" sz="2200">
                <a:latin typeface="Arial" panose="020B0604020202020204" pitchFamily="34" charset="0"/>
                <a:ea typeface="Times New Roman" panose="02020603050405020304" pitchFamily="18" charset="0"/>
                <a:cs typeface="Arial" panose="020B0604020202020204" pitchFamily="34" charset="0"/>
              </a:rPr>
              <a:t>A. Số lần xuất hiện của một giá trị trong mẫu dữ liệu thống kê.</a:t>
            </a:r>
            <a:endParaRPr lang="en-US" sz="2200">
              <a:latin typeface="Arial" panose="020B0604020202020204" pitchFamily="34" charset="0"/>
              <a:ea typeface="Calibri" panose="020F0502020204030204" pitchFamily="34" charset="0"/>
              <a:cs typeface="Arial" panose="020B0604020202020204" pitchFamily="34" charset="0"/>
            </a:endParaRPr>
          </a:p>
        </p:txBody>
      </p:sp>
      <p:sp>
        <p:nvSpPr>
          <p:cNvPr id="59" name="Google Shape;285;p3"/>
          <p:cNvSpPr/>
          <p:nvPr/>
        </p:nvSpPr>
        <p:spPr>
          <a:xfrm>
            <a:off x="685795" y="3057492"/>
            <a:ext cx="7984375" cy="860871"/>
          </a:xfrm>
          <a:prstGeom prst="roundRect">
            <a:avLst>
              <a:gd name="adj" fmla="val 16667"/>
            </a:avLst>
          </a:prstGeom>
          <a:solidFill>
            <a:schemeClr val="bg1"/>
          </a:solidFill>
          <a:ln>
            <a:noFill/>
          </a:ln>
        </p:spPr>
        <p:txBody>
          <a:bodyPr spcFirstLastPara="1" wrap="square" lIns="68569" tIns="34275" rIns="68569" bIns="34275" anchor="ctr" anchorCtr="0">
            <a:noAutofit/>
          </a:bodyPr>
          <a:lstStyle/>
          <a:p>
            <a:pPr marL="30480" marR="30480" algn="just">
              <a:lnSpc>
                <a:spcPct val="150000"/>
              </a:lnSpc>
            </a:pPr>
            <a:r>
              <a:rPr lang="en-US" sz="2200">
                <a:latin typeface="Arial" panose="020B0604020202020204" pitchFamily="34" charset="0"/>
                <a:ea typeface="Times New Roman" panose="02020603050405020304" pitchFamily="18" charset="0"/>
                <a:cs typeface="Arial" panose="020B0604020202020204" pitchFamily="34" charset="0"/>
              </a:rPr>
              <a:t>C. Số lần xuất hiện của một tổng giá trị trong mẫu dữ liệu thống kê.</a:t>
            </a:r>
            <a:endParaRPr lang="en-US" sz="2200">
              <a:latin typeface="Arial" panose="020B0604020202020204" pitchFamily="34" charset="0"/>
              <a:ea typeface="Calibri" panose="020F0502020204030204" pitchFamily="34" charset="0"/>
              <a:cs typeface="Arial" panose="020B0604020202020204" pitchFamily="34" charset="0"/>
            </a:endParaRPr>
          </a:p>
        </p:txBody>
      </p:sp>
      <p:sp>
        <p:nvSpPr>
          <p:cNvPr id="60" name="Google Shape;286;p3"/>
          <p:cNvSpPr/>
          <p:nvPr/>
        </p:nvSpPr>
        <p:spPr>
          <a:xfrm>
            <a:off x="685796" y="2018039"/>
            <a:ext cx="7984375" cy="860871"/>
          </a:xfrm>
          <a:prstGeom prst="roundRect">
            <a:avLst>
              <a:gd name="adj" fmla="val 16667"/>
            </a:avLst>
          </a:prstGeom>
          <a:solidFill>
            <a:schemeClr val="bg1"/>
          </a:solidFill>
          <a:ln>
            <a:noFill/>
          </a:ln>
        </p:spPr>
        <p:txBody>
          <a:bodyPr spcFirstLastPara="1" wrap="square" lIns="68569" tIns="34275" rIns="68569" bIns="34275" anchor="ctr" anchorCtr="0">
            <a:noAutofit/>
          </a:bodyPr>
          <a:lstStyle/>
          <a:p>
            <a:pPr marL="30480" marR="30480" algn="just"/>
            <a:r>
              <a:rPr lang="en-US" sz="2200">
                <a:latin typeface="Arial" panose="020B0604020202020204" pitchFamily="34" charset="0"/>
                <a:ea typeface="Times New Roman" panose="02020603050405020304" pitchFamily="18" charset="0"/>
                <a:cs typeface="Arial" panose="020B0604020202020204" pitchFamily="34" charset="0"/>
              </a:rPr>
              <a:t>B. Số lần mất đi của một giá trị trong mẫu dữ liệu thống kê.</a:t>
            </a:r>
            <a:endParaRPr lang="en-US" sz="2200">
              <a:latin typeface="Arial" panose="020B0604020202020204" pitchFamily="34" charset="0"/>
              <a:ea typeface="Calibri" panose="020F0502020204030204" pitchFamily="34" charset="0"/>
              <a:cs typeface="Arial" panose="020B0604020202020204" pitchFamily="34" charset="0"/>
            </a:endParaRPr>
          </a:p>
        </p:txBody>
      </p:sp>
      <p:sp>
        <p:nvSpPr>
          <p:cNvPr id="61" name="Google Shape;287;p3"/>
          <p:cNvSpPr/>
          <p:nvPr/>
        </p:nvSpPr>
        <p:spPr>
          <a:xfrm>
            <a:off x="685795" y="4096945"/>
            <a:ext cx="7984375" cy="860871"/>
          </a:xfrm>
          <a:prstGeom prst="roundRect">
            <a:avLst>
              <a:gd name="adj" fmla="val 16667"/>
            </a:avLst>
          </a:prstGeom>
          <a:solidFill>
            <a:schemeClr val="bg1"/>
          </a:solidFill>
          <a:ln>
            <a:noFill/>
          </a:ln>
        </p:spPr>
        <p:txBody>
          <a:bodyPr spcFirstLastPara="1" wrap="square" lIns="68569" tIns="34275" rIns="68569" bIns="34275" anchor="ctr" anchorCtr="0">
            <a:noAutofit/>
          </a:bodyPr>
          <a:lstStyle/>
          <a:p>
            <a:pPr marL="30480" marR="30480" algn="just">
              <a:lnSpc>
                <a:spcPct val="150000"/>
              </a:lnSpc>
            </a:pPr>
            <a:r>
              <a:rPr lang="en-US" sz="2200">
                <a:latin typeface="Arial" panose="020B0604020202020204" pitchFamily="34" charset="0"/>
                <a:ea typeface="Times New Roman" panose="02020603050405020304" pitchFamily="18" charset="0"/>
                <a:cs typeface="Arial" panose="020B0604020202020204" pitchFamily="34" charset="0"/>
              </a:rPr>
              <a:t>D. Số lần xuất hiện của một hiệu các giá trị trong mẫu dữ liệu thống kê.</a:t>
            </a:r>
            <a:endParaRPr lang="en-US" sz="2200">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2" name="Google Shape;288;p3"/>
              <p:cNvSpPr/>
              <p:nvPr/>
            </p:nvSpPr>
            <p:spPr>
              <a:xfrm>
                <a:off x="685795" y="978585"/>
                <a:ext cx="7984375" cy="860871"/>
              </a:xfrm>
              <a:prstGeom prst="roundRect">
                <a:avLst>
                  <a:gd name="adj" fmla="val 16667"/>
                </a:avLst>
              </a:prstGeom>
              <a:solidFill>
                <a:srgbClr val="FFE580"/>
              </a:solidFill>
              <a:ln>
                <a:noFill/>
              </a:ln>
            </p:spPr>
            <p:txBody>
              <a:bodyPr spcFirstLastPara="1" wrap="square" lIns="68569" tIns="34275" rIns="68569" bIns="34275" anchor="ctr" anchorCtr="0">
                <a:noAutofit/>
              </a:bodyPr>
              <a:lstStyle/>
              <a:p>
                <a:pPr marL="30480" marR="30480" lvl="0" algn="just"/>
                <a14:m>
                  <m:oMathPara xmlns:m="http://schemas.openxmlformats.org/officeDocument/2006/math">
                    <m:oMathParaPr>
                      <m:jc m:val="centerGroup"/>
                    </m:oMathParaPr>
                    <m:oMath xmlns:m="http://schemas.openxmlformats.org/officeDocument/2006/math">
                      <m:r>
                        <m:rPr>
                          <m:nor/>
                        </m:rPr>
                        <a:rPr lang="en-US" sz="2200">
                          <a:latin typeface="Arial" panose="020B0604020202020204" pitchFamily="34" charset="0"/>
                          <a:ea typeface="Times New Roman" panose="02020603050405020304" pitchFamily="18" charset="0"/>
                          <a:cs typeface="Arial" panose="020B0604020202020204" pitchFamily="34" charset="0"/>
                        </a:rPr>
                        <m:t>A</m:t>
                      </m:r>
                      <m:r>
                        <m:rPr>
                          <m:nor/>
                        </m:rPr>
                        <a:rPr lang="en-US" sz="2200">
                          <a:latin typeface="Arial" panose="020B0604020202020204" pitchFamily="34" charset="0"/>
                          <a:ea typeface="Times New Roman" panose="02020603050405020304" pitchFamily="18" charset="0"/>
                          <a:cs typeface="Arial" panose="020B0604020202020204" pitchFamily="34" charset="0"/>
                        </a:rPr>
                        <m:t>. </m:t>
                      </m:r>
                      <m:r>
                        <m:rPr>
                          <m:nor/>
                        </m:rPr>
                        <a:rPr lang="en-US" sz="2200">
                          <a:latin typeface="Arial" panose="020B0604020202020204" pitchFamily="34" charset="0"/>
                          <a:ea typeface="Times New Roman" panose="02020603050405020304" pitchFamily="18" charset="0"/>
                          <a:cs typeface="Arial" panose="020B0604020202020204" pitchFamily="34" charset="0"/>
                        </a:rPr>
                        <m:t>S</m:t>
                      </m:r>
                      <m:r>
                        <m:rPr>
                          <m:nor/>
                        </m:rPr>
                        <a:rPr lang="en-US" sz="2200">
                          <a:latin typeface="Arial" panose="020B0604020202020204" pitchFamily="34" charset="0"/>
                          <a:ea typeface="Times New Roman" panose="02020603050405020304" pitchFamily="18" charset="0"/>
                          <a:cs typeface="Arial" panose="020B0604020202020204" pitchFamily="34" charset="0"/>
                        </a:rPr>
                        <m:t>ố </m:t>
                      </m:r>
                      <m:r>
                        <m:rPr>
                          <m:nor/>
                        </m:rPr>
                        <a:rPr lang="en-US" sz="2200">
                          <a:latin typeface="Arial" panose="020B0604020202020204" pitchFamily="34" charset="0"/>
                          <a:ea typeface="Times New Roman" panose="02020603050405020304" pitchFamily="18" charset="0"/>
                          <a:cs typeface="Arial" panose="020B0604020202020204" pitchFamily="34" charset="0"/>
                        </a:rPr>
                        <m:t>l</m:t>
                      </m:r>
                      <m:r>
                        <m:rPr>
                          <m:nor/>
                        </m:rPr>
                        <a:rPr lang="en-US" sz="2200">
                          <a:latin typeface="Arial" panose="020B0604020202020204" pitchFamily="34" charset="0"/>
                          <a:ea typeface="Times New Roman" panose="02020603050405020304" pitchFamily="18" charset="0"/>
                          <a:cs typeface="Arial" panose="020B0604020202020204" pitchFamily="34" charset="0"/>
                        </a:rPr>
                        <m:t>ầ</m:t>
                      </m:r>
                      <m:r>
                        <m:rPr>
                          <m:nor/>
                        </m:rPr>
                        <a:rPr lang="en-US" sz="2200">
                          <a:latin typeface="Arial" panose="020B0604020202020204" pitchFamily="34" charset="0"/>
                          <a:ea typeface="Times New Roman" panose="02020603050405020304" pitchFamily="18" charset="0"/>
                          <a:cs typeface="Arial" panose="020B0604020202020204" pitchFamily="34" charset="0"/>
                        </a:rPr>
                        <m:t>n</m:t>
                      </m:r>
                      <m:r>
                        <m:rPr>
                          <m:nor/>
                        </m:rPr>
                        <a:rPr lang="en-US" sz="2200">
                          <a:latin typeface="Arial" panose="020B0604020202020204" pitchFamily="34" charset="0"/>
                          <a:ea typeface="Times New Roman" panose="02020603050405020304" pitchFamily="18" charset="0"/>
                          <a:cs typeface="Arial" panose="020B0604020202020204" pitchFamily="34" charset="0"/>
                        </a:rPr>
                        <m:t> </m:t>
                      </m:r>
                      <m:r>
                        <m:rPr>
                          <m:nor/>
                        </m:rPr>
                        <a:rPr lang="en-US" sz="2200">
                          <a:latin typeface="Arial" panose="020B0604020202020204" pitchFamily="34" charset="0"/>
                          <a:ea typeface="Times New Roman" panose="02020603050405020304" pitchFamily="18" charset="0"/>
                          <a:cs typeface="Arial" panose="020B0604020202020204" pitchFamily="34" charset="0"/>
                        </a:rPr>
                        <m:t>xu</m:t>
                      </m:r>
                      <m:r>
                        <m:rPr>
                          <m:nor/>
                        </m:rPr>
                        <a:rPr lang="en-US" sz="2200">
                          <a:latin typeface="Arial" panose="020B0604020202020204" pitchFamily="34" charset="0"/>
                          <a:ea typeface="Times New Roman" panose="02020603050405020304" pitchFamily="18" charset="0"/>
                          <a:cs typeface="Arial" panose="020B0604020202020204" pitchFamily="34" charset="0"/>
                        </a:rPr>
                        <m:t>ấ</m:t>
                      </m:r>
                      <m:r>
                        <m:rPr>
                          <m:nor/>
                        </m:rPr>
                        <a:rPr lang="en-US" sz="2200">
                          <a:latin typeface="Arial" panose="020B0604020202020204" pitchFamily="34" charset="0"/>
                          <a:ea typeface="Times New Roman" panose="02020603050405020304" pitchFamily="18" charset="0"/>
                          <a:cs typeface="Arial" panose="020B0604020202020204" pitchFamily="34" charset="0"/>
                        </a:rPr>
                        <m:t>t</m:t>
                      </m:r>
                      <m:r>
                        <m:rPr>
                          <m:nor/>
                        </m:rPr>
                        <a:rPr lang="en-US" sz="2200">
                          <a:latin typeface="Arial" panose="020B0604020202020204" pitchFamily="34" charset="0"/>
                          <a:ea typeface="Times New Roman" panose="02020603050405020304" pitchFamily="18" charset="0"/>
                          <a:cs typeface="Arial" panose="020B0604020202020204" pitchFamily="34" charset="0"/>
                        </a:rPr>
                        <m:t> </m:t>
                      </m:r>
                      <m:r>
                        <m:rPr>
                          <m:nor/>
                        </m:rPr>
                        <a:rPr lang="en-US" sz="2200">
                          <a:latin typeface="Arial" panose="020B0604020202020204" pitchFamily="34" charset="0"/>
                          <a:ea typeface="Times New Roman" panose="02020603050405020304" pitchFamily="18" charset="0"/>
                          <a:cs typeface="Arial" panose="020B0604020202020204" pitchFamily="34" charset="0"/>
                        </a:rPr>
                        <m:t>hi</m:t>
                      </m:r>
                      <m:r>
                        <m:rPr>
                          <m:nor/>
                        </m:rPr>
                        <a:rPr lang="en-US" sz="2200">
                          <a:latin typeface="Arial" panose="020B0604020202020204" pitchFamily="34" charset="0"/>
                          <a:ea typeface="Times New Roman" panose="02020603050405020304" pitchFamily="18" charset="0"/>
                          <a:cs typeface="Arial" panose="020B0604020202020204" pitchFamily="34" charset="0"/>
                        </a:rPr>
                        <m:t>ệ</m:t>
                      </m:r>
                      <m:r>
                        <m:rPr>
                          <m:nor/>
                        </m:rPr>
                        <a:rPr lang="en-US" sz="2200">
                          <a:latin typeface="Arial" panose="020B0604020202020204" pitchFamily="34" charset="0"/>
                          <a:ea typeface="Times New Roman" panose="02020603050405020304" pitchFamily="18" charset="0"/>
                          <a:cs typeface="Arial" panose="020B0604020202020204" pitchFamily="34" charset="0"/>
                        </a:rPr>
                        <m:t>n</m:t>
                      </m:r>
                      <m:r>
                        <m:rPr>
                          <m:nor/>
                        </m:rPr>
                        <a:rPr lang="en-US" sz="2200">
                          <a:latin typeface="Arial" panose="020B0604020202020204" pitchFamily="34" charset="0"/>
                          <a:ea typeface="Times New Roman" panose="02020603050405020304" pitchFamily="18" charset="0"/>
                          <a:cs typeface="Arial" panose="020B0604020202020204" pitchFamily="34" charset="0"/>
                        </a:rPr>
                        <m:t> </m:t>
                      </m:r>
                      <m:r>
                        <m:rPr>
                          <m:nor/>
                        </m:rPr>
                        <a:rPr lang="en-US" sz="2200">
                          <a:latin typeface="Arial" panose="020B0604020202020204" pitchFamily="34" charset="0"/>
                          <a:ea typeface="Times New Roman" panose="02020603050405020304" pitchFamily="18" charset="0"/>
                          <a:cs typeface="Arial" panose="020B0604020202020204" pitchFamily="34" charset="0"/>
                        </a:rPr>
                        <m:t>c</m:t>
                      </m:r>
                      <m:r>
                        <m:rPr>
                          <m:nor/>
                        </m:rPr>
                        <a:rPr lang="en-US" sz="2200">
                          <a:latin typeface="Arial" panose="020B0604020202020204" pitchFamily="34" charset="0"/>
                          <a:ea typeface="Times New Roman" panose="02020603050405020304" pitchFamily="18" charset="0"/>
                          <a:cs typeface="Arial" panose="020B0604020202020204" pitchFamily="34" charset="0"/>
                        </a:rPr>
                        <m:t>ủ</m:t>
                      </m:r>
                      <m:r>
                        <m:rPr>
                          <m:nor/>
                        </m:rPr>
                        <a:rPr lang="en-US" sz="2200">
                          <a:latin typeface="Arial" panose="020B0604020202020204" pitchFamily="34" charset="0"/>
                          <a:ea typeface="Times New Roman" panose="02020603050405020304" pitchFamily="18" charset="0"/>
                          <a:cs typeface="Arial" panose="020B0604020202020204" pitchFamily="34" charset="0"/>
                        </a:rPr>
                        <m:t>a</m:t>
                      </m:r>
                      <m:r>
                        <m:rPr>
                          <m:nor/>
                        </m:rPr>
                        <a:rPr lang="en-US" sz="2200">
                          <a:latin typeface="Arial" panose="020B0604020202020204" pitchFamily="34" charset="0"/>
                          <a:ea typeface="Times New Roman" panose="02020603050405020304" pitchFamily="18" charset="0"/>
                          <a:cs typeface="Arial" panose="020B0604020202020204" pitchFamily="34" charset="0"/>
                        </a:rPr>
                        <m:t> </m:t>
                      </m:r>
                      <m:r>
                        <m:rPr>
                          <m:nor/>
                        </m:rPr>
                        <a:rPr lang="en-US" sz="2200">
                          <a:latin typeface="Arial" panose="020B0604020202020204" pitchFamily="34" charset="0"/>
                          <a:ea typeface="Times New Roman" panose="02020603050405020304" pitchFamily="18" charset="0"/>
                          <a:cs typeface="Arial" panose="020B0604020202020204" pitchFamily="34" charset="0"/>
                        </a:rPr>
                        <m:t>m</m:t>
                      </m:r>
                      <m:r>
                        <m:rPr>
                          <m:nor/>
                        </m:rPr>
                        <a:rPr lang="en-US" sz="2200">
                          <a:latin typeface="Arial" panose="020B0604020202020204" pitchFamily="34" charset="0"/>
                          <a:ea typeface="Times New Roman" panose="02020603050405020304" pitchFamily="18" charset="0"/>
                          <a:cs typeface="Arial" panose="020B0604020202020204" pitchFamily="34" charset="0"/>
                        </a:rPr>
                        <m:t>ộ</m:t>
                      </m:r>
                      <m:r>
                        <m:rPr>
                          <m:nor/>
                        </m:rPr>
                        <a:rPr lang="en-US" sz="2200">
                          <a:latin typeface="Arial" panose="020B0604020202020204" pitchFamily="34" charset="0"/>
                          <a:ea typeface="Times New Roman" panose="02020603050405020304" pitchFamily="18" charset="0"/>
                          <a:cs typeface="Arial" panose="020B0604020202020204" pitchFamily="34" charset="0"/>
                        </a:rPr>
                        <m:t>t</m:t>
                      </m:r>
                      <m:r>
                        <m:rPr>
                          <m:nor/>
                        </m:rPr>
                        <a:rPr lang="en-US" sz="2200">
                          <a:latin typeface="Arial" panose="020B0604020202020204" pitchFamily="34" charset="0"/>
                          <a:ea typeface="Times New Roman" panose="02020603050405020304" pitchFamily="18" charset="0"/>
                          <a:cs typeface="Arial" panose="020B0604020202020204" pitchFamily="34" charset="0"/>
                        </a:rPr>
                        <m:t> </m:t>
                      </m:r>
                      <m:r>
                        <m:rPr>
                          <m:nor/>
                        </m:rPr>
                        <a:rPr lang="en-US" sz="2200">
                          <a:latin typeface="Arial" panose="020B0604020202020204" pitchFamily="34" charset="0"/>
                          <a:ea typeface="Times New Roman" panose="02020603050405020304" pitchFamily="18" charset="0"/>
                          <a:cs typeface="Arial" panose="020B0604020202020204" pitchFamily="34" charset="0"/>
                        </a:rPr>
                        <m:t>gi</m:t>
                      </m:r>
                      <m:r>
                        <m:rPr>
                          <m:nor/>
                        </m:rPr>
                        <a:rPr lang="en-US" sz="2200">
                          <a:latin typeface="Arial" panose="020B0604020202020204" pitchFamily="34" charset="0"/>
                          <a:ea typeface="Times New Roman" panose="02020603050405020304" pitchFamily="18" charset="0"/>
                          <a:cs typeface="Arial" panose="020B0604020202020204" pitchFamily="34" charset="0"/>
                        </a:rPr>
                        <m:t>á </m:t>
                      </m:r>
                      <m:r>
                        <m:rPr>
                          <m:nor/>
                        </m:rPr>
                        <a:rPr lang="en-US" sz="2200">
                          <a:latin typeface="Arial" panose="020B0604020202020204" pitchFamily="34" charset="0"/>
                          <a:ea typeface="Times New Roman" panose="02020603050405020304" pitchFamily="18" charset="0"/>
                          <a:cs typeface="Arial" panose="020B0604020202020204" pitchFamily="34" charset="0"/>
                        </a:rPr>
                        <m:t>tr</m:t>
                      </m:r>
                      <m:r>
                        <m:rPr>
                          <m:nor/>
                        </m:rPr>
                        <a:rPr lang="en-US" sz="2200">
                          <a:latin typeface="Arial" panose="020B0604020202020204" pitchFamily="34" charset="0"/>
                          <a:ea typeface="Times New Roman" panose="02020603050405020304" pitchFamily="18" charset="0"/>
                          <a:cs typeface="Arial" panose="020B0604020202020204" pitchFamily="34" charset="0"/>
                        </a:rPr>
                        <m:t>ị </m:t>
                      </m:r>
                      <m:r>
                        <m:rPr>
                          <m:nor/>
                        </m:rPr>
                        <a:rPr lang="en-US" sz="2200">
                          <a:latin typeface="Arial" panose="020B0604020202020204" pitchFamily="34" charset="0"/>
                          <a:ea typeface="Times New Roman" panose="02020603050405020304" pitchFamily="18" charset="0"/>
                          <a:cs typeface="Arial" panose="020B0604020202020204" pitchFamily="34" charset="0"/>
                        </a:rPr>
                        <m:t>trong</m:t>
                      </m:r>
                      <m:r>
                        <m:rPr>
                          <m:nor/>
                        </m:rPr>
                        <a:rPr lang="en-US" sz="2200">
                          <a:latin typeface="Arial" panose="020B0604020202020204" pitchFamily="34" charset="0"/>
                          <a:ea typeface="Times New Roman" panose="02020603050405020304" pitchFamily="18" charset="0"/>
                          <a:cs typeface="Arial" panose="020B0604020202020204" pitchFamily="34" charset="0"/>
                        </a:rPr>
                        <m:t> </m:t>
                      </m:r>
                      <m:r>
                        <m:rPr>
                          <m:nor/>
                        </m:rPr>
                        <a:rPr lang="en-US" sz="2200">
                          <a:latin typeface="Arial" panose="020B0604020202020204" pitchFamily="34" charset="0"/>
                          <a:ea typeface="Times New Roman" panose="02020603050405020304" pitchFamily="18" charset="0"/>
                          <a:cs typeface="Arial" panose="020B0604020202020204" pitchFamily="34" charset="0"/>
                        </a:rPr>
                        <m:t>m</m:t>
                      </m:r>
                      <m:r>
                        <m:rPr>
                          <m:nor/>
                        </m:rPr>
                        <a:rPr lang="en-US" sz="2200">
                          <a:latin typeface="Arial" panose="020B0604020202020204" pitchFamily="34" charset="0"/>
                          <a:ea typeface="Times New Roman" panose="02020603050405020304" pitchFamily="18" charset="0"/>
                          <a:cs typeface="Arial" panose="020B0604020202020204" pitchFamily="34" charset="0"/>
                        </a:rPr>
                        <m:t>ẫ</m:t>
                      </m:r>
                      <m:r>
                        <m:rPr>
                          <m:nor/>
                        </m:rPr>
                        <a:rPr lang="en-US" sz="2200">
                          <a:latin typeface="Arial" panose="020B0604020202020204" pitchFamily="34" charset="0"/>
                          <a:ea typeface="Times New Roman" panose="02020603050405020304" pitchFamily="18" charset="0"/>
                          <a:cs typeface="Arial" panose="020B0604020202020204" pitchFamily="34" charset="0"/>
                        </a:rPr>
                        <m:t>u</m:t>
                      </m:r>
                      <m:r>
                        <m:rPr>
                          <m:nor/>
                        </m:rPr>
                        <a:rPr lang="en-US" sz="2200">
                          <a:latin typeface="Arial" panose="020B0604020202020204" pitchFamily="34" charset="0"/>
                          <a:ea typeface="Times New Roman" panose="02020603050405020304" pitchFamily="18" charset="0"/>
                          <a:cs typeface="Arial" panose="020B0604020202020204" pitchFamily="34" charset="0"/>
                        </a:rPr>
                        <m:t> </m:t>
                      </m:r>
                      <m:r>
                        <m:rPr>
                          <m:nor/>
                        </m:rPr>
                        <a:rPr lang="en-US" sz="2200">
                          <a:latin typeface="Arial" panose="020B0604020202020204" pitchFamily="34" charset="0"/>
                          <a:ea typeface="Times New Roman" panose="02020603050405020304" pitchFamily="18" charset="0"/>
                          <a:cs typeface="Arial" panose="020B0604020202020204" pitchFamily="34" charset="0"/>
                        </a:rPr>
                        <m:t>d</m:t>
                      </m:r>
                      <m:r>
                        <m:rPr>
                          <m:nor/>
                        </m:rPr>
                        <a:rPr lang="en-US" sz="2200">
                          <a:latin typeface="Arial" panose="020B0604020202020204" pitchFamily="34" charset="0"/>
                          <a:ea typeface="Times New Roman" panose="02020603050405020304" pitchFamily="18" charset="0"/>
                          <a:cs typeface="Arial" panose="020B0604020202020204" pitchFamily="34" charset="0"/>
                        </a:rPr>
                        <m:t>ữ </m:t>
                      </m:r>
                      <m:r>
                        <m:rPr>
                          <m:nor/>
                        </m:rPr>
                        <a:rPr lang="en-US" sz="2200">
                          <a:latin typeface="Arial" panose="020B0604020202020204" pitchFamily="34" charset="0"/>
                          <a:ea typeface="Times New Roman" panose="02020603050405020304" pitchFamily="18" charset="0"/>
                          <a:cs typeface="Arial" panose="020B0604020202020204" pitchFamily="34" charset="0"/>
                        </a:rPr>
                        <m:t>li</m:t>
                      </m:r>
                      <m:r>
                        <m:rPr>
                          <m:nor/>
                        </m:rPr>
                        <a:rPr lang="en-US" sz="2200">
                          <a:latin typeface="Arial" panose="020B0604020202020204" pitchFamily="34" charset="0"/>
                          <a:ea typeface="Times New Roman" panose="02020603050405020304" pitchFamily="18" charset="0"/>
                          <a:cs typeface="Arial" panose="020B0604020202020204" pitchFamily="34" charset="0"/>
                        </a:rPr>
                        <m:t>ệ</m:t>
                      </m:r>
                      <m:r>
                        <m:rPr>
                          <m:nor/>
                        </m:rPr>
                        <a:rPr lang="en-US" sz="2200">
                          <a:latin typeface="Arial" panose="020B0604020202020204" pitchFamily="34" charset="0"/>
                          <a:ea typeface="Times New Roman" panose="02020603050405020304" pitchFamily="18" charset="0"/>
                          <a:cs typeface="Arial" panose="020B0604020202020204" pitchFamily="34" charset="0"/>
                        </a:rPr>
                        <m:t>u</m:t>
                      </m:r>
                      <m:r>
                        <m:rPr>
                          <m:nor/>
                        </m:rPr>
                        <a:rPr lang="en-US" sz="2200">
                          <a:latin typeface="Arial" panose="020B0604020202020204" pitchFamily="34" charset="0"/>
                          <a:ea typeface="Times New Roman" panose="02020603050405020304" pitchFamily="18" charset="0"/>
                          <a:cs typeface="Arial" panose="020B0604020202020204" pitchFamily="34" charset="0"/>
                        </a:rPr>
                        <m:t> </m:t>
                      </m:r>
                      <m:r>
                        <m:rPr>
                          <m:nor/>
                        </m:rPr>
                        <a:rPr lang="en-US" sz="2200">
                          <a:latin typeface="Arial" panose="020B0604020202020204" pitchFamily="34" charset="0"/>
                          <a:ea typeface="Times New Roman" panose="02020603050405020304" pitchFamily="18" charset="0"/>
                          <a:cs typeface="Arial" panose="020B0604020202020204" pitchFamily="34" charset="0"/>
                        </a:rPr>
                        <m:t>th</m:t>
                      </m:r>
                      <m:r>
                        <m:rPr>
                          <m:nor/>
                        </m:rPr>
                        <a:rPr lang="en-US" sz="2200">
                          <a:latin typeface="Arial" panose="020B0604020202020204" pitchFamily="34" charset="0"/>
                          <a:ea typeface="Times New Roman" panose="02020603050405020304" pitchFamily="18" charset="0"/>
                          <a:cs typeface="Arial" panose="020B0604020202020204" pitchFamily="34" charset="0"/>
                        </a:rPr>
                        <m:t>ố</m:t>
                      </m:r>
                      <m:r>
                        <m:rPr>
                          <m:nor/>
                        </m:rPr>
                        <a:rPr lang="en-US" sz="2200">
                          <a:latin typeface="Arial" panose="020B0604020202020204" pitchFamily="34" charset="0"/>
                          <a:ea typeface="Times New Roman" panose="02020603050405020304" pitchFamily="18" charset="0"/>
                          <a:cs typeface="Arial" panose="020B0604020202020204" pitchFamily="34" charset="0"/>
                        </a:rPr>
                        <m:t>ng</m:t>
                      </m:r>
                      <m:r>
                        <m:rPr>
                          <m:nor/>
                        </m:rPr>
                        <a:rPr lang="en-US" sz="2200">
                          <a:latin typeface="Arial" panose="020B0604020202020204" pitchFamily="34" charset="0"/>
                          <a:ea typeface="Times New Roman" panose="02020603050405020304" pitchFamily="18" charset="0"/>
                          <a:cs typeface="Arial" panose="020B0604020202020204" pitchFamily="34" charset="0"/>
                        </a:rPr>
                        <m:t> </m:t>
                      </m:r>
                      <m:r>
                        <m:rPr>
                          <m:nor/>
                        </m:rPr>
                        <a:rPr lang="en-US" sz="2200">
                          <a:latin typeface="Arial" panose="020B0604020202020204" pitchFamily="34" charset="0"/>
                          <a:ea typeface="Times New Roman" panose="02020603050405020304" pitchFamily="18" charset="0"/>
                          <a:cs typeface="Arial" panose="020B0604020202020204" pitchFamily="34" charset="0"/>
                        </a:rPr>
                        <m:t>k</m:t>
                      </m:r>
                      <m:r>
                        <m:rPr>
                          <m:nor/>
                        </m:rPr>
                        <a:rPr lang="en-US" sz="2200">
                          <a:latin typeface="Arial" panose="020B0604020202020204" pitchFamily="34" charset="0"/>
                          <a:ea typeface="Times New Roman" panose="02020603050405020304" pitchFamily="18" charset="0"/>
                          <a:cs typeface="Arial" panose="020B0604020202020204" pitchFamily="34" charset="0"/>
                        </a:rPr>
                        <m:t>ê.</m:t>
                      </m:r>
                    </m:oMath>
                  </m:oMathPara>
                </a14:m>
                <a:endParaRPr/>
              </a:p>
            </p:txBody>
          </p:sp>
        </mc:Choice>
        <mc:Fallback xmlns="">
          <p:sp>
            <p:nvSpPr>
              <p:cNvPr id="62" name="Google Shape;288;p3"/>
              <p:cNvSpPr>
                <a:spLocks noRot="1" noChangeAspect="1" noMove="1" noResize="1" noEditPoints="1" noAdjustHandles="1" noChangeArrowheads="1" noChangeShapeType="1" noTextEdit="1"/>
              </p:cNvSpPr>
              <p:nvPr/>
            </p:nvSpPr>
            <p:spPr>
              <a:xfrm>
                <a:off x="685795" y="978585"/>
                <a:ext cx="7984375" cy="860871"/>
              </a:xfrm>
              <a:prstGeom prst="roundRect">
                <a:avLst>
                  <a:gd name="adj" fmla="val 16667"/>
                </a:avLst>
              </a:prstGeom>
              <a:blipFill>
                <a:blip r:embed="rId3"/>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326474101"/>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randombar(horizontal)">
                                      <p:cBhvr>
                                        <p:cTn id="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B5E1E8"/>
        </a:solidFill>
        <a:effectLst/>
      </p:bgPr>
    </p:bg>
    <p:spTree>
      <p:nvGrpSpPr>
        <p:cNvPr id="1" name=""/>
        <p:cNvGrpSpPr/>
        <p:nvPr/>
      </p:nvGrpSpPr>
      <p:grpSpPr>
        <a:xfrm>
          <a:off x="0" y="0"/>
          <a:ext cx="0" cy="0"/>
          <a:chOff x="0" y="0"/>
          <a:chExt cx="0" cy="0"/>
        </a:xfrm>
      </p:grpSpPr>
      <p:sp>
        <p:nvSpPr>
          <p:cNvPr id="57" name="Google Shape;283;p3"/>
          <p:cNvSpPr/>
          <p:nvPr/>
        </p:nvSpPr>
        <p:spPr>
          <a:xfrm>
            <a:off x="685801" y="458801"/>
            <a:ext cx="7918887" cy="934113"/>
          </a:xfrm>
          <a:prstGeom prst="roundRect">
            <a:avLst>
              <a:gd name="adj" fmla="val 16667"/>
            </a:avLst>
          </a:prstGeom>
          <a:solidFill>
            <a:schemeClr val="bg1"/>
          </a:solidFill>
          <a:ln>
            <a:noFill/>
          </a:ln>
        </p:spPr>
        <p:txBody>
          <a:bodyPr spcFirstLastPara="1" wrap="square" lIns="68569" tIns="34275" rIns="68569" bIns="34275" anchor="ctr" anchorCtr="0">
            <a:noAutofit/>
          </a:bodyPr>
          <a:lstStyle/>
          <a:p>
            <a:pPr marL="27305" marR="27305" lvl="0" algn="ctr"/>
            <a:r>
              <a:rPr lang="vi-VN" sz="2200" b="1">
                <a:latin typeface="Arial" panose="020B0604020202020204" pitchFamily="34" charset="0"/>
                <a:ea typeface="Times New Roman" panose="02020603050405020304" pitchFamily="18" charset="0"/>
                <a:cs typeface="Arial" panose="020B0604020202020204" pitchFamily="34" charset="0"/>
              </a:rPr>
              <a:t>Câu 2. Để biểu diễn bản tần số ta sử dụng biểu đồ:</a:t>
            </a:r>
            <a:endParaRPr kumimoji="0" lang="en-US" sz="220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p:txBody>
      </p:sp>
      <p:sp>
        <p:nvSpPr>
          <p:cNvPr id="58" name="Google Shape;284;p3"/>
          <p:cNvSpPr/>
          <p:nvPr/>
        </p:nvSpPr>
        <p:spPr>
          <a:xfrm>
            <a:off x="685801" y="1822647"/>
            <a:ext cx="3586942" cy="984899"/>
          </a:xfrm>
          <a:prstGeom prst="roundRect">
            <a:avLst>
              <a:gd name="adj" fmla="val 16667"/>
            </a:avLst>
          </a:prstGeom>
          <a:solidFill>
            <a:schemeClr val="bg1"/>
          </a:solidFill>
          <a:ln>
            <a:noFill/>
          </a:ln>
        </p:spPr>
        <p:txBody>
          <a:bodyPr spcFirstLastPara="1" wrap="square" lIns="68569" tIns="34275" rIns="68569" bIns="34275" anchor="ctr" anchorCtr="0">
            <a:noAutofit/>
          </a:bodyPr>
          <a:lstStyle/>
          <a:p>
            <a:pPr marL="30480" marR="30480" lvl="0" algn="ctr"/>
            <a:r>
              <a:rPr lang="en-US" sz="2200">
                <a:latin typeface="Arial" panose="020B0604020202020204" pitchFamily="34" charset="0"/>
                <a:ea typeface="Times New Roman" panose="02020603050405020304" pitchFamily="18" charset="0"/>
                <a:cs typeface="Arial" panose="020B0604020202020204" pitchFamily="34" charset="0"/>
              </a:rPr>
              <a:t>A. Cột hoặc đoạn thẳng</a:t>
            </a:r>
            <a:endParaRPr kumimoji="0" lang="en-US" sz="22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p:sp>
        <p:nvSpPr>
          <p:cNvPr id="59" name="Google Shape;285;p3"/>
          <p:cNvSpPr/>
          <p:nvPr/>
        </p:nvSpPr>
        <p:spPr>
          <a:xfrm>
            <a:off x="685801" y="3270531"/>
            <a:ext cx="3586942" cy="984899"/>
          </a:xfrm>
          <a:prstGeom prst="roundRect">
            <a:avLst>
              <a:gd name="adj" fmla="val 16667"/>
            </a:avLst>
          </a:prstGeom>
          <a:solidFill>
            <a:schemeClr val="bg1"/>
          </a:solidFill>
          <a:ln>
            <a:noFill/>
          </a:ln>
        </p:spPr>
        <p:txBody>
          <a:bodyPr spcFirstLastPara="1" wrap="square" lIns="68569" tIns="34275" rIns="68569" bIns="34275" anchor="ctr" anchorCtr="0">
            <a:noAutofit/>
          </a:bodyPr>
          <a:lstStyle/>
          <a:p>
            <a:pPr marL="30480" marR="30480" lvl="0" algn="ctr"/>
            <a:r>
              <a:rPr lang="vi-VN" sz="2200">
                <a:latin typeface="Arial" panose="020B0604020202020204" pitchFamily="34" charset="0"/>
                <a:ea typeface="Times New Roman" panose="02020603050405020304" pitchFamily="18" charset="0"/>
                <a:cs typeface="Arial" panose="020B0604020202020204" pitchFamily="34" charset="0"/>
              </a:rPr>
              <a:t>C. Đoạn thẳng và đường thẳng</a:t>
            </a:r>
            <a:endParaRPr kumimoji="0" lang="en-US" sz="22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p:sp>
        <p:nvSpPr>
          <p:cNvPr id="60" name="Google Shape;286;p3"/>
          <p:cNvSpPr/>
          <p:nvPr/>
        </p:nvSpPr>
        <p:spPr>
          <a:xfrm>
            <a:off x="5017746" y="1822647"/>
            <a:ext cx="3586942" cy="984899"/>
          </a:xfrm>
          <a:prstGeom prst="roundRect">
            <a:avLst>
              <a:gd name="adj" fmla="val 16667"/>
            </a:avLst>
          </a:prstGeom>
          <a:solidFill>
            <a:schemeClr val="bg1"/>
          </a:solidFill>
          <a:ln>
            <a:noFill/>
          </a:ln>
        </p:spPr>
        <p:txBody>
          <a:bodyPr spcFirstLastPara="1" wrap="square" lIns="68569" tIns="34275" rIns="68569" bIns="34275" anchor="ctr" anchorCtr="0">
            <a:noAutofit/>
          </a:bodyPr>
          <a:lstStyle/>
          <a:p>
            <a:pPr marL="30480" marR="30480" lvl="0" algn="ctr"/>
            <a:r>
              <a:rPr lang="vi-VN" sz="2200">
                <a:latin typeface="Arial" panose="020B0604020202020204" pitchFamily="34" charset="0"/>
                <a:ea typeface="Times New Roman" panose="02020603050405020304" pitchFamily="18" charset="0"/>
                <a:cs typeface="Arial" panose="020B0604020202020204" pitchFamily="34" charset="0"/>
              </a:rPr>
              <a:t>B. Cột hoặc đường thẳng</a:t>
            </a:r>
            <a:endParaRPr kumimoji="0" lang="en-US" sz="22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p:sp>
        <p:nvSpPr>
          <p:cNvPr id="61" name="Google Shape;287;p3"/>
          <p:cNvSpPr/>
          <p:nvPr/>
        </p:nvSpPr>
        <p:spPr>
          <a:xfrm>
            <a:off x="5017746" y="3237279"/>
            <a:ext cx="3586942" cy="984899"/>
          </a:xfrm>
          <a:prstGeom prst="roundRect">
            <a:avLst>
              <a:gd name="adj" fmla="val 16667"/>
            </a:avLst>
          </a:prstGeom>
          <a:solidFill>
            <a:schemeClr val="bg1"/>
          </a:solidFill>
          <a:ln>
            <a:noFill/>
          </a:ln>
        </p:spPr>
        <p:txBody>
          <a:bodyPr spcFirstLastPara="1" wrap="square" lIns="68569" tIns="34275" rIns="68569" bIns="34275" anchor="ctr" anchorCtr="0">
            <a:noAutofit/>
          </a:bodyPr>
          <a:lstStyle/>
          <a:p>
            <a:pPr marL="30480" marR="30480" lvl="0" algn="ctr"/>
            <a:r>
              <a:rPr lang="en-US" sz="2200">
                <a:latin typeface="Arial" panose="020B0604020202020204" pitchFamily="34" charset="0"/>
                <a:ea typeface="Times New Roman" panose="02020603050405020304" pitchFamily="18" charset="0"/>
                <a:cs typeface="Arial" panose="020B0604020202020204" pitchFamily="34" charset="0"/>
              </a:rPr>
              <a:t>D. Đoạn thẳng và tròn</a:t>
            </a:r>
            <a:endParaRPr kumimoji="0" lang="en-US" sz="22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62" name="Google Shape;288;p3"/>
              <p:cNvSpPr/>
              <p:nvPr/>
            </p:nvSpPr>
            <p:spPr>
              <a:xfrm>
                <a:off x="680742" y="1822646"/>
                <a:ext cx="3592001" cy="984899"/>
              </a:xfrm>
              <a:prstGeom prst="roundRect">
                <a:avLst>
                  <a:gd name="adj" fmla="val 16667"/>
                </a:avLst>
              </a:prstGeom>
              <a:solidFill>
                <a:srgbClr val="FFE580"/>
              </a:solidFill>
              <a:ln>
                <a:noFill/>
              </a:ln>
            </p:spPr>
            <p:txBody>
              <a:bodyPr spcFirstLastPara="1" wrap="square" lIns="68569" tIns="34275" rIns="68569" bIns="34275" anchor="ctr" anchorCtr="0">
                <a:noAutofit/>
              </a:bodyPr>
              <a:lstStyle/>
              <a:p>
                <a:pPr marL="30480" marR="30480" lvl="0" algn="ctr"/>
                <a14:m>
                  <m:oMathPara xmlns:m="http://schemas.openxmlformats.org/officeDocument/2006/math">
                    <m:oMathParaPr>
                      <m:jc m:val="centerGroup"/>
                    </m:oMathParaPr>
                    <m:oMath xmlns:m="http://schemas.openxmlformats.org/officeDocument/2006/math">
                      <m:r>
                        <m:rPr>
                          <m:nor/>
                        </m:rPr>
                        <a:rPr lang="pt-BR" sz="2200">
                          <a:latin typeface="Arial" panose="020B0604020202020204" pitchFamily="34" charset="0"/>
                          <a:ea typeface="Times New Roman" panose="02020603050405020304" pitchFamily="18" charset="0"/>
                          <a:cs typeface="Arial" panose="020B0604020202020204" pitchFamily="34" charset="0"/>
                        </a:rPr>
                        <m:t>A</m:t>
                      </m:r>
                      <m:r>
                        <m:rPr>
                          <m:nor/>
                        </m:rPr>
                        <a:rPr lang="pt-BR" sz="2200">
                          <a:latin typeface="Arial" panose="020B0604020202020204" pitchFamily="34" charset="0"/>
                          <a:ea typeface="Times New Roman" panose="02020603050405020304" pitchFamily="18" charset="0"/>
                          <a:cs typeface="Arial" panose="020B0604020202020204" pitchFamily="34" charset="0"/>
                        </a:rPr>
                        <m:t>. </m:t>
                      </m:r>
                      <m:r>
                        <m:rPr>
                          <m:nor/>
                        </m:rPr>
                        <a:rPr lang="pt-BR" sz="2200">
                          <a:latin typeface="Arial" panose="020B0604020202020204" pitchFamily="34" charset="0"/>
                          <a:ea typeface="Times New Roman" panose="02020603050405020304" pitchFamily="18" charset="0"/>
                          <a:cs typeface="Arial" panose="020B0604020202020204" pitchFamily="34" charset="0"/>
                        </a:rPr>
                        <m:t>C</m:t>
                      </m:r>
                      <m:r>
                        <m:rPr>
                          <m:nor/>
                        </m:rPr>
                        <a:rPr lang="pt-BR" sz="2200">
                          <a:latin typeface="Arial" panose="020B0604020202020204" pitchFamily="34" charset="0"/>
                          <a:ea typeface="Times New Roman" panose="02020603050405020304" pitchFamily="18" charset="0"/>
                          <a:cs typeface="Arial" panose="020B0604020202020204" pitchFamily="34" charset="0"/>
                        </a:rPr>
                        <m:t>ộ</m:t>
                      </m:r>
                      <m:r>
                        <m:rPr>
                          <m:nor/>
                        </m:rPr>
                        <a:rPr lang="pt-BR" sz="2200">
                          <a:latin typeface="Arial" panose="020B0604020202020204" pitchFamily="34" charset="0"/>
                          <a:ea typeface="Times New Roman" panose="02020603050405020304" pitchFamily="18" charset="0"/>
                          <a:cs typeface="Arial" panose="020B0604020202020204" pitchFamily="34" charset="0"/>
                        </a:rPr>
                        <m:t>t</m:t>
                      </m:r>
                      <m:r>
                        <m:rPr>
                          <m:nor/>
                        </m:rPr>
                        <a:rPr lang="pt-BR" sz="2200">
                          <a:latin typeface="Arial" panose="020B0604020202020204" pitchFamily="34" charset="0"/>
                          <a:ea typeface="Times New Roman" panose="02020603050405020304" pitchFamily="18" charset="0"/>
                          <a:cs typeface="Arial" panose="020B0604020202020204" pitchFamily="34" charset="0"/>
                        </a:rPr>
                        <m:t> </m:t>
                      </m:r>
                      <m:r>
                        <m:rPr>
                          <m:nor/>
                        </m:rPr>
                        <a:rPr lang="pt-BR" sz="2200">
                          <a:latin typeface="Arial" panose="020B0604020202020204" pitchFamily="34" charset="0"/>
                          <a:ea typeface="Times New Roman" panose="02020603050405020304" pitchFamily="18" charset="0"/>
                          <a:cs typeface="Arial" panose="020B0604020202020204" pitchFamily="34" charset="0"/>
                        </a:rPr>
                        <m:t>ho</m:t>
                      </m:r>
                      <m:r>
                        <m:rPr>
                          <m:nor/>
                        </m:rPr>
                        <a:rPr lang="pt-BR" sz="2200">
                          <a:latin typeface="Arial" panose="020B0604020202020204" pitchFamily="34" charset="0"/>
                          <a:ea typeface="Times New Roman" panose="02020603050405020304" pitchFamily="18" charset="0"/>
                          <a:cs typeface="Arial" panose="020B0604020202020204" pitchFamily="34" charset="0"/>
                        </a:rPr>
                        <m:t>ặ</m:t>
                      </m:r>
                      <m:r>
                        <m:rPr>
                          <m:nor/>
                        </m:rPr>
                        <a:rPr lang="pt-BR" sz="2200">
                          <a:latin typeface="Arial" panose="020B0604020202020204" pitchFamily="34" charset="0"/>
                          <a:ea typeface="Times New Roman" panose="02020603050405020304" pitchFamily="18" charset="0"/>
                          <a:cs typeface="Arial" panose="020B0604020202020204" pitchFamily="34" charset="0"/>
                        </a:rPr>
                        <m:t>c</m:t>
                      </m:r>
                      <m:r>
                        <m:rPr>
                          <m:nor/>
                        </m:rPr>
                        <a:rPr lang="pt-BR" sz="2200">
                          <a:latin typeface="Arial" panose="020B0604020202020204" pitchFamily="34" charset="0"/>
                          <a:ea typeface="Times New Roman" panose="02020603050405020304" pitchFamily="18" charset="0"/>
                          <a:cs typeface="Arial" panose="020B0604020202020204" pitchFamily="34" charset="0"/>
                        </a:rPr>
                        <m:t> đ</m:t>
                      </m:r>
                      <m:r>
                        <m:rPr>
                          <m:nor/>
                        </m:rPr>
                        <a:rPr lang="pt-BR" sz="2200">
                          <a:latin typeface="Arial" panose="020B0604020202020204" pitchFamily="34" charset="0"/>
                          <a:ea typeface="Times New Roman" panose="02020603050405020304" pitchFamily="18" charset="0"/>
                          <a:cs typeface="Arial" panose="020B0604020202020204" pitchFamily="34" charset="0"/>
                        </a:rPr>
                        <m:t>o</m:t>
                      </m:r>
                      <m:r>
                        <m:rPr>
                          <m:nor/>
                        </m:rPr>
                        <a:rPr lang="pt-BR" sz="2200">
                          <a:latin typeface="Arial" panose="020B0604020202020204" pitchFamily="34" charset="0"/>
                          <a:ea typeface="Times New Roman" panose="02020603050405020304" pitchFamily="18" charset="0"/>
                          <a:cs typeface="Arial" panose="020B0604020202020204" pitchFamily="34" charset="0"/>
                        </a:rPr>
                        <m:t>ạ</m:t>
                      </m:r>
                      <m:r>
                        <m:rPr>
                          <m:nor/>
                        </m:rPr>
                        <a:rPr lang="pt-BR" sz="2200">
                          <a:latin typeface="Arial" panose="020B0604020202020204" pitchFamily="34" charset="0"/>
                          <a:ea typeface="Times New Roman" panose="02020603050405020304" pitchFamily="18" charset="0"/>
                          <a:cs typeface="Arial" panose="020B0604020202020204" pitchFamily="34" charset="0"/>
                        </a:rPr>
                        <m:t>n</m:t>
                      </m:r>
                      <m:r>
                        <m:rPr>
                          <m:nor/>
                        </m:rPr>
                        <a:rPr lang="pt-BR" sz="2200">
                          <a:latin typeface="Arial" panose="020B0604020202020204" pitchFamily="34" charset="0"/>
                          <a:ea typeface="Times New Roman" panose="02020603050405020304" pitchFamily="18" charset="0"/>
                          <a:cs typeface="Arial" panose="020B0604020202020204" pitchFamily="34" charset="0"/>
                        </a:rPr>
                        <m:t> </m:t>
                      </m:r>
                      <m:r>
                        <m:rPr>
                          <m:nor/>
                        </m:rPr>
                        <a:rPr lang="pt-BR" sz="2200">
                          <a:latin typeface="Arial" panose="020B0604020202020204" pitchFamily="34" charset="0"/>
                          <a:ea typeface="Times New Roman" panose="02020603050405020304" pitchFamily="18" charset="0"/>
                          <a:cs typeface="Arial" panose="020B0604020202020204" pitchFamily="34" charset="0"/>
                        </a:rPr>
                        <m:t>th</m:t>
                      </m:r>
                      <m:r>
                        <m:rPr>
                          <m:nor/>
                        </m:rPr>
                        <a:rPr lang="pt-BR" sz="2200">
                          <a:latin typeface="Arial" panose="020B0604020202020204" pitchFamily="34" charset="0"/>
                          <a:ea typeface="Times New Roman" panose="02020603050405020304" pitchFamily="18" charset="0"/>
                          <a:cs typeface="Arial" panose="020B0604020202020204" pitchFamily="34" charset="0"/>
                        </a:rPr>
                        <m:t>ẳ</m:t>
                      </m:r>
                      <m:r>
                        <m:rPr>
                          <m:nor/>
                        </m:rPr>
                        <a:rPr lang="pt-BR" sz="2200">
                          <a:latin typeface="Arial" panose="020B0604020202020204" pitchFamily="34" charset="0"/>
                          <a:ea typeface="Times New Roman" panose="02020603050405020304" pitchFamily="18" charset="0"/>
                          <a:cs typeface="Arial" panose="020B0604020202020204" pitchFamily="34" charset="0"/>
                        </a:rPr>
                        <m:t>ng</m:t>
                      </m:r>
                    </m:oMath>
                  </m:oMathPara>
                </a14:m>
                <a:endParaRPr/>
              </a:p>
            </p:txBody>
          </p:sp>
        </mc:Choice>
        <mc:Fallback xmlns="">
          <p:sp>
            <p:nvSpPr>
              <p:cNvPr id="62" name="Google Shape;288;p3"/>
              <p:cNvSpPr>
                <a:spLocks noRot="1" noChangeAspect="1" noMove="1" noResize="1" noEditPoints="1" noAdjustHandles="1" noChangeArrowheads="1" noChangeShapeType="1" noTextEdit="1"/>
              </p:cNvSpPr>
              <p:nvPr/>
            </p:nvSpPr>
            <p:spPr>
              <a:xfrm>
                <a:off x="680742" y="1822646"/>
                <a:ext cx="3592001" cy="984899"/>
              </a:xfrm>
              <a:prstGeom prst="roundRect">
                <a:avLst>
                  <a:gd name="adj" fmla="val 16667"/>
                </a:avLst>
              </a:prstGeom>
              <a:blipFill>
                <a:blip r:embed="rId3"/>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418386977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randombar(horizontal)">
                                      <p:cBhvr>
                                        <p:cTn id="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5E1E8"/>
        </a:solidFill>
        <a:effectLst/>
      </p:bgPr>
    </p:bg>
    <p:spTree>
      <p:nvGrpSpPr>
        <p:cNvPr id="1" name=""/>
        <p:cNvGrpSpPr/>
        <p:nvPr/>
      </p:nvGrpSpPr>
      <p:grpSpPr>
        <a:xfrm>
          <a:off x="0" y="0"/>
          <a:ext cx="0" cy="0"/>
          <a:chOff x="0" y="0"/>
          <a:chExt cx="0" cy="0"/>
        </a:xfrm>
      </p:grpSpPr>
      <p:sp>
        <p:nvSpPr>
          <p:cNvPr id="21" name="Câu hỏi">
            <a:extLst>
              <a:ext uri="{FF2B5EF4-FFF2-40B4-BE49-F238E27FC236}">
                <a16:creationId xmlns:a16="http://schemas.microsoft.com/office/drawing/2014/main" id="{018AD89B-885D-983C-F4F6-FC485515F49D}"/>
              </a:ext>
            </a:extLst>
          </p:cNvPr>
          <p:cNvSpPr/>
          <p:nvPr/>
        </p:nvSpPr>
        <p:spPr>
          <a:xfrm>
            <a:off x="249563" y="2096484"/>
            <a:ext cx="4812888" cy="884039"/>
          </a:xfrm>
          <a:prstGeom prst="roundRect">
            <a:avLst/>
          </a:prstGeom>
          <a:solidFill>
            <a:srgbClr val="FFF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342900">
              <a:lnSpc>
                <a:spcPct val="150000"/>
              </a:lnSpc>
              <a:buClrTx/>
              <a:defRPr/>
            </a:pPr>
            <a:r>
              <a:rPr lang="vi-VN" sz="2000" kern="1200" noProof="1">
                <a:solidFill>
                  <a:prstClr val="black"/>
                </a:solidFill>
                <a:latin typeface="Arial (Body)"/>
                <a:cs typeface="Arial" panose="020B0604020202020204" pitchFamily="34" charset="0"/>
              </a:rPr>
              <a:t>b) Khoảng tiêu thụ xăng phổ biến nhất là</a:t>
            </a:r>
            <a:endParaRPr kumimoji="0" lang="vi-VN" sz="2000" b="0"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22" name="Đáp án đúng">
                <a:extLst>
                  <a:ext uri="{FF2B5EF4-FFF2-40B4-BE49-F238E27FC236}">
                    <a16:creationId xmlns:a16="http://schemas.microsoft.com/office/drawing/2014/main" id="{4D1DA2F5-D9A5-C765-0E47-25DD326F3067}"/>
                  </a:ext>
                </a:extLst>
              </p:cNvPr>
              <p:cNvSpPr/>
              <p:nvPr/>
            </p:nvSpPr>
            <p:spPr>
              <a:xfrm>
                <a:off x="249563" y="3191116"/>
                <a:ext cx="2081867" cy="779245"/>
              </a:xfrm>
              <a:prstGeom prst="roundRect">
                <a:avLst/>
              </a:prstGeom>
              <a:solidFill>
                <a:srgbClr val="FFF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342900">
                  <a:buClrTx/>
                  <a:defRPr/>
                </a:pPr>
                <a14:m>
                  <m:oMathPara xmlns:m="http://schemas.openxmlformats.org/officeDocument/2006/math">
                    <m:oMathParaPr>
                      <m:jc m:val="left"/>
                    </m:oMathParaPr>
                    <m:oMath xmlns:m="http://schemas.openxmlformats.org/officeDocument/2006/math">
                      <m:r>
                        <m:rPr>
                          <m:nor/>
                        </m:rPr>
                        <a:rPr lang="vi-VN" sz="2000" kern="1200" noProof="1" smtClean="0">
                          <a:solidFill>
                            <a:prstClr val="black"/>
                          </a:solidFill>
                          <a:latin typeface="Arial (Body)"/>
                          <a:cs typeface="Arial" panose="020B0604020202020204" pitchFamily="34" charset="0"/>
                        </a:rPr>
                        <m:t>A</m:t>
                      </m:r>
                      <m:r>
                        <m:rPr>
                          <m:nor/>
                        </m:rPr>
                        <a:rPr lang="vi-VN" sz="2000" kern="1200" noProof="1" smtClean="0">
                          <a:solidFill>
                            <a:prstClr val="black"/>
                          </a:solidFill>
                          <a:latin typeface="Arial (Body)"/>
                          <a:cs typeface="Arial" panose="020B0604020202020204" pitchFamily="34" charset="0"/>
                        </a:rPr>
                        <m:t>. </m:t>
                      </m:r>
                      <m:r>
                        <m:rPr>
                          <m:nor/>
                        </m:rPr>
                        <a:rPr lang="vi-VN" sz="2000" kern="1200" noProof="1">
                          <a:solidFill>
                            <a:prstClr val="black"/>
                          </a:solidFill>
                          <a:latin typeface="Arial (Body)"/>
                          <a:cs typeface="Arial" panose="020B0604020202020204" pitchFamily="34" charset="0"/>
                        </a:rPr>
                        <m:t>T</m:t>
                      </m:r>
                      <m:r>
                        <m:rPr>
                          <m:nor/>
                        </m:rPr>
                        <a:rPr lang="vi-VN" sz="2000" kern="1200" noProof="1">
                          <a:solidFill>
                            <a:prstClr val="black"/>
                          </a:solidFill>
                          <a:latin typeface="Arial (Body)"/>
                          <a:cs typeface="Arial" panose="020B0604020202020204" pitchFamily="34" charset="0"/>
                        </a:rPr>
                        <m:t>ừ 4 đế</m:t>
                      </m:r>
                      <m:r>
                        <m:rPr>
                          <m:nor/>
                        </m:rPr>
                        <a:rPr lang="vi-VN" sz="2000" kern="1200" noProof="1">
                          <a:solidFill>
                            <a:prstClr val="black"/>
                          </a:solidFill>
                          <a:latin typeface="Arial (Body)"/>
                          <a:cs typeface="Arial" panose="020B0604020202020204" pitchFamily="34" charset="0"/>
                        </a:rPr>
                        <m:t>n</m:t>
                      </m:r>
                      <m:r>
                        <m:rPr>
                          <m:nor/>
                        </m:rPr>
                        <a:rPr lang="vi-VN" sz="2000" kern="1200" noProof="1">
                          <a:solidFill>
                            <a:prstClr val="black"/>
                          </a:solidFill>
                          <a:latin typeface="Arial (Body)"/>
                          <a:cs typeface="Arial" panose="020B0604020202020204" pitchFamily="34" charset="0"/>
                        </a:rPr>
                        <m:t> </m:t>
                      </m:r>
                      <m:r>
                        <m:rPr>
                          <m:nor/>
                        </m:rPr>
                        <a:rPr lang="vi-VN" sz="2000" kern="1200" noProof="1">
                          <a:solidFill>
                            <a:prstClr val="black"/>
                          </a:solidFill>
                          <a:latin typeface="Arial (Body)"/>
                          <a:cs typeface="Arial" panose="020B0604020202020204" pitchFamily="34" charset="0"/>
                        </a:rPr>
                        <m:t>d</m:t>
                      </m:r>
                      <m:r>
                        <m:rPr>
                          <m:nor/>
                        </m:rPr>
                        <a:rPr lang="vi-VN" sz="2000" kern="1200" noProof="1">
                          <a:solidFill>
                            <a:prstClr val="black"/>
                          </a:solidFill>
                          <a:latin typeface="Arial (Body)"/>
                          <a:cs typeface="Arial" panose="020B0604020202020204" pitchFamily="34" charset="0"/>
                        </a:rPr>
                        <m:t>ướ</m:t>
                      </m:r>
                      <m:r>
                        <m:rPr>
                          <m:nor/>
                        </m:rPr>
                        <a:rPr lang="vi-VN" sz="2000" kern="1200" noProof="1">
                          <a:solidFill>
                            <a:prstClr val="black"/>
                          </a:solidFill>
                          <a:latin typeface="Arial (Body)"/>
                          <a:cs typeface="Arial" panose="020B0604020202020204" pitchFamily="34" charset="0"/>
                        </a:rPr>
                        <m:t>i</m:t>
                      </m:r>
                      <m:r>
                        <m:rPr>
                          <m:nor/>
                        </m:rPr>
                        <a:rPr lang="vi-VN" sz="2000" kern="1200" noProof="1">
                          <a:solidFill>
                            <a:prstClr val="black"/>
                          </a:solidFill>
                          <a:latin typeface="Arial (Body)"/>
                          <a:cs typeface="Arial" panose="020B0604020202020204" pitchFamily="34" charset="0"/>
                        </a:rPr>
                        <m:t> 4,5 </m:t>
                      </m:r>
                      <m:r>
                        <m:rPr>
                          <m:nor/>
                        </m:rPr>
                        <a:rPr lang="vi-VN" sz="2000" kern="1200" noProof="1">
                          <a:solidFill>
                            <a:prstClr val="black"/>
                          </a:solidFill>
                          <a:latin typeface="Arial (Body)"/>
                          <a:cs typeface="Arial" panose="020B0604020202020204" pitchFamily="34" charset="0"/>
                        </a:rPr>
                        <m:t>l</m:t>
                      </m:r>
                      <m:r>
                        <m:rPr>
                          <m:nor/>
                        </m:rPr>
                        <a:rPr lang="vi-VN" sz="2000" kern="1200" noProof="1">
                          <a:solidFill>
                            <a:prstClr val="black"/>
                          </a:solidFill>
                          <a:latin typeface="Arial (Body)"/>
                          <a:cs typeface="Arial" panose="020B0604020202020204" pitchFamily="34" charset="0"/>
                        </a:rPr>
                        <m:t>í</m:t>
                      </m:r>
                      <m:r>
                        <m:rPr>
                          <m:nor/>
                        </m:rPr>
                        <a:rPr lang="vi-VN" sz="2000" kern="1200" noProof="1">
                          <a:solidFill>
                            <a:prstClr val="black"/>
                          </a:solidFill>
                          <a:latin typeface="Arial (Body)"/>
                          <a:cs typeface="Arial" panose="020B0604020202020204" pitchFamily="34" charset="0"/>
                        </a:rPr>
                        <m:t>t</m:t>
                      </m:r>
                      <m:r>
                        <m:rPr>
                          <m:nor/>
                        </m:rPr>
                        <a:rPr lang="vi-VN" sz="2000" kern="1200" noProof="1">
                          <a:solidFill>
                            <a:prstClr val="black"/>
                          </a:solidFill>
                          <a:latin typeface="Arial (Body)"/>
                          <a:cs typeface="Arial" panose="020B0604020202020204" pitchFamily="34" charset="0"/>
                        </a:rPr>
                        <m:t>.</m:t>
                      </m:r>
                    </m:oMath>
                  </m:oMathPara>
                </a14:m>
                <a:endParaRPr kumimoji="0" lang="vi-VN" sz="2000" b="0"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endParaRPr>
              </a:p>
            </p:txBody>
          </p:sp>
        </mc:Choice>
        <mc:Fallback xmlns="">
          <p:sp>
            <p:nvSpPr>
              <p:cNvPr id="22" name="Đáp án đúng">
                <a:extLst>
                  <a:ext uri="{FF2B5EF4-FFF2-40B4-BE49-F238E27FC236}">
                    <a16:creationId xmlns:a16="http://schemas.microsoft.com/office/drawing/2014/main" id="{4D1DA2F5-D9A5-C765-0E47-25DD326F3067}"/>
                  </a:ext>
                </a:extLst>
              </p:cNvPr>
              <p:cNvSpPr>
                <a:spLocks noRot="1" noChangeAspect="1" noMove="1" noResize="1" noEditPoints="1" noAdjustHandles="1" noChangeArrowheads="1" noChangeShapeType="1" noTextEdit="1"/>
              </p:cNvSpPr>
              <p:nvPr/>
            </p:nvSpPr>
            <p:spPr>
              <a:xfrm>
                <a:off x="249563" y="3191116"/>
                <a:ext cx="2081867" cy="779245"/>
              </a:xfrm>
              <a:prstGeom prst="roundRect">
                <a:avLst/>
              </a:prstGeom>
              <a:blipFill>
                <a:blip r:embed="rId2"/>
                <a:stretch>
                  <a:fillRect b="-1538"/>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Đáp án sai 1">
                <a:extLst>
                  <a:ext uri="{FF2B5EF4-FFF2-40B4-BE49-F238E27FC236}">
                    <a16:creationId xmlns:a16="http://schemas.microsoft.com/office/drawing/2014/main" id="{1713963F-2894-56F2-E53C-4371936FB85C}"/>
                  </a:ext>
                </a:extLst>
              </p:cNvPr>
              <p:cNvSpPr/>
              <p:nvPr/>
            </p:nvSpPr>
            <p:spPr>
              <a:xfrm>
                <a:off x="249563" y="4156430"/>
                <a:ext cx="2081867" cy="779245"/>
              </a:xfrm>
              <a:prstGeom prst="roundRect">
                <a:avLst/>
              </a:prstGeom>
              <a:solidFill>
                <a:srgbClr val="FFF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342900">
                  <a:buClrTx/>
                  <a:defRPr/>
                </a:pPr>
                <a14:m>
                  <m:oMathPara xmlns:m="http://schemas.openxmlformats.org/officeDocument/2006/math">
                    <m:oMathParaPr>
                      <m:jc m:val="left"/>
                    </m:oMathParaPr>
                    <m:oMath xmlns:m="http://schemas.openxmlformats.org/officeDocument/2006/math">
                      <m:r>
                        <m:rPr>
                          <m:nor/>
                        </m:rPr>
                        <a:rPr lang="en-US" sz="2000" kern="1200" noProof="1">
                          <a:solidFill>
                            <a:prstClr val="black"/>
                          </a:solidFill>
                          <a:latin typeface="Arial (Body)"/>
                          <a:cs typeface="Arial" panose="020B0604020202020204" pitchFamily="34" charset="0"/>
                        </a:rPr>
                        <m:t>C</m:t>
                      </m:r>
                      <m:r>
                        <m:rPr>
                          <m:nor/>
                        </m:rPr>
                        <a:rPr lang="en-US" sz="2000" kern="1200" noProof="1">
                          <a:solidFill>
                            <a:prstClr val="black"/>
                          </a:solidFill>
                          <a:latin typeface="Arial (Body)"/>
                          <a:cs typeface="Arial" panose="020B0604020202020204" pitchFamily="34" charset="0"/>
                        </a:rPr>
                        <m:t>. </m:t>
                      </m:r>
                      <m:r>
                        <m:rPr>
                          <m:nor/>
                        </m:rPr>
                        <a:rPr lang="en-US" sz="2000" kern="1200" noProof="1">
                          <a:solidFill>
                            <a:prstClr val="black"/>
                          </a:solidFill>
                          <a:latin typeface="Arial (Body)"/>
                          <a:cs typeface="Arial" panose="020B0604020202020204" pitchFamily="34" charset="0"/>
                        </a:rPr>
                        <m:t>T</m:t>
                      </m:r>
                      <m:r>
                        <m:rPr>
                          <m:nor/>
                        </m:rPr>
                        <a:rPr lang="en-US" sz="2000" kern="1200" noProof="1">
                          <a:solidFill>
                            <a:prstClr val="black"/>
                          </a:solidFill>
                          <a:latin typeface="Arial (Body)"/>
                          <a:cs typeface="Arial" panose="020B0604020202020204" pitchFamily="34" charset="0"/>
                        </a:rPr>
                        <m:t>ừ 5 đế</m:t>
                      </m:r>
                      <m:r>
                        <m:rPr>
                          <m:nor/>
                        </m:rPr>
                        <a:rPr lang="en-US" sz="2000" kern="1200" noProof="1">
                          <a:solidFill>
                            <a:prstClr val="black"/>
                          </a:solidFill>
                          <a:latin typeface="Arial (Body)"/>
                          <a:cs typeface="Arial" panose="020B0604020202020204" pitchFamily="34" charset="0"/>
                        </a:rPr>
                        <m:t>n</m:t>
                      </m:r>
                      <m:r>
                        <m:rPr>
                          <m:nor/>
                        </m:rPr>
                        <a:rPr lang="en-US" sz="2000" kern="1200" noProof="1">
                          <a:solidFill>
                            <a:prstClr val="black"/>
                          </a:solidFill>
                          <a:latin typeface="Arial (Body)"/>
                          <a:cs typeface="Arial" panose="020B0604020202020204" pitchFamily="34" charset="0"/>
                        </a:rPr>
                        <m:t> 5,5 </m:t>
                      </m:r>
                      <m:r>
                        <m:rPr>
                          <m:nor/>
                        </m:rPr>
                        <a:rPr lang="en-US" sz="2000" kern="1200" noProof="1">
                          <a:solidFill>
                            <a:prstClr val="black"/>
                          </a:solidFill>
                          <a:latin typeface="Arial (Body)"/>
                          <a:cs typeface="Arial" panose="020B0604020202020204" pitchFamily="34" charset="0"/>
                        </a:rPr>
                        <m:t>l</m:t>
                      </m:r>
                      <m:r>
                        <m:rPr>
                          <m:nor/>
                        </m:rPr>
                        <a:rPr lang="en-US" sz="2000" kern="1200" noProof="1">
                          <a:solidFill>
                            <a:prstClr val="black"/>
                          </a:solidFill>
                          <a:latin typeface="Arial (Body)"/>
                          <a:cs typeface="Arial" panose="020B0604020202020204" pitchFamily="34" charset="0"/>
                        </a:rPr>
                        <m:t>í</m:t>
                      </m:r>
                      <m:r>
                        <m:rPr>
                          <m:nor/>
                        </m:rPr>
                        <a:rPr lang="en-US" sz="2000" kern="1200" noProof="1">
                          <a:solidFill>
                            <a:prstClr val="black"/>
                          </a:solidFill>
                          <a:latin typeface="Arial (Body)"/>
                          <a:cs typeface="Arial" panose="020B0604020202020204" pitchFamily="34" charset="0"/>
                        </a:rPr>
                        <m:t>t</m:t>
                      </m:r>
                      <m:r>
                        <m:rPr>
                          <m:nor/>
                        </m:rPr>
                        <a:rPr lang="en-US" sz="2000" kern="1200" noProof="1">
                          <a:solidFill>
                            <a:prstClr val="black"/>
                          </a:solidFill>
                          <a:latin typeface="Arial (Body)"/>
                          <a:cs typeface="Arial" panose="020B0604020202020204" pitchFamily="34" charset="0"/>
                        </a:rPr>
                        <m:t>.</m:t>
                      </m:r>
                    </m:oMath>
                  </m:oMathPara>
                </a14:m>
                <a:endParaRPr kumimoji="0" lang="vi-VN" sz="2000" b="0"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endParaRPr>
              </a:p>
            </p:txBody>
          </p:sp>
        </mc:Choice>
        <mc:Fallback xmlns="">
          <p:sp>
            <p:nvSpPr>
              <p:cNvPr id="23" name="Đáp án sai 1">
                <a:extLst>
                  <a:ext uri="{FF2B5EF4-FFF2-40B4-BE49-F238E27FC236}">
                    <a16:creationId xmlns:a16="http://schemas.microsoft.com/office/drawing/2014/main" id="{1713963F-2894-56F2-E53C-4371936FB85C}"/>
                  </a:ext>
                </a:extLst>
              </p:cNvPr>
              <p:cNvSpPr>
                <a:spLocks noRot="1" noChangeAspect="1" noMove="1" noResize="1" noEditPoints="1" noAdjustHandles="1" noChangeArrowheads="1" noChangeShapeType="1" noTextEdit="1"/>
              </p:cNvSpPr>
              <p:nvPr/>
            </p:nvSpPr>
            <p:spPr>
              <a:xfrm>
                <a:off x="249563" y="4156430"/>
                <a:ext cx="2081867" cy="779245"/>
              </a:xfrm>
              <a:prstGeom prst="roundRect">
                <a:avLst/>
              </a:prstGeom>
              <a:blipFill>
                <a:blip r:embed="rId3"/>
                <a:stretch>
                  <a:fillRect b="-769"/>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Đáp án sai 2">
                <a:extLst>
                  <a:ext uri="{FF2B5EF4-FFF2-40B4-BE49-F238E27FC236}">
                    <a16:creationId xmlns:a16="http://schemas.microsoft.com/office/drawing/2014/main" id="{72E080E8-9CBE-7E1E-25CC-340E27A4D017}"/>
                  </a:ext>
                </a:extLst>
              </p:cNvPr>
              <p:cNvSpPr/>
              <p:nvPr/>
            </p:nvSpPr>
            <p:spPr>
              <a:xfrm>
                <a:off x="2980584" y="3191117"/>
                <a:ext cx="2081867" cy="779245"/>
              </a:xfrm>
              <a:prstGeom prst="roundRect">
                <a:avLst/>
              </a:prstGeom>
              <a:solidFill>
                <a:srgbClr val="FFF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342900">
                  <a:buClrTx/>
                  <a:defRPr/>
                </a:pPr>
                <a14:m>
                  <m:oMathPara xmlns:m="http://schemas.openxmlformats.org/officeDocument/2006/math">
                    <m:oMathParaPr>
                      <m:jc m:val="centerGroup"/>
                    </m:oMathParaPr>
                    <m:oMath xmlns:m="http://schemas.openxmlformats.org/officeDocument/2006/math">
                      <m:r>
                        <m:rPr>
                          <m:nor/>
                        </m:rPr>
                        <a:rPr lang="vi-VN" sz="2000" kern="1200" noProof="1">
                          <a:solidFill>
                            <a:prstClr val="black"/>
                          </a:solidFill>
                          <a:latin typeface="Arial (Body)"/>
                          <a:cs typeface="Arial" panose="020B0604020202020204" pitchFamily="34" charset="0"/>
                        </a:rPr>
                        <m:t>B</m:t>
                      </m:r>
                      <m:r>
                        <m:rPr>
                          <m:nor/>
                        </m:rPr>
                        <a:rPr lang="vi-VN" sz="2000" kern="1200" noProof="1">
                          <a:solidFill>
                            <a:prstClr val="black"/>
                          </a:solidFill>
                          <a:latin typeface="Arial (Body)"/>
                          <a:cs typeface="Arial" panose="020B0604020202020204" pitchFamily="34" charset="0"/>
                        </a:rPr>
                        <m:t>. </m:t>
                      </m:r>
                      <m:r>
                        <m:rPr>
                          <m:nor/>
                        </m:rPr>
                        <a:rPr lang="vi-VN" sz="2000" kern="1200" noProof="1">
                          <a:solidFill>
                            <a:prstClr val="black"/>
                          </a:solidFill>
                          <a:latin typeface="Arial (Body)"/>
                          <a:cs typeface="Arial" panose="020B0604020202020204" pitchFamily="34" charset="0"/>
                        </a:rPr>
                        <m:t>T</m:t>
                      </m:r>
                      <m:r>
                        <m:rPr>
                          <m:nor/>
                        </m:rPr>
                        <a:rPr lang="vi-VN" sz="2000" kern="1200" noProof="1">
                          <a:solidFill>
                            <a:prstClr val="black"/>
                          </a:solidFill>
                          <a:latin typeface="Arial (Body)"/>
                          <a:cs typeface="Arial" panose="020B0604020202020204" pitchFamily="34" charset="0"/>
                        </a:rPr>
                        <m:t>ừ 4,5 đế</m:t>
                      </m:r>
                      <m:r>
                        <m:rPr>
                          <m:nor/>
                        </m:rPr>
                        <a:rPr lang="vi-VN" sz="2000" kern="1200" noProof="1">
                          <a:solidFill>
                            <a:prstClr val="black"/>
                          </a:solidFill>
                          <a:latin typeface="Arial (Body)"/>
                          <a:cs typeface="Arial" panose="020B0604020202020204" pitchFamily="34" charset="0"/>
                        </a:rPr>
                        <m:t>n</m:t>
                      </m:r>
                      <m:r>
                        <m:rPr>
                          <m:nor/>
                        </m:rPr>
                        <a:rPr lang="vi-VN" sz="2000" kern="1200" noProof="1">
                          <a:solidFill>
                            <a:prstClr val="black"/>
                          </a:solidFill>
                          <a:latin typeface="Arial (Body)"/>
                          <a:cs typeface="Arial" panose="020B0604020202020204" pitchFamily="34" charset="0"/>
                        </a:rPr>
                        <m:t> </m:t>
                      </m:r>
                      <m:r>
                        <m:rPr>
                          <m:nor/>
                        </m:rPr>
                        <a:rPr lang="vi-VN" sz="2000" kern="1200" noProof="1">
                          <a:solidFill>
                            <a:prstClr val="black"/>
                          </a:solidFill>
                          <a:latin typeface="Arial (Body)"/>
                          <a:cs typeface="Arial" panose="020B0604020202020204" pitchFamily="34" charset="0"/>
                        </a:rPr>
                        <m:t>d</m:t>
                      </m:r>
                      <m:r>
                        <m:rPr>
                          <m:nor/>
                        </m:rPr>
                        <a:rPr lang="vi-VN" sz="2000" kern="1200" noProof="1">
                          <a:solidFill>
                            <a:prstClr val="black"/>
                          </a:solidFill>
                          <a:latin typeface="Arial (Body)"/>
                          <a:cs typeface="Arial" panose="020B0604020202020204" pitchFamily="34" charset="0"/>
                        </a:rPr>
                        <m:t>ướ</m:t>
                      </m:r>
                      <m:r>
                        <m:rPr>
                          <m:nor/>
                        </m:rPr>
                        <a:rPr lang="vi-VN" sz="2000" kern="1200" noProof="1">
                          <a:solidFill>
                            <a:prstClr val="black"/>
                          </a:solidFill>
                          <a:latin typeface="Arial (Body)"/>
                          <a:cs typeface="Arial" panose="020B0604020202020204" pitchFamily="34" charset="0"/>
                        </a:rPr>
                        <m:t>i</m:t>
                      </m:r>
                      <m:r>
                        <m:rPr>
                          <m:nor/>
                        </m:rPr>
                        <a:rPr lang="vi-VN" sz="2000" kern="1200" noProof="1">
                          <a:solidFill>
                            <a:prstClr val="black"/>
                          </a:solidFill>
                          <a:latin typeface="Arial (Body)"/>
                          <a:cs typeface="Arial" panose="020B0604020202020204" pitchFamily="34" charset="0"/>
                        </a:rPr>
                        <m:t> 5 </m:t>
                      </m:r>
                      <m:r>
                        <m:rPr>
                          <m:nor/>
                        </m:rPr>
                        <a:rPr lang="vi-VN" sz="2000" kern="1200" noProof="1">
                          <a:solidFill>
                            <a:prstClr val="black"/>
                          </a:solidFill>
                          <a:latin typeface="Arial (Body)"/>
                          <a:cs typeface="Arial" panose="020B0604020202020204" pitchFamily="34" charset="0"/>
                        </a:rPr>
                        <m:t>l</m:t>
                      </m:r>
                      <m:r>
                        <m:rPr>
                          <m:nor/>
                        </m:rPr>
                        <a:rPr lang="vi-VN" sz="2000" kern="1200" noProof="1">
                          <a:solidFill>
                            <a:prstClr val="black"/>
                          </a:solidFill>
                          <a:latin typeface="Arial (Body)"/>
                          <a:cs typeface="Arial" panose="020B0604020202020204" pitchFamily="34" charset="0"/>
                        </a:rPr>
                        <m:t>í</m:t>
                      </m:r>
                      <m:r>
                        <m:rPr>
                          <m:nor/>
                        </m:rPr>
                        <a:rPr lang="vi-VN" sz="2000" kern="1200" noProof="1">
                          <a:solidFill>
                            <a:prstClr val="black"/>
                          </a:solidFill>
                          <a:latin typeface="Arial (Body)"/>
                          <a:cs typeface="Arial" panose="020B0604020202020204" pitchFamily="34" charset="0"/>
                        </a:rPr>
                        <m:t>t</m:t>
                      </m:r>
                      <m:r>
                        <m:rPr>
                          <m:nor/>
                        </m:rPr>
                        <a:rPr lang="vi-VN" sz="2000" kern="1200" noProof="1">
                          <a:solidFill>
                            <a:prstClr val="black"/>
                          </a:solidFill>
                          <a:latin typeface="Arial (Body)"/>
                          <a:cs typeface="Arial" panose="020B0604020202020204" pitchFamily="34" charset="0"/>
                        </a:rPr>
                        <m:t>.</m:t>
                      </m:r>
                    </m:oMath>
                  </m:oMathPara>
                </a14:m>
                <a:endParaRPr kumimoji="0" lang="vi-VN" sz="2000" b="0"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endParaRPr>
              </a:p>
            </p:txBody>
          </p:sp>
        </mc:Choice>
        <mc:Fallback xmlns="">
          <p:sp>
            <p:nvSpPr>
              <p:cNvPr id="24" name="Đáp án sai 2">
                <a:extLst>
                  <a:ext uri="{FF2B5EF4-FFF2-40B4-BE49-F238E27FC236}">
                    <a16:creationId xmlns:a16="http://schemas.microsoft.com/office/drawing/2014/main" id="{72E080E8-9CBE-7E1E-25CC-340E27A4D017}"/>
                  </a:ext>
                </a:extLst>
              </p:cNvPr>
              <p:cNvSpPr>
                <a:spLocks noRot="1" noChangeAspect="1" noMove="1" noResize="1" noEditPoints="1" noAdjustHandles="1" noChangeArrowheads="1" noChangeShapeType="1" noTextEdit="1"/>
              </p:cNvSpPr>
              <p:nvPr/>
            </p:nvSpPr>
            <p:spPr>
              <a:xfrm>
                <a:off x="2980584" y="3191117"/>
                <a:ext cx="2081867" cy="779245"/>
              </a:xfrm>
              <a:prstGeom prst="roundRect">
                <a:avLst/>
              </a:prstGeom>
              <a:blipFill>
                <a:blip r:embed="rId4"/>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Đáp án sai 3">
                <a:extLst>
                  <a:ext uri="{FF2B5EF4-FFF2-40B4-BE49-F238E27FC236}">
                    <a16:creationId xmlns:a16="http://schemas.microsoft.com/office/drawing/2014/main" id="{98AC7C36-17E6-7D99-2014-5789447F054D}"/>
                  </a:ext>
                </a:extLst>
              </p:cNvPr>
              <p:cNvSpPr/>
              <p:nvPr/>
            </p:nvSpPr>
            <p:spPr>
              <a:xfrm>
                <a:off x="2980583" y="4156430"/>
                <a:ext cx="2081867" cy="779245"/>
              </a:xfrm>
              <a:prstGeom prst="roundRect">
                <a:avLst/>
              </a:prstGeom>
              <a:solidFill>
                <a:srgbClr val="FFF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342900">
                  <a:buClrTx/>
                  <a:defRPr/>
                </a:pPr>
                <a14:m>
                  <m:oMathPara xmlns:m="http://schemas.openxmlformats.org/officeDocument/2006/math">
                    <m:oMathParaPr>
                      <m:jc m:val="centerGroup"/>
                    </m:oMathParaPr>
                    <m:oMath xmlns:m="http://schemas.openxmlformats.org/officeDocument/2006/math">
                      <m:r>
                        <m:rPr>
                          <m:nor/>
                        </m:rPr>
                        <a:rPr lang="en-US" sz="2000" kern="1200" noProof="1">
                          <a:solidFill>
                            <a:prstClr val="black"/>
                          </a:solidFill>
                          <a:latin typeface="Arial (Body)"/>
                          <a:cs typeface="Arial" panose="020B0604020202020204" pitchFamily="34" charset="0"/>
                        </a:rPr>
                        <m:t>D</m:t>
                      </m:r>
                      <m:r>
                        <m:rPr>
                          <m:nor/>
                        </m:rPr>
                        <a:rPr lang="en-US" sz="2000" kern="1200" noProof="1">
                          <a:solidFill>
                            <a:prstClr val="black"/>
                          </a:solidFill>
                          <a:latin typeface="Arial (Body)"/>
                          <a:cs typeface="Arial" panose="020B0604020202020204" pitchFamily="34" charset="0"/>
                        </a:rPr>
                        <m:t>. </m:t>
                      </m:r>
                      <m:r>
                        <m:rPr>
                          <m:nor/>
                        </m:rPr>
                        <a:rPr lang="en-US" sz="2000" kern="1200" noProof="1">
                          <a:solidFill>
                            <a:prstClr val="black"/>
                          </a:solidFill>
                          <a:latin typeface="Arial (Body)"/>
                          <a:cs typeface="Arial" panose="020B0604020202020204" pitchFamily="34" charset="0"/>
                        </a:rPr>
                        <m:t>T</m:t>
                      </m:r>
                      <m:r>
                        <m:rPr>
                          <m:nor/>
                        </m:rPr>
                        <a:rPr lang="en-US" sz="2000" kern="1200" noProof="1">
                          <a:solidFill>
                            <a:prstClr val="black"/>
                          </a:solidFill>
                          <a:latin typeface="Arial (Body)"/>
                          <a:cs typeface="Arial" panose="020B0604020202020204" pitchFamily="34" charset="0"/>
                        </a:rPr>
                        <m:t>ừ 5,5 đế</m:t>
                      </m:r>
                      <m:r>
                        <m:rPr>
                          <m:nor/>
                        </m:rPr>
                        <a:rPr lang="en-US" sz="2000" kern="1200" noProof="1">
                          <a:solidFill>
                            <a:prstClr val="black"/>
                          </a:solidFill>
                          <a:latin typeface="Arial (Body)"/>
                          <a:cs typeface="Arial" panose="020B0604020202020204" pitchFamily="34" charset="0"/>
                        </a:rPr>
                        <m:t>n</m:t>
                      </m:r>
                      <m:r>
                        <m:rPr>
                          <m:nor/>
                        </m:rPr>
                        <a:rPr lang="en-US" sz="2000" kern="1200" noProof="1">
                          <a:solidFill>
                            <a:prstClr val="black"/>
                          </a:solidFill>
                          <a:latin typeface="Arial (Body)"/>
                          <a:cs typeface="Arial" panose="020B0604020202020204" pitchFamily="34" charset="0"/>
                        </a:rPr>
                        <m:t> 6 </m:t>
                      </m:r>
                      <m:r>
                        <m:rPr>
                          <m:nor/>
                        </m:rPr>
                        <a:rPr lang="en-US" sz="2000" kern="1200" noProof="1">
                          <a:solidFill>
                            <a:prstClr val="black"/>
                          </a:solidFill>
                          <a:latin typeface="Arial (Body)"/>
                          <a:cs typeface="Arial" panose="020B0604020202020204" pitchFamily="34" charset="0"/>
                        </a:rPr>
                        <m:t>l</m:t>
                      </m:r>
                      <m:r>
                        <m:rPr>
                          <m:nor/>
                        </m:rPr>
                        <a:rPr lang="en-US" sz="2000" kern="1200" noProof="1">
                          <a:solidFill>
                            <a:prstClr val="black"/>
                          </a:solidFill>
                          <a:latin typeface="Arial (Body)"/>
                          <a:cs typeface="Arial" panose="020B0604020202020204" pitchFamily="34" charset="0"/>
                        </a:rPr>
                        <m:t>í</m:t>
                      </m:r>
                      <m:r>
                        <m:rPr>
                          <m:nor/>
                        </m:rPr>
                        <a:rPr lang="en-US" sz="2000" kern="1200" noProof="1">
                          <a:solidFill>
                            <a:prstClr val="black"/>
                          </a:solidFill>
                          <a:latin typeface="Arial (Body)"/>
                          <a:cs typeface="Arial" panose="020B0604020202020204" pitchFamily="34" charset="0"/>
                        </a:rPr>
                        <m:t>t</m:t>
                      </m:r>
                      <m:r>
                        <m:rPr>
                          <m:nor/>
                        </m:rPr>
                        <a:rPr lang="en-US" sz="2000" kern="1200" noProof="1">
                          <a:solidFill>
                            <a:prstClr val="black"/>
                          </a:solidFill>
                          <a:latin typeface="Arial (Body)"/>
                          <a:cs typeface="Arial" panose="020B0604020202020204" pitchFamily="34" charset="0"/>
                        </a:rPr>
                        <m:t>.</m:t>
                      </m:r>
                    </m:oMath>
                  </m:oMathPara>
                </a14:m>
                <a:endParaRPr kumimoji="0" lang="vi-VN" sz="2000" b="0"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endParaRPr>
              </a:p>
            </p:txBody>
          </p:sp>
        </mc:Choice>
        <mc:Fallback xmlns="">
          <p:sp>
            <p:nvSpPr>
              <p:cNvPr id="25" name="Đáp án sai 3">
                <a:extLst>
                  <a:ext uri="{FF2B5EF4-FFF2-40B4-BE49-F238E27FC236}">
                    <a16:creationId xmlns:a16="http://schemas.microsoft.com/office/drawing/2014/main" id="{98AC7C36-17E6-7D99-2014-5789447F054D}"/>
                  </a:ext>
                </a:extLst>
              </p:cNvPr>
              <p:cNvSpPr>
                <a:spLocks noRot="1" noChangeAspect="1" noMove="1" noResize="1" noEditPoints="1" noAdjustHandles="1" noChangeArrowheads="1" noChangeShapeType="1" noTextEdit="1"/>
              </p:cNvSpPr>
              <p:nvPr/>
            </p:nvSpPr>
            <p:spPr>
              <a:xfrm>
                <a:off x="2980583" y="4156430"/>
                <a:ext cx="2081867" cy="779245"/>
              </a:xfrm>
              <a:prstGeom prst="roundRect">
                <a:avLst/>
              </a:prstGeom>
              <a:blipFill>
                <a:blip r:embed="rId5"/>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Đáp án đúng">
                <a:extLst>
                  <a:ext uri="{FF2B5EF4-FFF2-40B4-BE49-F238E27FC236}">
                    <a16:creationId xmlns:a16="http://schemas.microsoft.com/office/drawing/2014/main" id="{F26A5EAB-E5AD-94BE-45D6-5F46AA945CA3}"/>
                  </a:ext>
                </a:extLst>
              </p:cNvPr>
              <p:cNvSpPr/>
              <p:nvPr/>
            </p:nvSpPr>
            <p:spPr>
              <a:xfrm>
                <a:off x="249563" y="4156430"/>
                <a:ext cx="2081867" cy="779245"/>
              </a:xfrm>
              <a:prstGeom prst="roundRect">
                <a:avLst/>
              </a:prstGeom>
              <a:solidFill>
                <a:srgbClr val="EFA64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342900">
                  <a:buClrTx/>
                  <a:defRPr/>
                </a:pPr>
                <a14:m>
                  <m:oMathPara xmlns:m="http://schemas.openxmlformats.org/officeDocument/2006/math">
                    <m:oMathParaPr>
                      <m:jc m:val="centerGroup"/>
                    </m:oMathParaPr>
                    <m:oMath xmlns:m="http://schemas.openxmlformats.org/officeDocument/2006/math">
                      <m:r>
                        <m:rPr>
                          <m:nor/>
                        </m:rPr>
                        <a:rPr lang="en-US" sz="2000" b="1" kern="1200" noProof="1">
                          <a:solidFill>
                            <a:prstClr val="white"/>
                          </a:solidFill>
                          <a:latin typeface="Arial (Body)"/>
                          <a:cs typeface="Arial" panose="020B0604020202020204" pitchFamily="34" charset="0"/>
                        </a:rPr>
                        <m:t>C</m:t>
                      </m:r>
                      <m:r>
                        <m:rPr>
                          <m:nor/>
                        </m:rPr>
                        <a:rPr lang="en-US" sz="2000" b="1" kern="1200" noProof="1">
                          <a:solidFill>
                            <a:prstClr val="white"/>
                          </a:solidFill>
                          <a:latin typeface="Arial (Body)"/>
                          <a:cs typeface="Arial" panose="020B0604020202020204" pitchFamily="34" charset="0"/>
                        </a:rPr>
                        <m:t>. </m:t>
                      </m:r>
                      <m:r>
                        <m:rPr>
                          <m:nor/>
                        </m:rPr>
                        <a:rPr lang="en-US" sz="2000" b="1" kern="1200" noProof="1">
                          <a:solidFill>
                            <a:prstClr val="white"/>
                          </a:solidFill>
                          <a:latin typeface="Arial (Body)"/>
                          <a:cs typeface="Arial" panose="020B0604020202020204" pitchFamily="34" charset="0"/>
                        </a:rPr>
                        <m:t>T</m:t>
                      </m:r>
                      <m:r>
                        <m:rPr>
                          <m:nor/>
                        </m:rPr>
                        <a:rPr lang="en-US" sz="2000" b="1" kern="1200" noProof="1">
                          <a:solidFill>
                            <a:prstClr val="white"/>
                          </a:solidFill>
                          <a:latin typeface="Arial (Body)"/>
                          <a:cs typeface="Arial" panose="020B0604020202020204" pitchFamily="34" charset="0"/>
                        </a:rPr>
                        <m:t>ừ 5 đế</m:t>
                      </m:r>
                      <m:r>
                        <m:rPr>
                          <m:nor/>
                        </m:rPr>
                        <a:rPr lang="en-US" sz="2000" b="1" kern="1200" noProof="1">
                          <a:solidFill>
                            <a:prstClr val="white"/>
                          </a:solidFill>
                          <a:latin typeface="Arial (Body)"/>
                          <a:cs typeface="Arial" panose="020B0604020202020204" pitchFamily="34" charset="0"/>
                        </a:rPr>
                        <m:t>n</m:t>
                      </m:r>
                      <m:r>
                        <m:rPr>
                          <m:nor/>
                        </m:rPr>
                        <a:rPr lang="en-US" sz="2000" b="1" kern="1200" noProof="1">
                          <a:solidFill>
                            <a:prstClr val="white"/>
                          </a:solidFill>
                          <a:latin typeface="Arial (Body)"/>
                          <a:cs typeface="Arial" panose="020B0604020202020204" pitchFamily="34" charset="0"/>
                        </a:rPr>
                        <m:t> 5,5 </m:t>
                      </m:r>
                      <m:r>
                        <m:rPr>
                          <m:nor/>
                        </m:rPr>
                        <a:rPr lang="en-US" sz="2000" b="1" kern="1200" noProof="1">
                          <a:solidFill>
                            <a:prstClr val="white"/>
                          </a:solidFill>
                          <a:latin typeface="Arial (Body)"/>
                          <a:cs typeface="Arial" panose="020B0604020202020204" pitchFamily="34" charset="0"/>
                        </a:rPr>
                        <m:t>l</m:t>
                      </m:r>
                      <m:r>
                        <m:rPr>
                          <m:nor/>
                        </m:rPr>
                        <a:rPr lang="en-US" sz="2000" b="1" kern="1200" noProof="1">
                          <a:solidFill>
                            <a:prstClr val="white"/>
                          </a:solidFill>
                          <a:latin typeface="Arial (Body)"/>
                          <a:cs typeface="Arial" panose="020B0604020202020204" pitchFamily="34" charset="0"/>
                        </a:rPr>
                        <m:t>í</m:t>
                      </m:r>
                      <m:r>
                        <m:rPr>
                          <m:nor/>
                        </m:rPr>
                        <a:rPr lang="en-US" sz="2000" b="1" kern="1200" noProof="1">
                          <a:solidFill>
                            <a:prstClr val="white"/>
                          </a:solidFill>
                          <a:latin typeface="Arial (Body)"/>
                          <a:cs typeface="Arial" panose="020B0604020202020204" pitchFamily="34" charset="0"/>
                        </a:rPr>
                        <m:t>t</m:t>
                      </m:r>
                      <m:r>
                        <m:rPr>
                          <m:nor/>
                        </m:rPr>
                        <a:rPr lang="en-US" sz="2000" b="1" kern="1200" noProof="1">
                          <a:solidFill>
                            <a:prstClr val="white"/>
                          </a:solidFill>
                          <a:latin typeface="Arial (Body)"/>
                          <a:cs typeface="Arial" panose="020B0604020202020204" pitchFamily="34" charset="0"/>
                        </a:rPr>
                        <m:t>.</m:t>
                      </m:r>
                    </m:oMath>
                  </m:oMathPara>
                </a14:m>
                <a:endParaRPr/>
              </a:p>
            </p:txBody>
          </p:sp>
        </mc:Choice>
        <mc:Fallback xmlns="">
          <p:sp>
            <p:nvSpPr>
              <p:cNvPr id="26" name="Đáp án đúng">
                <a:extLst>
                  <a:ext uri="{FF2B5EF4-FFF2-40B4-BE49-F238E27FC236}">
                    <a16:creationId xmlns:a16="http://schemas.microsoft.com/office/drawing/2014/main" id="{F26A5EAB-E5AD-94BE-45D6-5F46AA945CA3}"/>
                  </a:ext>
                </a:extLst>
              </p:cNvPr>
              <p:cNvSpPr>
                <a:spLocks noRot="1" noChangeAspect="1" noMove="1" noResize="1" noEditPoints="1" noAdjustHandles="1" noChangeArrowheads="1" noChangeShapeType="1" noTextEdit="1"/>
              </p:cNvSpPr>
              <p:nvPr/>
            </p:nvSpPr>
            <p:spPr>
              <a:xfrm>
                <a:off x="249563" y="4156430"/>
                <a:ext cx="2081867" cy="779245"/>
              </a:xfrm>
              <a:prstGeom prst="roundRect">
                <a:avLst/>
              </a:prstGeom>
              <a:blipFill>
                <a:blip r:embed="rId6"/>
                <a:stretch>
                  <a:fillRect b="-1538"/>
                </a:stretch>
              </a:blipFill>
              <a:ln w="12700">
                <a:solidFill>
                  <a:schemeClr val="tx1"/>
                </a:solidFill>
              </a:ln>
            </p:spPr>
            <p:txBody>
              <a:bodyPr/>
              <a:lstStyle/>
              <a:p>
                <a:r>
                  <a:rPr lang="en-US">
                    <a:noFill/>
                  </a:rPr>
                  <a:t> </a:t>
                </a:r>
              </a:p>
            </p:txBody>
          </p:sp>
        </mc:Fallback>
      </mc:AlternateContent>
      <p:sp>
        <p:nvSpPr>
          <p:cNvPr id="27" name="Rectangle 26"/>
          <p:cNvSpPr/>
          <p:nvPr/>
        </p:nvSpPr>
        <p:spPr>
          <a:xfrm>
            <a:off x="1623063" y="109568"/>
            <a:ext cx="5914504" cy="415498"/>
          </a:xfrm>
          <a:prstGeom prst="rect">
            <a:avLst/>
          </a:prstGeom>
        </p:spPr>
        <p:txBody>
          <a:bodyPr wrap="none">
            <a:spAutoFit/>
          </a:bodyPr>
          <a:lstStyle/>
          <a:p>
            <a:pPr marL="0" marR="0" lvl="0" indent="0" algn="ctr" defTabSz="457200" rtl="0" eaLnBrk="1" fontAlgn="auto" latinLnBrk="0" hangingPunct="1">
              <a:lnSpc>
                <a:spcPct val="100000"/>
              </a:lnSpc>
              <a:spcBef>
                <a:spcPts val="150"/>
              </a:spcBef>
              <a:spcAft>
                <a:spcPts val="150"/>
              </a:spcAft>
              <a:buClrTx/>
              <a:buSzTx/>
              <a:buFont typeface="Arial"/>
              <a:buNone/>
              <a:tabLst/>
              <a:defRPr/>
            </a:pPr>
            <a:r>
              <a:rPr kumimoji="0" lang="en-US" sz="21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Trả lời các câu hỏi trắc nghiệm (SGK – tr.48)</a:t>
            </a:r>
          </a:p>
        </p:txBody>
      </p:sp>
      <p:sp>
        <p:nvSpPr>
          <p:cNvPr id="6" name="Rectangle 5"/>
          <p:cNvSpPr/>
          <p:nvPr/>
        </p:nvSpPr>
        <p:spPr>
          <a:xfrm>
            <a:off x="133096" y="502145"/>
            <a:ext cx="8894438" cy="1420325"/>
          </a:xfrm>
          <a:prstGeom prst="rect">
            <a:avLst/>
          </a:prstGeom>
        </p:spPr>
        <p:txBody>
          <a:bodyPr wrap="square">
            <a:spAutoFit/>
          </a:bodyPr>
          <a:lstStyle/>
          <a:p>
            <a:pPr marL="0" marR="0" lvl="0" indent="0" algn="just" defTabSz="342900" rtl="0" eaLnBrk="1" fontAlgn="auto" latinLnBrk="0" hangingPunct="1">
              <a:lnSpc>
                <a:spcPct val="150000"/>
              </a:lnSpc>
              <a:spcBef>
                <a:spcPts val="0"/>
              </a:spcBef>
              <a:spcAft>
                <a:spcPts val="0"/>
              </a:spcAft>
              <a:buClrTx/>
              <a:buSzTx/>
              <a:buFont typeface="Arial"/>
              <a:buNone/>
              <a:tabLst/>
              <a:defRPr/>
            </a:pPr>
            <a:r>
              <a:rPr kumimoji="0" lang="en-US" sz="2000" b="1"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rPr>
              <a:t>Bài 1</a:t>
            </a:r>
            <a:r>
              <a:rPr kumimoji="0" lang="vi-VN" sz="2000" b="1"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rPr>
              <a:t>:</a:t>
            </a:r>
            <a:r>
              <a:rPr kumimoji="0" lang="en-US" sz="2000" b="1"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rPr>
              <a:t> </a:t>
            </a:r>
            <a:r>
              <a:rPr kumimoji="0" lang="vi-VN" sz="2000" b="0"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rPr>
              <a:t>Một doanh nghiệp sản xuất xe ô tô</a:t>
            </a:r>
            <a:r>
              <a:rPr kumimoji="0" lang="en-US" sz="2000" b="0"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rPr>
              <a:t> </a:t>
            </a:r>
            <a:r>
              <a:rPr kumimoji="0" lang="vi-VN" sz="2000" b="0"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rPr>
              <a:t>khảo sát lượng xăng tiêu thụ trên</a:t>
            </a:r>
            <a:r>
              <a:rPr kumimoji="0" lang="en-US" sz="2000" b="0"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rPr>
              <a:t> </a:t>
            </a:r>
            <a:r>
              <a:rPr kumimoji="0" lang="vi-VN" sz="2000" b="0"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rPr>
              <a:t>100 km của một số loại xe ô tô</a:t>
            </a:r>
            <a:r>
              <a:rPr kumimoji="0" lang="en-US" sz="2000" b="0"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rPr>
              <a:t> </a:t>
            </a:r>
            <a:r>
              <a:rPr kumimoji="0" lang="vi-VN" sz="2000" b="0"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rPr>
              <a:t>trên thị trường. Kết quả khảo sát</a:t>
            </a:r>
            <a:r>
              <a:rPr kumimoji="0" lang="en-US" sz="2000" b="0"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rPr>
              <a:t> </a:t>
            </a:r>
            <a:r>
              <a:rPr kumimoji="0" lang="vi-VN" sz="2000" b="0"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rPr>
              <a:t>100 chiếc xe được biểu diễn trong</a:t>
            </a:r>
            <a:r>
              <a:rPr kumimoji="0" lang="en-US" sz="2000" b="0"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rPr>
              <a:t> </a:t>
            </a:r>
            <a:r>
              <a:rPr kumimoji="0" lang="vi-VN" sz="2000" b="0"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rPr>
              <a:t>hình bên.</a:t>
            </a:r>
          </a:p>
        </p:txBody>
      </p:sp>
      <p:pic>
        <p:nvPicPr>
          <p:cNvPr id="7" name="Picture 6"/>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Effect>
                      <a14:saturation sat="2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289370" y="1742257"/>
            <a:ext cx="3738164" cy="3180359"/>
          </a:xfrm>
          <a:prstGeom prst="rect">
            <a:avLst/>
          </a:prstGeom>
        </p:spPr>
      </p:pic>
    </p:spTree>
    <p:extLst>
      <p:ext uri="{BB962C8B-B14F-4D97-AF65-F5344CB8AC3E}">
        <p14:creationId xmlns:p14="http://schemas.microsoft.com/office/powerpoint/2010/main" val="3777615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anim calcmode="lin" valueType="num">
                                      <p:cBhvr>
                                        <p:cTn id="8" dur="500" fill="hold"/>
                                        <p:tgtEl>
                                          <p:spTgt spid="21"/>
                                        </p:tgtEl>
                                        <p:attrNameLst>
                                          <p:attrName>ppt_x</p:attrName>
                                        </p:attrNameLst>
                                      </p:cBhvr>
                                      <p:tavLst>
                                        <p:tav tm="0">
                                          <p:val>
                                            <p:strVal val="#ppt_x"/>
                                          </p:val>
                                        </p:tav>
                                        <p:tav tm="100000">
                                          <p:val>
                                            <p:strVal val="#ppt_x"/>
                                          </p:val>
                                        </p:tav>
                                      </p:tavLst>
                                    </p:anim>
                                    <p:anim calcmode="lin" valueType="num">
                                      <p:cBhvr>
                                        <p:cTn id="9" dur="5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anim calcmode="lin" valueType="num">
                                      <p:cBhvr>
                                        <p:cTn id="13" dur="500" fill="hold"/>
                                        <p:tgtEl>
                                          <p:spTgt spid="22"/>
                                        </p:tgtEl>
                                        <p:attrNameLst>
                                          <p:attrName>ppt_x</p:attrName>
                                        </p:attrNameLst>
                                      </p:cBhvr>
                                      <p:tavLst>
                                        <p:tav tm="0">
                                          <p:val>
                                            <p:strVal val="#ppt_x"/>
                                          </p:val>
                                        </p:tav>
                                        <p:tav tm="100000">
                                          <p:val>
                                            <p:strVal val="#ppt_x"/>
                                          </p:val>
                                        </p:tav>
                                      </p:tavLst>
                                    </p:anim>
                                    <p:anim calcmode="lin" valueType="num">
                                      <p:cBhvr>
                                        <p:cTn id="14" dur="500" fill="hold"/>
                                        <p:tgtEl>
                                          <p:spTgt spid="2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anim calcmode="lin" valueType="num">
                                      <p:cBhvr>
                                        <p:cTn id="18" dur="500" fill="hold"/>
                                        <p:tgtEl>
                                          <p:spTgt spid="23"/>
                                        </p:tgtEl>
                                        <p:attrNameLst>
                                          <p:attrName>ppt_x</p:attrName>
                                        </p:attrNameLst>
                                      </p:cBhvr>
                                      <p:tavLst>
                                        <p:tav tm="0">
                                          <p:val>
                                            <p:strVal val="#ppt_x"/>
                                          </p:val>
                                        </p:tav>
                                        <p:tav tm="100000">
                                          <p:val>
                                            <p:strVal val="#ppt_x"/>
                                          </p:val>
                                        </p:tav>
                                      </p:tavLst>
                                    </p:anim>
                                    <p:anim calcmode="lin" valueType="num">
                                      <p:cBhvr>
                                        <p:cTn id="19" dur="500" fill="hold"/>
                                        <p:tgtEl>
                                          <p:spTgt spid="2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anim calcmode="lin" valueType="num">
                                      <p:cBhvr>
                                        <p:cTn id="23" dur="500" fill="hold"/>
                                        <p:tgtEl>
                                          <p:spTgt spid="24"/>
                                        </p:tgtEl>
                                        <p:attrNameLst>
                                          <p:attrName>ppt_x</p:attrName>
                                        </p:attrNameLst>
                                      </p:cBhvr>
                                      <p:tavLst>
                                        <p:tav tm="0">
                                          <p:val>
                                            <p:strVal val="#ppt_x"/>
                                          </p:val>
                                        </p:tav>
                                        <p:tav tm="100000">
                                          <p:val>
                                            <p:strVal val="#ppt_x"/>
                                          </p:val>
                                        </p:tav>
                                      </p:tavLst>
                                    </p:anim>
                                    <p:anim calcmode="lin" valueType="num">
                                      <p:cBhvr>
                                        <p:cTn id="24" dur="5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strVal val="#ppt_x"/>
                                          </p:val>
                                        </p:tav>
                                        <p:tav tm="100000">
                                          <p:val>
                                            <p:strVal val="#ppt_x"/>
                                          </p:val>
                                        </p:tav>
                                      </p:tavLst>
                                    </p:anim>
                                    <p:anim calcmode="lin" valueType="num">
                                      <p:cBhvr>
                                        <p:cTn id="29"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B5E1E8"/>
        </a:solidFill>
        <a:effectLst/>
      </p:bgPr>
    </p:bg>
    <p:spTree>
      <p:nvGrpSpPr>
        <p:cNvPr id="1" name=""/>
        <p:cNvGrpSpPr/>
        <p:nvPr/>
      </p:nvGrpSpPr>
      <p:grpSpPr>
        <a:xfrm>
          <a:off x="0" y="0"/>
          <a:ext cx="0" cy="0"/>
          <a:chOff x="0" y="0"/>
          <a:chExt cx="0" cy="0"/>
        </a:xfrm>
      </p:grpSpPr>
      <p:sp>
        <p:nvSpPr>
          <p:cNvPr id="57" name="Google Shape;283;p3"/>
          <p:cNvSpPr/>
          <p:nvPr/>
        </p:nvSpPr>
        <p:spPr>
          <a:xfrm>
            <a:off x="685800" y="330146"/>
            <a:ext cx="7810500" cy="1307824"/>
          </a:xfrm>
          <a:prstGeom prst="roundRect">
            <a:avLst>
              <a:gd name="adj" fmla="val 16667"/>
            </a:avLst>
          </a:prstGeom>
          <a:solidFill>
            <a:schemeClr val="bg1"/>
          </a:solidFill>
          <a:ln>
            <a:noFill/>
          </a:ln>
        </p:spPr>
        <p:txBody>
          <a:bodyPr spcFirstLastPara="1" wrap="square" lIns="68569" tIns="34275" rIns="68569" bIns="34275" anchor="ctr" anchorCtr="0">
            <a:noAutofit/>
          </a:bodyPr>
          <a:lstStyle/>
          <a:p>
            <a:pPr marL="27305" marR="27305" lvl="0" algn="just">
              <a:lnSpc>
                <a:spcPct val="150000"/>
              </a:lnSpc>
            </a:pPr>
            <a:r>
              <a:rPr lang="vi-VN" sz="2200" b="1">
                <a:latin typeface="Arial" panose="020B0604020202020204" pitchFamily="34" charset="0"/>
                <a:ea typeface="Times New Roman" panose="02020603050405020304" pitchFamily="18" charset="0"/>
                <a:cs typeface="Arial" panose="020B0604020202020204" pitchFamily="34" charset="0"/>
              </a:rPr>
              <a:t>Câu 3. Để biểu diễn bản tần số tương đối ta sử dụng biểu đồ:</a:t>
            </a:r>
            <a:endParaRPr kumimoji="0" lang="en-US" sz="220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p:txBody>
      </p:sp>
      <p:sp>
        <p:nvSpPr>
          <p:cNvPr id="58" name="Google Shape;284;p3"/>
          <p:cNvSpPr/>
          <p:nvPr/>
        </p:nvSpPr>
        <p:spPr>
          <a:xfrm>
            <a:off x="685800" y="2030496"/>
            <a:ext cx="3478555" cy="991004"/>
          </a:xfrm>
          <a:prstGeom prst="roundRect">
            <a:avLst>
              <a:gd name="adj" fmla="val 16667"/>
            </a:avLst>
          </a:prstGeom>
          <a:solidFill>
            <a:schemeClr val="bg1"/>
          </a:solidFill>
          <a:ln>
            <a:noFill/>
          </a:ln>
        </p:spPr>
        <p:txBody>
          <a:bodyPr spcFirstLastPara="1" wrap="square" lIns="68569" tIns="34275" rIns="68569" bIns="34275" anchor="ctr" anchorCtr="0">
            <a:noAutofit/>
          </a:bodyPr>
          <a:lstStyle/>
          <a:p>
            <a:pPr marL="30480" marR="30480" lvl="0" algn="ctr"/>
            <a:r>
              <a:rPr lang="en-US" sz="2200">
                <a:latin typeface="Arial" panose="020B0604020202020204" pitchFamily="34" charset="0"/>
                <a:ea typeface="Times New Roman" panose="02020603050405020304" pitchFamily="18" charset="0"/>
                <a:cs typeface="Arial" panose="020B0604020202020204" pitchFamily="34" charset="0"/>
              </a:rPr>
              <a:t>A. Đoạn thẳng hoặc biểu đồ cột</a:t>
            </a:r>
            <a:endParaRPr kumimoji="0" lang="en-US" sz="22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p:sp>
        <p:nvSpPr>
          <p:cNvPr id="59" name="Google Shape;285;p3"/>
          <p:cNvSpPr/>
          <p:nvPr/>
        </p:nvSpPr>
        <p:spPr>
          <a:xfrm>
            <a:off x="685800" y="3414026"/>
            <a:ext cx="3478555" cy="991004"/>
          </a:xfrm>
          <a:prstGeom prst="roundRect">
            <a:avLst>
              <a:gd name="adj" fmla="val 16667"/>
            </a:avLst>
          </a:prstGeom>
          <a:solidFill>
            <a:schemeClr val="bg1"/>
          </a:solidFill>
          <a:ln>
            <a:noFill/>
          </a:ln>
        </p:spPr>
        <p:txBody>
          <a:bodyPr spcFirstLastPara="1" wrap="square" lIns="68569" tIns="34275" rIns="68569" bIns="34275" anchor="ctr" anchorCtr="0">
            <a:noAutofit/>
          </a:bodyPr>
          <a:lstStyle/>
          <a:p>
            <a:pPr marL="30480" marR="30480" lvl="0" algn="ctr"/>
            <a:r>
              <a:rPr lang="en-US" sz="2200">
                <a:latin typeface="Arial" panose="020B0604020202020204" pitchFamily="34" charset="0"/>
                <a:ea typeface="Times New Roman" panose="02020603050405020304" pitchFamily="18" charset="0"/>
                <a:cs typeface="Arial" panose="020B0604020202020204" pitchFamily="34" charset="0"/>
              </a:rPr>
              <a:t>C. Hình quạt tròn hoặc biểu đồ đoạn thẳng</a:t>
            </a:r>
            <a:endParaRPr kumimoji="0" lang="en-US" sz="22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p:sp>
        <p:nvSpPr>
          <p:cNvPr id="60" name="Google Shape;286;p3"/>
          <p:cNvSpPr/>
          <p:nvPr/>
        </p:nvSpPr>
        <p:spPr>
          <a:xfrm>
            <a:off x="5017745" y="2030496"/>
            <a:ext cx="3478555" cy="991004"/>
          </a:xfrm>
          <a:prstGeom prst="roundRect">
            <a:avLst>
              <a:gd name="adj" fmla="val 16667"/>
            </a:avLst>
          </a:prstGeom>
          <a:solidFill>
            <a:schemeClr val="bg1"/>
          </a:solidFill>
          <a:ln>
            <a:noFill/>
          </a:ln>
        </p:spPr>
        <p:txBody>
          <a:bodyPr spcFirstLastPara="1" wrap="square" lIns="68569" tIns="34275" rIns="68569" bIns="34275" anchor="ctr" anchorCtr="0">
            <a:noAutofit/>
          </a:bodyPr>
          <a:lstStyle/>
          <a:p>
            <a:pPr marL="30480" marR="30480" lvl="0" algn="ctr"/>
            <a:r>
              <a:rPr lang="en-US" sz="2200">
                <a:latin typeface="Arial" panose="020B0604020202020204" pitchFamily="34" charset="0"/>
                <a:ea typeface="Times New Roman" panose="02020603050405020304" pitchFamily="18" charset="0"/>
                <a:cs typeface="Arial" panose="020B0604020202020204" pitchFamily="34" charset="0"/>
              </a:rPr>
              <a:t>B. Hình quạt tròn hoặc biểu đồ cột</a:t>
            </a:r>
            <a:endParaRPr kumimoji="0" lang="en-US" sz="22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p:sp>
        <p:nvSpPr>
          <p:cNvPr id="61" name="Google Shape;287;p3"/>
          <p:cNvSpPr/>
          <p:nvPr/>
        </p:nvSpPr>
        <p:spPr>
          <a:xfrm>
            <a:off x="5017745" y="3414026"/>
            <a:ext cx="3478555" cy="991004"/>
          </a:xfrm>
          <a:prstGeom prst="roundRect">
            <a:avLst>
              <a:gd name="adj" fmla="val 16667"/>
            </a:avLst>
          </a:prstGeom>
          <a:solidFill>
            <a:schemeClr val="bg1"/>
          </a:solidFill>
          <a:ln>
            <a:noFill/>
          </a:ln>
        </p:spPr>
        <p:txBody>
          <a:bodyPr spcFirstLastPara="1" wrap="square" lIns="68569" tIns="34275" rIns="68569" bIns="34275" anchor="ctr" anchorCtr="0">
            <a:noAutofit/>
          </a:bodyPr>
          <a:lstStyle/>
          <a:p>
            <a:pPr algn="ctr"/>
            <a:r>
              <a:rPr lang="vi-VN" sz="2200">
                <a:latin typeface="Arial" panose="020B0604020202020204" pitchFamily="34" charset="0"/>
                <a:ea typeface="Times New Roman" panose="02020603050405020304" pitchFamily="18" charset="0"/>
                <a:cs typeface="Arial" panose="020B0604020202020204" pitchFamily="34" charset="0"/>
              </a:rPr>
              <a:t>D. Hình quạt tròn hoặc biểu đồ đường</a:t>
            </a:r>
            <a:endParaRPr lang="en-US" sz="220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2" name="Google Shape;288;p3"/>
              <p:cNvSpPr/>
              <p:nvPr/>
            </p:nvSpPr>
            <p:spPr>
              <a:xfrm>
                <a:off x="685799" y="3414026"/>
                <a:ext cx="3478555" cy="991004"/>
              </a:xfrm>
              <a:prstGeom prst="roundRect">
                <a:avLst>
                  <a:gd name="adj" fmla="val 16667"/>
                </a:avLst>
              </a:prstGeom>
              <a:solidFill>
                <a:srgbClr val="FFE580"/>
              </a:solidFill>
              <a:ln>
                <a:noFill/>
              </a:ln>
            </p:spPr>
            <p:txBody>
              <a:bodyPr spcFirstLastPara="1" wrap="square" lIns="68569" tIns="34275" rIns="68569" bIns="34275" anchor="ctr" anchorCtr="0">
                <a:noAutofit/>
              </a:bodyPr>
              <a:lstStyle/>
              <a:p>
                <a:pPr marL="30480" marR="30480" lvl="0" algn="ctr"/>
                <a14:m>
                  <m:oMathPara xmlns:m="http://schemas.openxmlformats.org/officeDocument/2006/math">
                    <m:oMathParaPr>
                      <m:jc m:val="centerGroup"/>
                    </m:oMathParaPr>
                    <m:oMath xmlns:m="http://schemas.openxmlformats.org/officeDocument/2006/math">
                      <m:r>
                        <m:rPr>
                          <m:nor/>
                        </m:rPr>
                        <a:rPr lang="en-US" sz="2200">
                          <a:latin typeface="Arial" panose="020B0604020202020204" pitchFamily="34" charset="0"/>
                          <a:ea typeface="Times New Roman" panose="02020603050405020304" pitchFamily="18" charset="0"/>
                          <a:cs typeface="Arial" panose="020B0604020202020204" pitchFamily="34" charset="0"/>
                        </a:rPr>
                        <m:t>C</m:t>
                      </m:r>
                      <m:r>
                        <m:rPr>
                          <m:nor/>
                        </m:rPr>
                        <a:rPr lang="en-US" sz="2200">
                          <a:latin typeface="Arial" panose="020B0604020202020204" pitchFamily="34" charset="0"/>
                          <a:ea typeface="Times New Roman" panose="02020603050405020304" pitchFamily="18" charset="0"/>
                          <a:cs typeface="Arial" panose="020B0604020202020204" pitchFamily="34" charset="0"/>
                        </a:rPr>
                        <m:t>. </m:t>
                      </m:r>
                      <m:r>
                        <m:rPr>
                          <m:nor/>
                        </m:rPr>
                        <a:rPr lang="en-US" sz="2200">
                          <a:latin typeface="Arial" panose="020B0604020202020204" pitchFamily="34" charset="0"/>
                          <a:ea typeface="Times New Roman" panose="02020603050405020304" pitchFamily="18" charset="0"/>
                          <a:cs typeface="Arial" panose="020B0604020202020204" pitchFamily="34" charset="0"/>
                        </a:rPr>
                        <m:t>H</m:t>
                      </m:r>
                      <m:r>
                        <m:rPr>
                          <m:nor/>
                        </m:rPr>
                        <a:rPr lang="en-US" sz="2200">
                          <a:latin typeface="Arial" panose="020B0604020202020204" pitchFamily="34" charset="0"/>
                          <a:ea typeface="Times New Roman" panose="02020603050405020304" pitchFamily="18" charset="0"/>
                          <a:cs typeface="Arial" panose="020B0604020202020204" pitchFamily="34" charset="0"/>
                        </a:rPr>
                        <m:t>ì</m:t>
                      </m:r>
                      <m:r>
                        <m:rPr>
                          <m:nor/>
                        </m:rPr>
                        <a:rPr lang="en-US" sz="2200">
                          <a:latin typeface="Arial" panose="020B0604020202020204" pitchFamily="34" charset="0"/>
                          <a:ea typeface="Times New Roman" panose="02020603050405020304" pitchFamily="18" charset="0"/>
                          <a:cs typeface="Arial" panose="020B0604020202020204" pitchFamily="34" charset="0"/>
                        </a:rPr>
                        <m:t>nh</m:t>
                      </m:r>
                      <m:r>
                        <m:rPr>
                          <m:nor/>
                        </m:rPr>
                        <a:rPr lang="en-US" sz="2200">
                          <a:latin typeface="Arial" panose="020B0604020202020204" pitchFamily="34" charset="0"/>
                          <a:ea typeface="Times New Roman" panose="02020603050405020304" pitchFamily="18" charset="0"/>
                          <a:cs typeface="Arial" panose="020B0604020202020204" pitchFamily="34" charset="0"/>
                        </a:rPr>
                        <m:t> </m:t>
                      </m:r>
                      <m:r>
                        <m:rPr>
                          <m:nor/>
                        </m:rPr>
                        <a:rPr lang="en-US" sz="2200">
                          <a:latin typeface="Arial" panose="020B0604020202020204" pitchFamily="34" charset="0"/>
                          <a:ea typeface="Times New Roman" panose="02020603050405020304" pitchFamily="18" charset="0"/>
                          <a:cs typeface="Arial" panose="020B0604020202020204" pitchFamily="34" charset="0"/>
                        </a:rPr>
                        <m:t>qu</m:t>
                      </m:r>
                      <m:r>
                        <m:rPr>
                          <m:nor/>
                        </m:rPr>
                        <a:rPr lang="en-US" sz="2200">
                          <a:latin typeface="Arial" panose="020B0604020202020204" pitchFamily="34" charset="0"/>
                          <a:ea typeface="Times New Roman" panose="02020603050405020304" pitchFamily="18" charset="0"/>
                          <a:cs typeface="Arial" panose="020B0604020202020204" pitchFamily="34" charset="0"/>
                        </a:rPr>
                        <m:t>ạ</m:t>
                      </m:r>
                      <m:r>
                        <m:rPr>
                          <m:nor/>
                        </m:rPr>
                        <a:rPr lang="en-US" sz="2200">
                          <a:latin typeface="Arial" panose="020B0604020202020204" pitchFamily="34" charset="0"/>
                          <a:ea typeface="Times New Roman" panose="02020603050405020304" pitchFamily="18" charset="0"/>
                          <a:cs typeface="Arial" panose="020B0604020202020204" pitchFamily="34" charset="0"/>
                        </a:rPr>
                        <m:t>t</m:t>
                      </m:r>
                      <m:r>
                        <m:rPr>
                          <m:nor/>
                        </m:rPr>
                        <a:rPr lang="en-US" sz="2200">
                          <a:latin typeface="Arial" panose="020B0604020202020204" pitchFamily="34" charset="0"/>
                          <a:ea typeface="Times New Roman" panose="02020603050405020304" pitchFamily="18" charset="0"/>
                          <a:cs typeface="Arial" panose="020B0604020202020204" pitchFamily="34" charset="0"/>
                        </a:rPr>
                        <m:t> </m:t>
                      </m:r>
                      <m:r>
                        <m:rPr>
                          <m:nor/>
                        </m:rPr>
                        <a:rPr lang="en-US" sz="2200">
                          <a:latin typeface="Arial" panose="020B0604020202020204" pitchFamily="34" charset="0"/>
                          <a:ea typeface="Times New Roman" panose="02020603050405020304" pitchFamily="18" charset="0"/>
                          <a:cs typeface="Arial" panose="020B0604020202020204" pitchFamily="34" charset="0"/>
                        </a:rPr>
                        <m:t>tr</m:t>
                      </m:r>
                      <m:r>
                        <m:rPr>
                          <m:nor/>
                        </m:rPr>
                        <a:rPr lang="en-US" sz="2200">
                          <a:latin typeface="Arial" panose="020B0604020202020204" pitchFamily="34" charset="0"/>
                          <a:ea typeface="Times New Roman" panose="02020603050405020304" pitchFamily="18" charset="0"/>
                          <a:cs typeface="Arial" panose="020B0604020202020204" pitchFamily="34" charset="0"/>
                        </a:rPr>
                        <m:t>ò</m:t>
                      </m:r>
                      <m:r>
                        <m:rPr>
                          <m:nor/>
                        </m:rPr>
                        <a:rPr lang="en-US" sz="2200">
                          <a:latin typeface="Arial" panose="020B0604020202020204" pitchFamily="34" charset="0"/>
                          <a:ea typeface="Times New Roman" panose="02020603050405020304" pitchFamily="18" charset="0"/>
                          <a:cs typeface="Arial" panose="020B0604020202020204" pitchFamily="34" charset="0"/>
                        </a:rPr>
                        <m:t>n</m:t>
                      </m:r>
                      <m:r>
                        <m:rPr>
                          <m:nor/>
                        </m:rPr>
                        <a:rPr lang="en-US" sz="2200">
                          <a:latin typeface="Arial" panose="020B0604020202020204" pitchFamily="34" charset="0"/>
                          <a:ea typeface="Times New Roman" panose="02020603050405020304" pitchFamily="18" charset="0"/>
                          <a:cs typeface="Arial" panose="020B0604020202020204" pitchFamily="34" charset="0"/>
                        </a:rPr>
                        <m:t> </m:t>
                      </m:r>
                      <m:r>
                        <m:rPr>
                          <m:nor/>
                        </m:rPr>
                        <a:rPr lang="en-US" sz="2200">
                          <a:latin typeface="Arial" panose="020B0604020202020204" pitchFamily="34" charset="0"/>
                          <a:ea typeface="Times New Roman" panose="02020603050405020304" pitchFamily="18" charset="0"/>
                          <a:cs typeface="Arial" panose="020B0604020202020204" pitchFamily="34" charset="0"/>
                        </a:rPr>
                        <m:t>ho</m:t>
                      </m:r>
                      <m:r>
                        <m:rPr>
                          <m:nor/>
                        </m:rPr>
                        <a:rPr lang="en-US" sz="2200">
                          <a:latin typeface="Arial" panose="020B0604020202020204" pitchFamily="34" charset="0"/>
                          <a:ea typeface="Times New Roman" panose="02020603050405020304" pitchFamily="18" charset="0"/>
                          <a:cs typeface="Arial" panose="020B0604020202020204" pitchFamily="34" charset="0"/>
                        </a:rPr>
                        <m:t>ặ</m:t>
                      </m:r>
                      <m:r>
                        <m:rPr>
                          <m:nor/>
                        </m:rPr>
                        <a:rPr lang="en-US" sz="2200">
                          <a:latin typeface="Arial" panose="020B0604020202020204" pitchFamily="34" charset="0"/>
                          <a:ea typeface="Times New Roman" panose="02020603050405020304" pitchFamily="18" charset="0"/>
                          <a:cs typeface="Arial" panose="020B0604020202020204" pitchFamily="34" charset="0"/>
                        </a:rPr>
                        <m:t>c</m:t>
                      </m:r>
                      <m:r>
                        <m:rPr>
                          <m:nor/>
                        </m:rPr>
                        <a:rPr lang="en-US" sz="2200">
                          <a:latin typeface="Arial" panose="020B0604020202020204" pitchFamily="34" charset="0"/>
                          <a:ea typeface="Times New Roman" panose="02020603050405020304" pitchFamily="18" charset="0"/>
                          <a:cs typeface="Arial" panose="020B0604020202020204" pitchFamily="34" charset="0"/>
                        </a:rPr>
                        <m:t> </m:t>
                      </m:r>
                      <m:r>
                        <m:rPr>
                          <m:nor/>
                        </m:rPr>
                        <a:rPr lang="en-US" sz="2200">
                          <a:latin typeface="Arial" panose="020B0604020202020204" pitchFamily="34" charset="0"/>
                          <a:ea typeface="Times New Roman" panose="02020603050405020304" pitchFamily="18" charset="0"/>
                          <a:cs typeface="Arial" panose="020B0604020202020204" pitchFamily="34" charset="0"/>
                        </a:rPr>
                        <m:t>bi</m:t>
                      </m:r>
                      <m:r>
                        <m:rPr>
                          <m:nor/>
                        </m:rPr>
                        <a:rPr lang="en-US" sz="2200">
                          <a:latin typeface="Arial" panose="020B0604020202020204" pitchFamily="34" charset="0"/>
                          <a:ea typeface="Times New Roman" panose="02020603050405020304" pitchFamily="18" charset="0"/>
                          <a:cs typeface="Arial" panose="020B0604020202020204" pitchFamily="34" charset="0"/>
                        </a:rPr>
                        <m:t>ể</m:t>
                      </m:r>
                      <m:r>
                        <m:rPr>
                          <m:nor/>
                        </m:rPr>
                        <a:rPr lang="en-US" sz="2200">
                          <a:latin typeface="Arial" panose="020B0604020202020204" pitchFamily="34" charset="0"/>
                          <a:ea typeface="Times New Roman" panose="02020603050405020304" pitchFamily="18" charset="0"/>
                          <a:cs typeface="Arial" panose="020B0604020202020204" pitchFamily="34" charset="0"/>
                        </a:rPr>
                        <m:t>u</m:t>
                      </m:r>
                      <m:r>
                        <m:rPr>
                          <m:nor/>
                        </m:rPr>
                        <a:rPr lang="en-US" sz="2200">
                          <a:latin typeface="Arial" panose="020B0604020202020204" pitchFamily="34" charset="0"/>
                          <a:ea typeface="Times New Roman" panose="02020603050405020304" pitchFamily="18" charset="0"/>
                          <a:cs typeface="Arial" panose="020B0604020202020204" pitchFamily="34" charset="0"/>
                        </a:rPr>
                        <m:t> đồ đ</m:t>
                      </m:r>
                      <m:r>
                        <m:rPr>
                          <m:nor/>
                        </m:rPr>
                        <a:rPr lang="en-US" sz="2200">
                          <a:latin typeface="Arial" panose="020B0604020202020204" pitchFamily="34" charset="0"/>
                          <a:ea typeface="Times New Roman" panose="02020603050405020304" pitchFamily="18" charset="0"/>
                          <a:cs typeface="Arial" panose="020B0604020202020204" pitchFamily="34" charset="0"/>
                        </a:rPr>
                        <m:t>o</m:t>
                      </m:r>
                      <m:r>
                        <m:rPr>
                          <m:nor/>
                        </m:rPr>
                        <a:rPr lang="en-US" sz="2200">
                          <a:latin typeface="Arial" panose="020B0604020202020204" pitchFamily="34" charset="0"/>
                          <a:ea typeface="Times New Roman" panose="02020603050405020304" pitchFamily="18" charset="0"/>
                          <a:cs typeface="Arial" panose="020B0604020202020204" pitchFamily="34" charset="0"/>
                        </a:rPr>
                        <m:t>ạ</m:t>
                      </m:r>
                      <m:r>
                        <m:rPr>
                          <m:nor/>
                        </m:rPr>
                        <a:rPr lang="en-US" sz="2200">
                          <a:latin typeface="Arial" panose="020B0604020202020204" pitchFamily="34" charset="0"/>
                          <a:ea typeface="Times New Roman" panose="02020603050405020304" pitchFamily="18" charset="0"/>
                          <a:cs typeface="Arial" panose="020B0604020202020204" pitchFamily="34" charset="0"/>
                        </a:rPr>
                        <m:t>n</m:t>
                      </m:r>
                      <m:r>
                        <m:rPr>
                          <m:nor/>
                        </m:rPr>
                        <a:rPr lang="en-US" sz="2200">
                          <a:latin typeface="Arial" panose="020B0604020202020204" pitchFamily="34" charset="0"/>
                          <a:ea typeface="Times New Roman" panose="02020603050405020304" pitchFamily="18" charset="0"/>
                          <a:cs typeface="Arial" panose="020B0604020202020204" pitchFamily="34" charset="0"/>
                        </a:rPr>
                        <m:t> </m:t>
                      </m:r>
                      <m:r>
                        <m:rPr>
                          <m:nor/>
                        </m:rPr>
                        <a:rPr lang="en-US" sz="2200">
                          <a:latin typeface="Arial" panose="020B0604020202020204" pitchFamily="34" charset="0"/>
                          <a:ea typeface="Times New Roman" panose="02020603050405020304" pitchFamily="18" charset="0"/>
                          <a:cs typeface="Arial" panose="020B0604020202020204" pitchFamily="34" charset="0"/>
                        </a:rPr>
                        <m:t>th</m:t>
                      </m:r>
                      <m:r>
                        <m:rPr>
                          <m:nor/>
                        </m:rPr>
                        <a:rPr lang="en-US" sz="2200">
                          <a:latin typeface="Arial" panose="020B0604020202020204" pitchFamily="34" charset="0"/>
                          <a:ea typeface="Times New Roman" panose="02020603050405020304" pitchFamily="18" charset="0"/>
                          <a:cs typeface="Arial" panose="020B0604020202020204" pitchFamily="34" charset="0"/>
                        </a:rPr>
                        <m:t>ẳ</m:t>
                      </m:r>
                      <m:r>
                        <m:rPr>
                          <m:nor/>
                        </m:rPr>
                        <a:rPr lang="en-US" sz="2200">
                          <a:latin typeface="Arial" panose="020B0604020202020204" pitchFamily="34" charset="0"/>
                          <a:ea typeface="Times New Roman" panose="02020603050405020304" pitchFamily="18" charset="0"/>
                          <a:cs typeface="Arial" panose="020B0604020202020204" pitchFamily="34" charset="0"/>
                        </a:rPr>
                        <m:t>ng</m:t>
                      </m:r>
                    </m:oMath>
                  </m:oMathPara>
                </a14:m>
                <a:endParaRPr/>
              </a:p>
            </p:txBody>
          </p:sp>
        </mc:Choice>
        <mc:Fallback xmlns="">
          <p:sp>
            <p:nvSpPr>
              <p:cNvPr id="62" name="Google Shape;288;p3"/>
              <p:cNvSpPr>
                <a:spLocks noRot="1" noChangeAspect="1" noMove="1" noResize="1" noEditPoints="1" noAdjustHandles="1" noChangeArrowheads="1" noChangeShapeType="1" noTextEdit="1"/>
              </p:cNvSpPr>
              <p:nvPr/>
            </p:nvSpPr>
            <p:spPr>
              <a:xfrm>
                <a:off x="685799" y="3414026"/>
                <a:ext cx="3478555" cy="991004"/>
              </a:xfrm>
              <a:prstGeom prst="roundRect">
                <a:avLst>
                  <a:gd name="adj" fmla="val 16667"/>
                </a:avLst>
              </a:prstGeom>
              <a:blipFill>
                <a:blip r:embed="rId3"/>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23391082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randombar(horizontal)">
                                      <p:cBhvr>
                                        <p:cTn id="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B5E1E8"/>
        </a:solidFill>
        <a:effectLst/>
      </p:bgPr>
    </p:bg>
    <p:spTree>
      <p:nvGrpSpPr>
        <p:cNvPr id="1" name=""/>
        <p:cNvGrpSpPr/>
        <p:nvPr/>
      </p:nvGrpSpPr>
      <p:grpSpPr>
        <a:xfrm>
          <a:off x="0" y="0"/>
          <a:ext cx="0" cy="0"/>
          <a:chOff x="0" y="0"/>
          <a:chExt cx="0" cy="0"/>
        </a:xfrm>
      </p:grpSpPr>
      <p:sp>
        <p:nvSpPr>
          <p:cNvPr id="57" name="Google Shape;283;p3"/>
          <p:cNvSpPr/>
          <p:nvPr/>
        </p:nvSpPr>
        <p:spPr>
          <a:xfrm>
            <a:off x="429370" y="148105"/>
            <a:ext cx="8245215" cy="1069285"/>
          </a:xfrm>
          <a:prstGeom prst="roundRect">
            <a:avLst>
              <a:gd name="adj" fmla="val 16667"/>
            </a:avLst>
          </a:prstGeom>
          <a:solidFill>
            <a:schemeClr val="bg1"/>
          </a:solidFill>
          <a:ln>
            <a:noFill/>
          </a:ln>
        </p:spPr>
        <p:txBody>
          <a:bodyPr spcFirstLastPara="1" wrap="square" lIns="68569" tIns="34275" rIns="68569" bIns="34275" anchor="ctr" anchorCtr="0">
            <a:noAutofit/>
          </a:bodyPr>
          <a:lstStyle/>
          <a:p>
            <a:pPr marL="27305" marR="27305" lvl="0" algn="just">
              <a:lnSpc>
                <a:spcPct val="150000"/>
              </a:lnSpc>
            </a:pPr>
            <a:r>
              <a:rPr lang="vi-VN" sz="2200" b="1">
                <a:latin typeface="Arial" panose="020B0604020202020204" pitchFamily="34" charset="0"/>
                <a:ea typeface="Times New Roman" panose="02020603050405020304" pitchFamily="18" charset="0"/>
                <a:cs typeface="Arial" panose="020B0604020202020204" pitchFamily="34" charset="0"/>
              </a:rPr>
              <a:t>Câu 4. Tần số tương đối của “ Cỡ giày số 40 ” là bao nhiêu trong biểu đồ sau</a:t>
            </a:r>
            <a:endParaRPr kumimoji="0" lang="en-US" sz="220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p:txBody>
      </p:sp>
      <p:sp>
        <p:nvSpPr>
          <p:cNvPr id="58" name="Google Shape;284;p3"/>
          <p:cNvSpPr/>
          <p:nvPr/>
        </p:nvSpPr>
        <p:spPr>
          <a:xfrm>
            <a:off x="429370" y="4315419"/>
            <a:ext cx="1548517" cy="653074"/>
          </a:xfrm>
          <a:prstGeom prst="roundRect">
            <a:avLst>
              <a:gd name="adj" fmla="val 16667"/>
            </a:avLst>
          </a:prstGeom>
          <a:solidFill>
            <a:schemeClr val="bg1"/>
          </a:solidFill>
          <a:ln>
            <a:noFill/>
          </a:ln>
        </p:spPr>
        <p:txBody>
          <a:bodyPr spcFirstLastPara="1" wrap="square" lIns="68569" tIns="34275" rIns="68569" bIns="34275" anchor="ctr" anchorCtr="0">
            <a:noAutofit/>
          </a:bodyPr>
          <a:lstStyle/>
          <a:p>
            <a:pPr marL="30480" marR="30480" lvl="0" algn="ctr"/>
            <a:r>
              <a:rPr lang="en-US" sz="2200">
                <a:latin typeface="Arial" panose="020B0604020202020204" pitchFamily="34" charset="0"/>
                <a:ea typeface="Times New Roman" panose="02020603050405020304" pitchFamily="18" charset="0"/>
                <a:cs typeface="Arial" panose="020B0604020202020204" pitchFamily="34" charset="0"/>
              </a:rPr>
              <a:t>A. 28,2%</a:t>
            </a:r>
            <a:endParaRPr kumimoji="0" lang="en-US" sz="22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p:sp>
        <p:nvSpPr>
          <p:cNvPr id="59" name="Google Shape;285;p3"/>
          <p:cNvSpPr/>
          <p:nvPr/>
        </p:nvSpPr>
        <p:spPr>
          <a:xfrm>
            <a:off x="4925144" y="4315419"/>
            <a:ext cx="1548517" cy="653074"/>
          </a:xfrm>
          <a:prstGeom prst="roundRect">
            <a:avLst>
              <a:gd name="adj" fmla="val 16667"/>
            </a:avLst>
          </a:prstGeom>
          <a:solidFill>
            <a:schemeClr val="bg1"/>
          </a:solidFill>
          <a:ln>
            <a:noFill/>
          </a:ln>
        </p:spPr>
        <p:txBody>
          <a:bodyPr spcFirstLastPara="1" wrap="square" lIns="68569" tIns="34275" rIns="68569" bIns="34275" anchor="ctr" anchorCtr="0">
            <a:noAutofit/>
          </a:bodyPr>
          <a:lstStyle/>
          <a:p>
            <a:pPr marL="30480" marR="30480" lvl="0" algn="ctr"/>
            <a:r>
              <a:rPr lang="en-US" sz="2200">
                <a:latin typeface="Arial" panose="020B0604020202020204" pitchFamily="34" charset="0"/>
                <a:ea typeface="Times New Roman" panose="02020603050405020304" pitchFamily="18" charset="0"/>
                <a:cs typeface="Arial" panose="020B0604020202020204" pitchFamily="34" charset="0"/>
              </a:rPr>
              <a:t>C. 17%</a:t>
            </a:r>
            <a:endParaRPr kumimoji="0" lang="en-US" sz="22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p:sp>
        <p:nvSpPr>
          <p:cNvPr id="60" name="Google Shape;286;p3"/>
          <p:cNvSpPr/>
          <p:nvPr/>
        </p:nvSpPr>
        <p:spPr>
          <a:xfrm>
            <a:off x="2677257" y="4315419"/>
            <a:ext cx="1548517" cy="653074"/>
          </a:xfrm>
          <a:prstGeom prst="roundRect">
            <a:avLst>
              <a:gd name="adj" fmla="val 16667"/>
            </a:avLst>
          </a:prstGeom>
          <a:solidFill>
            <a:schemeClr val="bg1"/>
          </a:solidFill>
          <a:ln>
            <a:noFill/>
          </a:ln>
        </p:spPr>
        <p:txBody>
          <a:bodyPr spcFirstLastPara="1" wrap="square" lIns="68569" tIns="34275" rIns="68569" bIns="34275" anchor="ctr" anchorCtr="0">
            <a:noAutofit/>
          </a:bodyPr>
          <a:lstStyle/>
          <a:p>
            <a:pPr marL="30480" marR="30480" lvl="0" algn="ctr"/>
            <a:r>
              <a:rPr lang="en-US" sz="2200">
                <a:latin typeface="Arial" panose="020B0604020202020204" pitchFamily="34" charset="0"/>
                <a:ea typeface="Times New Roman" panose="02020603050405020304" pitchFamily="18" charset="0"/>
                <a:cs typeface="Arial" panose="020B0604020202020204" pitchFamily="34" charset="0"/>
              </a:rPr>
              <a:t>B. 20%</a:t>
            </a:r>
            <a:endParaRPr kumimoji="0" lang="en-US" sz="22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p:sp>
        <p:nvSpPr>
          <p:cNvPr id="61" name="Google Shape;287;p3"/>
          <p:cNvSpPr/>
          <p:nvPr/>
        </p:nvSpPr>
        <p:spPr>
          <a:xfrm>
            <a:off x="7126069" y="4315419"/>
            <a:ext cx="1548517" cy="653074"/>
          </a:xfrm>
          <a:prstGeom prst="roundRect">
            <a:avLst>
              <a:gd name="adj" fmla="val 16667"/>
            </a:avLst>
          </a:prstGeom>
          <a:solidFill>
            <a:schemeClr val="bg1"/>
          </a:solidFill>
          <a:ln>
            <a:noFill/>
          </a:ln>
        </p:spPr>
        <p:txBody>
          <a:bodyPr spcFirstLastPara="1" wrap="square" lIns="68569" tIns="34275" rIns="68569" bIns="34275" anchor="ctr" anchorCtr="0">
            <a:noAutofit/>
          </a:bodyPr>
          <a:lstStyle/>
          <a:p>
            <a:pPr lvl="0" algn="ctr"/>
            <a:r>
              <a:rPr lang="en-US" sz="2200">
                <a:latin typeface="Arial" panose="020B0604020202020204" pitchFamily="34" charset="0"/>
                <a:ea typeface="Times New Roman" panose="02020603050405020304" pitchFamily="18" charset="0"/>
                <a:cs typeface="Arial" panose="020B0604020202020204" pitchFamily="34" charset="0"/>
              </a:rPr>
              <a:t>D. 21,9%</a:t>
            </a:r>
            <a:endParaRPr kumimoji="0" lang="en-US" sz="22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62" name="Google Shape;288;p3"/>
              <p:cNvSpPr/>
              <p:nvPr/>
            </p:nvSpPr>
            <p:spPr>
              <a:xfrm>
                <a:off x="429370" y="4315419"/>
                <a:ext cx="1548517" cy="653073"/>
              </a:xfrm>
              <a:prstGeom prst="roundRect">
                <a:avLst>
                  <a:gd name="adj" fmla="val 16667"/>
                </a:avLst>
              </a:prstGeom>
              <a:solidFill>
                <a:srgbClr val="FFE580"/>
              </a:solidFill>
              <a:ln>
                <a:noFill/>
              </a:ln>
            </p:spPr>
            <p:txBody>
              <a:bodyPr spcFirstLastPara="1" wrap="square" lIns="68569" tIns="34275" rIns="68569" bIns="34275" anchor="ctr" anchorCtr="0">
                <a:noAutofit/>
              </a:bodyPr>
              <a:lstStyle/>
              <a:p>
                <a:pPr marL="30480" marR="30480" lvl="0" algn="ctr"/>
                <a14:m>
                  <m:oMathPara xmlns:m="http://schemas.openxmlformats.org/officeDocument/2006/math">
                    <m:oMathParaPr>
                      <m:jc m:val="centerGroup"/>
                    </m:oMathParaPr>
                    <m:oMath xmlns:m="http://schemas.openxmlformats.org/officeDocument/2006/math">
                      <m:r>
                        <m:rPr>
                          <m:nor/>
                        </m:rPr>
                        <a:rPr lang="en-US" sz="2200">
                          <a:latin typeface="Arial" panose="020B0604020202020204" pitchFamily="34" charset="0"/>
                          <a:ea typeface="Times New Roman" panose="02020603050405020304" pitchFamily="18" charset="0"/>
                          <a:cs typeface="Arial" panose="020B0604020202020204" pitchFamily="34" charset="0"/>
                        </a:rPr>
                        <m:t>A</m:t>
                      </m:r>
                      <m:r>
                        <m:rPr>
                          <m:nor/>
                        </m:rPr>
                        <a:rPr lang="en-US" sz="2200">
                          <a:latin typeface="Arial" panose="020B0604020202020204" pitchFamily="34" charset="0"/>
                          <a:ea typeface="Times New Roman" panose="02020603050405020304" pitchFamily="18" charset="0"/>
                          <a:cs typeface="Arial" panose="020B0604020202020204" pitchFamily="34" charset="0"/>
                        </a:rPr>
                        <m:t>. 28,2%</m:t>
                      </m:r>
                    </m:oMath>
                  </m:oMathPara>
                </a14:m>
                <a:endParaRPr/>
              </a:p>
            </p:txBody>
          </p:sp>
        </mc:Choice>
        <mc:Fallback xmlns="">
          <p:sp>
            <p:nvSpPr>
              <p:cNvPr id="62" name="Google Shape;288;p3"/>
              <p:cNvSpPr>
                <a:spLocks noRot="1" noChangeAspect="1" noMove="1" noResize="1" noEditPoints="1" noAdjustHandles="1" noChangeArrowheads="1" noChangeShapeType="1" noTextEdit="1"/>
              </p:cNvSpPr>
              <p:nvPr/>
            </p:nvSpPr>
            <p:spPr>
              <a:xfrm>
                <a:off x="429370" y="4315419"/>
                <a:ext cx="1548517" cy="653073"/>
              </a:xfrm>
              <a:prstGeom prst="roundRect">
                <a:avLst>
                  <a:gd name="adj" fmla="val 16667"/>
                </a:avLst>
              </a:prstGeom>
              <a:blipFill>
                <a:blip r:embed="rId3"/>
                <a:stretch>
                  <a:fillRect/>
                </a:stretch>
              </a:blipFill>
              <a:ln>
                <a:noFill/>
              </a:ln>
            </p:spPr>
            <p:txBody>
              <a:bodyPr/>
              <a:lstStyle/>
              <a:p>
                <a:r>
                  <a:rPr lang="en-US">
                    <a:noFill/>
                  </a:rPr>
                  <a:t> </a:t>
                </a:r>
              </a:p>
            </p:txBody>
          </p:sp>
        </mc:Fallback>
      </mc:AlternateContent>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20000"/>
                    </a14:imgEffect>
                  </a14:imgLayer>
                </a14:imgProps>
              </a:ext>
            </a:extLst>
          </a:blip>
          <a:stretch>
            <a:fillRect/>
          </a:stretch>
        </p:blipFill>
        <p:spPr>
          <a:xfrm>
            <a:off x="1730643" y="1411330"/>
            <a:ext cx="5642668" cy="2694247"/>
          </a:xfrm>
          <a:prstGeom prst="rect">
            <a:avLst/>
          </a:prstGeom>
        </p:spPr>
      </p:pic>
    </p:spTree>
    <p:extLst>
      <p:ext uri="{BB962C8B-B14F-4D97-AF65-F5344CB8AC3E}">
        <p14:creationId xmlns:p14="http://schemas.microsoft.com/office/powerpoint/2010/main" val="138710642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randombar(horizontal)">
                                      <p:cBhvr>
                                        <p:cTn id="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B5E1E8"/>
        </a:solidFill>
        <a:effectLst/>
      </p:bgPr>
    </p:bg>
    <p:spTree>
      <p:nvGrpSpPr>
        <p:cNvPr id="1" name=""/>
        <p:cNvGrpSpPr/>
        <p:nvPr/>
      </p:nvGrpSpPr>
      <p:grpSpPr>
        <a:xfrm>
          <a:off x="0" y="0"/>
          <a:ext cx="0" cy="0"/>
          <a:chOff x="0" y="0"/>
          <a:chExt cx="0" cy="0"/>
        </a:xfrm>
      </p:grpSpPr>
      <p:sp>
        <p:nvSpPr>
          <p:cNvPr id="8" name="Google Shape;283;p3"/>
          <p:cNvSpPr/>
          <p:nvPr/>
        </p:nvSpPr>
        <p:spPr>
          <a:xfrm>
            <a:off x="119269" y="129527"/>
            <a:ext cx="8897510" cy="3915012"/>
          </a:xfrm>
          <a:prstGeom prst="roundRect">
            <a:avLst>
              <a:gd name="adj" fmla="val 16667"/>
            </a:avLst>
          </a:prstGeom>
          <a:solidFill>
            <a:schemeClr val="bg1"/>
          </a:solidFill>
          <a:ln>
            <a:noFill/>
          </a:ln>
        </p:spPr>
        <p:txBody>
          <a:bodyPr spcFirstLastPara="1" wrap="square" lIns="68569" tIns="34275" rIns="68569" bIns="34275" anchor="ctr" anchorCtr="0">
            <a:noAutofit/>
          </a:bodyPr>
          <a:lstStyle/>
          <a:p>
            <a:pPr marL="27305" marR="27305" lvl="0" algn="just">
              <a:lnSpc>
                <a:spcPct val="150000"/>
              </a:lnSpc>
            </a:pPr>
            <a:r>
              <a:rPr lang="vi-VN" sz="2200" b="1">
                <a:latin typeface="Arial" panose="020B0604020202020204" pitchFamily="34" charset="0"/>
                <a:ea typeface="Times New Roman" panose="02020603050405020304" pitchFamily="18" charset="0"/>
                <a:cs typeface="Arial" panose="020B0604020202020204" pitchFamily="34" charset="0"/>
              </a:rPr>
              <a:t>Câu 5. Một nhóm học sinh đã khảo sát ý kiến về ý thức giữ gìn vệ sinh nơi công cộng của bạn trong trường với các mức Tốt, Khá, Trung bình, Kém và thu được kết quả như sau: Tốt, Tốt, Khá, Trung bình, Khá, Khá, Tốt, Khá, Trung bình, Kém, Tốt, Tốt, Khá, Trung bình, Kém, Tốt, Khá, Trung bình, Trung bình, Tốt, Tốt, Khá, Kém, Kém, Tốt, Tốt, Khá, Khá, Tốt, Trung bình. Em hãy cho biết tần số của các bạn có ý thức “Tốt” là bao nhiêu? </a:t>
            </a:r>
            <a:endParaRPr kumimoji="0" lang="en-US" sz="220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p:txBody>
      </p:sp>
      <p:sp>
        <p:nvSpPr>
          <p:cNvPr id="9" name="Google Shape;284;p3"/>
          <p:cNvSpPr/>
          <p:nvPr/>
        </p:nvSpPr>
        <p:spPr>
          <a:xfrm>
            <a:off x="429370" y="4315419"/>
            <a:ext cx="1548517" cy="653074"/>
          </a:xfrm>
          <a:prstGeom prst="roundRect">
            <a:avLst>
              <a:gd name="adj" fmla="val 16667"/>
            </a:avLst>
          </a:prstGeom>
          <a:solidFill>
            <a:schemeClr val="bg1"/>
          </a:solidFill>
          <a:ln>
            <a:noFill/>
          </a:ln>
        </p:spPr>
        <p:txBody>
          <a:bodyPr spcFirstLastPara="1" wrap="square" lIns="68569" tIns="34275" rIns="68569" bIns="34275" anchor="ctr" anchorCtr="0">
            <a:noAutofit/>
          </a:bodyPr>
          <a:lstStyle/>
          <a:p>
            <a:pPr marL="30480" marR="30480" lvl="0" algn="ctr"/>
            <a:r>
              <a:rPr lang="en-US" sz="2200">
                <a:latin typeface="Arial" panose="020B0604020202020204" pitchFamily="34" charset="0"/>
                <a:ea typeface="Times New Roman" panose="02020603050405020304" pitchFamily="18" charset="0"/>
                <a:cs typeface="Arial" panose="020B0604020202020204" pitchFamily="34" charset="0"/>
              </a:rPr>
              <a:t>A. 11</a:t>
            </a:r>
            <a:endParaRPr kumimoji="0" lang="en-US" sz="22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p:sp>
        <p:nvSpPr>
          <p:cNvPr id="10" name="Google Shape;285;p3"/>
          <p:cNvSpPr/>
          <p:nvPr/>
        </p:nvSpPr>
        <p:spPr>
          <a:xfrm>
            <a:off x="4925144" y="4315419"/>
            <a:ext cx="1548517" cy="653074"/>
          </a:xfrm>
          <a:prstGeom prst="roundRect">
            <a:avLst>
              <a:gd name="adj" fmla="val 16667"/>
            </a:avLst>
          </a:prstGeom>
          <a:solidFill>
            <a:schemeClr val="bg1"/>
          </a:solidFill>
          <a:ln>
            <a:noFill/>
          </a:ln>
        </p:spPr>
        <p:txBody>
          <a:bodyPr spcFirstLastPara="1" wrap="square" lIns="68569" tIns="34275" rIns="68569" bIns="34275" anchor="ctr" anchorCtr="0">
            <a:noAutofit/>
          </a:bodyPr>
          <a:lstStyle/>
          <a:p>
            <a:pPr marL="30480" marR="30480" lvl="0" algn="ctr"/>
            <a:r>
              <a:rPr lang="en-US" sz="2200">
                <a:latin typeface="Arial" panose="020B0604020202020204" pitchFamily="34" charset="0"/>
                <a:ea typeface="Times New Roman" panose="02020603050405020304" pitchFamily="18" charset="0"/>
                <a:cs typeface="Arial" panose="020B0604020202020204" pitchFamily="34" charset="0"/>
              </a:rPr>
              <a:t>C. 3</a:t>
            </a:r>
            <a:endParaRPr kumimoji="0" lang="en-US" sz="22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p:sp>
        <p:nvSpPr>
          <p:cNvPr id="11" name="Google Shape;286;p3"/>
          <p:cNvSpPr/>
          <p:nvPr/>
        </p:nvSpPr>
        <p:spPr>
          <a:xfrm>
            <a:off x="2677257" y="4315419"/>
            <a:ext cx="1548517" cy="653074"/>
          </a:xfrm>
          <a:prstGeom prst="roundRect">
            <a:avLst>
              <a:gd name="adj" fmla="val 16667"/>
            </a:avLst>
          </a:prstGeom>
          <a:solidFill>
            <a:schemeClr val="bg1"/>
          </a:solidFill>
          <a:ln>
            <a:noFill/>
          </a:ln>
        </p:spPr>
        <p:txBody>
          <a:bodyPr spcFirstLastPara="1" wrap="square" lIns="68569" tIns="34275" rIns="68569" bIns="34275" anchor="ctr" anchorCtr="0">
            <a:noAutofit/>
          </a:bodyPr>
          <a:lstStyle/>
          <a:p>
            <a:pPr marL="30480" marR="30480" lvl="0" algn="ctr"/>
            <a:r>
              <a:rPr lang="en-US" sz="2200">
                <a:latin typeface="Arial" panose="020B0604020202020204" pitchFamily="34" charset="0"/>
                <a:ea typeface="Times New Roman" panose="02020603050405020304" pitchFamily="18" charset="0"/>
                <a:cs typeface="Arial" panose="020B0604020202020204" pitchFamily="34" charset="0"/>
              </a:rPr>
              <a:t>B. 9</a:t>
            </a:r>
            <a:endParaRPr kumimoji="0" lang="en-US" sz="22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p:sp>
        <p:nvSpPr>
          <p:cNvPr id="12" name="Google Shape;287;p3"/>
          <p:cNvSpPr/>
          <p:nvPr/>
        </p:nvSpPr>
        <p:spPr>
          <a:xfrm>
            <a:off x="7126069" y="4315419"/>
            <a:ext cx="1548517" cy="653074"/>
          </a:xfrm>
          <a:prstGeom prst="roundRect">
            <a:avLst>
              <a:gd name="adj" fmla="val 16667"/>
            </a:avLst>
          </a:prstGeom>
          <a:solidFill>
            <a:schemeClr val="bg1"/>
          </a:solidFill>
          <a:ln>
            <a:noFill/>
          </a:ln>
        </p:spPr>
        <p:txBody>
          <a:bodyPr spcFirstLastPara="1" wrap="square" lIns="68569" tIns="34275" rIns="68569" bIns="34275" anchor="ctr" anchorCtr="0">
            <a:noAutofit/>
          </a:bodyPr>
          <a:lstStyle/>
          <a:p>
            <a:pPr lvl="0" algn="ctr"/>
            <a:r>
              <a:rPr lang="en-US" sz="2200">
                <a:latin typeface="Arial" panose="020B0604020202020204" pitchFamily="34" charset="0"/>
                <a:ea typeface="Times New Roman" panose="02020603050405020304" pitchFamily="18" charset="0"/>
                <a:cs typeface="Arial" panose="020B0604020202020204" pitchFamily="34" charset="0"/>
              </a:rPr>
              <a:t>D. 12</a:t>
            </a:r>
            <a:endParaRPr kumimoji="0" lang="en-US" sz="22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13" name="Google Shape;288;p3"/>
              <p:cNvSpPr/>
              <p:nvPr/>
            </p:nvSpPr>
            <p:spPr>
              <a:xfrm>
                <a:off x="429370" y="4315420"/>
                <a:ext cx="1548517" cy="653074"/>
              </a:xfrm>
              <a:prstGeom prst="roundRect">
                <a:avLst>
                  <a:gd name="adj" fmla="val 16667"/>
                </a:avLst>
              </a:prstGeom>
              <a:solidFill>
                <a:srgbClr val="FFE580"/>
              </a:solidFill>
              <a:ln>
                <a:noFill/>
              </a:ln>
            </p:spPr>
            <p:txBody>
              <a:bodyPr spcFirstLastPara="1" wrap="square" lIns="68569" tIns="34275" rIns="68569" bIns="34275" anchor="ctr" anchorCtr="0">
                <a:noAutofit/>
              </a:bodyPr>
              <a:lstStyle/>
              <a:p>
                <a:pPr marL="30480" marR="30480" lvl="0" algn="ctr"/>
                <a14:m>
                  <m:oMathPara xmlns:m="http://schemas.openxmlformats.org/officeDocument/2006/math">
                    <m:oMathParaPr>
                      <m:jc m:val="centerGroup"/>
                    </m:oMathParaPr>
                    <m:oMath xmlns:m="http://schemas.openxmlformats.org/officeDocument/2006/math">
                      <m:r>
                        <m:rPr>
                          <m:nor/>
                        </m:rPr>
                        <a:rPr lang="en-US" sz="2200">
                          <a:latin typeface="Arial" panose="020B0604020202020204" pitchFamily="34" charset="0"/>
                          <a:ea typeface="Times New Roman" panose="02020603050405020304" pitchFamily="18" charset="0"/>
                          <a:cs typeface="Arial" panose="020B0604020202020204" pitchFamily="34" charset="0"/>
                        </a:rPr>
                        <m:t>A</m:t>
                      </m:r>
                      <m:r>
                        <m:rPr>
                          <m:nor/>
                        </m:rPr>
                        <a:rPr lang="en-US" sz="2200">
                          <a:latin typeface="Arial" panose="020B0604020202020204" pitchFamily="34" charset="0"/>
                          <a:ea typeface="Times New Roman" panose="02020603050405020304" pitchFamily="18" charset="0"/>
                          <a:cs typeface="Arial" panose="020B0604020202020204" pitchFamily="34" charset="0"/>
                        </a:rPr>
                        <m:t>. 11</m:t>
                      </m:r>
                    </m:oMath>
                  </m:oMathPara>
                </a14:m>
                <a:endParaRPr/>
              </a:p>
            </p:txBody>
          </p:sp>
        </mc:Choice>
        <mc:Fallback xmlns="">
          <p:sp>
            <p:nvSpPr>
              <p:cNvPr id="13" name="Google Shape;288;p3"/>
              <p:cNvSpPr>
                <a:spLocks noRot="1" noChangeAspect="1" noMove="1" noResize="1" noEditPoints="1" noAdjustHandles="1" noChangeArrowheads="1" noChangeShapeType="1" noTextEdit="1"/>
              </p:cNvSpPr>
              <p:nvPr/>
            </p:nvSpPr>
            <p:spPr>
              <a:xfrm>
                <a:off x="429370" y="4315420"/>
                <a:ext cx="1548517" cy="653074"/>
              </a:xfrm>
              <a:prstGeom prst="roundRect">
                <a:avLst>
                  <a:gd name="adj" fmla="val 16667"/>
                </a:avLst>
              </a:prstGeom>
              <a:blipFill>
                <a:blip r:embed="rId3"/>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70327747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494"/>
        <p:cNvGrpSpPr/>
        <p:nvPr/>
      </p:nvGrpSpPr>
      <p:grpSpPr>
        <a:xfrm>
          <a:off x="0" y="0"/>
          <a:ext cx="0" cy="0"/>
          <a:chOff x="0" y="0"/>
          <a:chExt cx="0" cy="0"/>
        </a:xfrm>
      </p:grpSpPr>
      <p:sp>
        <p:nvSpPr>
          <p:cNvPr id="8" name="Rectangle 7"/>
          <p:cNvSpPr/>
          <p:nvPr/>
        </p:nvSpPr>
        <p:spPr>
          <a:xfrm>
            <a:off x="0" y="10883"/>
            <a:ext cx="5287991" cy="3785652"/>
          </a:xfrm>
          <a:prstGeom prst="rect">
            <a:avLst/>
          </a:prstGeom>
        </p:spPr>
        <p:txBody>
          <a:bodyPr wrap="square">
            <a:spAutoFit/>
          </a:bodyPr>
          <a:lstStyle/>
          <a:p>
            <a:pPr lvl="0" algn="just">
              <a:lnSpc>
                <a:spcPct val="150000"/>
              </a:lnSpc>
            </a:pPr>
            <a:r>
              <a:rPr kumimoji="0" lang="en-US" sz="2000" b="1" i="0" u="none" strike="noStrike" kern="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rPr>
              <a:t>Bài 4 (SGK – tr49) </a:t>
            </a:r>
            <a:r>
              <a:rPr lang="vi-VN" sz="2000">
                <a:ea typeface="Calibri" panose="020F0502020204030204" pitchFamily="34" charset="0"/>
                <a:cs typeface="Times New Roman" panose="02020603050405020304" pitchFamily="18" charset="0"/>
              </a:rPr>
              <a:t>Khảo sát các học sinh lớp 6 của một</a:t>
            </a:r>
            <a:r>
              <a:rPr lang="en-US" sz="2000">
                <a:ea typeface="Calibri" panose="020F0502020204030204" pitchFamily="34" charset="0"/>
                <a:cs typeface="Times New Roman" panose="02020603050405020304" pitchFamily="18" charset="0"/>
              </a:rPr>
              <a:t> </a:t>
            </a:r>
            <a:r>
              <a:rPr lang="vi-VN" sz="2000">
                <a:ea typeface="Calibri" panose="020F0502020204030204" pitchFamily="34" charset="0"/>
                <a:cs typeface="Times New Roman" panose="02020603050405020304" pitchFamily="18" charset="0"/>
              </a:rPr>
              <a:t>trường Trung học cơ sở về thời gian</a:t>
            </a:r>
            <a:r>
              <a:rPr lang="en-US" sz="2000">
                <a:ea typeface="Calibri" panose="020F0502020204030204" pitchFamily="34" charset="0"/>
                <a:cs typeface="Times New Roman" panose="02020603050405020304" pitchFamily="18" charset="0"/>
              </a:rPr>
              <a:t> </a:t>
            </a:r>
            <a:r>
              <a:rPr lang="vi-VN" sz="2000">
                <a:ea typeface="Calibri" panose="020F0502020204030204" pitchFamily="34" charset="0"/>
                <a:cs typeface="Times New Roman" panose="02020603050405020304" pitchFamily="18" charset="0"/>
              </a:rPr>
              <a:t>sử dụng mạng xã hội trung bình trong</a:t>
            </a:r>
            <a:r>
              <a:rPr lang="en-US" sz="2000">
                <a:ea typeface="Calibri" panose="020F0502020204030204" pitchFamily="34" charset="0"/>
                <a:cs typeface="Times New Roman" panose="02020603050405020304" pitchFamily="18" charset="0"/>
              </a:rPr>
              <a:t> </a:t>
            </a:r>
            <a:r>
              <a:rPr lang="vi-VN" sz="2000">
                <a:ea typeface="Calibri" panose="020F0502020204030204" pitchFamily="34" charset="0"/>
                <a:cs typeface="Times New Roman" panose="02020603050405020304" pitchFamily="18" charset="0"/>
              </a:rPr>
              <a:t>một ngày (đơn vị: giờ), kết quả thu</a:t>
            </a:r>
            <a:r>
              <a:rPr lang="en-US" sz="2000">
                <a:ea typeface="Calibri" panose="020F0502020204030204" pitchFamily="34" charset="0"/>
                <a:cs typeface="Times New Roman" panose="02020603050405020304" pitchFamily="18" charset="0"/>
              </a:rPr>
              <a:t> </a:t>
            </a:r>
            <a:r>
              <a:rPr lang="vi-VN" sz="2000">
                <a:ea typeface="Calibri" panose="020F0502020204030204" pitchFamily="34" charset="0"/>
                <a:cs typeface="Times New Roman" panose="02020603050405020304" pitchFamily="18" charset="0"/>
              </a:rPr>
              <a:t>được như hình bên.</a:t>
            </a:r>
            <a:endParaRPr lang="en-US" sz="2000">
              <a:ea typeface="Calibri" panose="020F0502020204030204" pitchFamily="34" charset="0"/>
              <a:cs typeface="Times New Roman" panose="02020603050405020304" pitchFamily="18" charset="0"/>
            </a:endParaRPr>
          </a:p>
          <a:p>
            <a:pPr lvl="0" algn="just">
              <a:lnSpc>
                <a:spcPct val="150000"/>
              </a:lnSpc>
            </a:pPr>
            <a:r>
              <a:rPr lang="vi-VN" sz="2000">
                <a:ea typeface="Calibri" panose="020F0502020204030204" pitchFamily="34" charset="0"/>
                <a:cs typeface="Times New Roman" panose="02020603050405020304" pitchFamily="18" charset="0"/>
              </a:rPr>
              <a:t>a) Có bao nhiêu bạn tham gia cuộc</a:t>
            </a:r>
            <a:r>
              <a:rPr lang="en-US" sz="2000">
                <a:ea typeface="Calibri" panose="020F0502020204030204" pitchFamily="34" charset="0"/>
                <a:cs typeface="Times New Roman" panose="02020603050405020304" pitchFamily="18" charset="0"/>
              </a:rPr>
              <a:t> </a:t>
            </a:r>
            <a:r>
              <a:rPr lang="vi-VN" sz="2000">
                <a:ea typeface="Calibri" panose="020F0502020204030204" pitchFamily="34" charset="0"/>
                <a:cs typeface="Times New Roman" panose="02020603050405020304" pitchFamily="18" charset="0"/>
              </a:rPr>
              <a:t>khảo sát, biết rằng có 4 bạn sử dụng</a:t>
            </a:r>
            <a:r>
              <a:rPr lang="en-US" sz="2000">
                <a:ea typeface="Calibri" panose="020F0502020204030204" pitchFamily="34" charset="0"/>
                <a:cs typeface="Times New Roman" panose="02020603050405020304" pitchFamily="18" charset="0"/>
              </a:rPr>
              <a:t> </a:t>
            </a:r>
            <a:r>
              <a:rPr lang="vi-VN" sz="2000">
                <a:ea typeface="Calibri" panose="020F0502020204030204" pitchFamily="34" charset="0"/>
                <a:cs typeface="Times New Roman" panose="02020603050405020304" pitchFamily="18" charset="0"/>
              </a:rPr>
              <a:t>mạng xã hội từ 4,5 giờ trở lên?</a:t>
            </a:r>
            <a:endParaRPr lang="en-US" sz="200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4641" y="171853"/>
            <a:ext cx="3624479" cy="3491392"/>
          </a:xfrm>
          <a:prstGeom prst="rect">
            <a:avLst/>
          </a:prstGeom>
        </p:spPr>
      </p:pic>
      <p:sp>
        <p:nvSpPr>
          <p:cNvPr id="6" name="Rectangle 5"/>
          <p:cNvSpPr/>
          <p:nvPr/>
        </p:nvSpPr>
        <p:spPr>
          <a:xfrm>
            <a:off x="0" y="3663920"/>
            <a:ext cx="9059120" cy="1477328"/>
          </a:xfrm>
          <a:prstGeom prst="rect">
            <a:avLst/>
          </a:prstGeom>
        </p:spPr>
        <p:txBody>
          <a:bodyPr wrap="square">
            <a:spAutoFit/>
          </a:bodyPr>
          <a:lstStyle/>
          <a:p>
            <a:pPr lvl="0" algn="just">
              <a:lnSpc>
                <a:spcPct val="150000"/>
              </a:lnSpc>
            </a:pPr>
            <a:r>
              <a:rPr lang="vi-VN" sz="2000">
                <a:ea typeface="Calibri" panose="020F0502020204030204" pitchFamily="34" charset="0"/>
                <a:cs typeface="Times New Roman" panose="02020603050405020304" pitchFamily="18" charset="0"/>
              </a:rPr>
              <a:t>b) Một người cho rằng có trên 50%</a:t>
            </a:r>
            <a:r>
              <a:rPr lang="en-US" sz="2000">
                <a:ea typeface="Calibri" panose="020F0502020204030204" pitchFamily="34" charset="0"/>
                <a:cs typeface="Times New Roman" panose="02020603050405020304" pitchFamily="18" charset="0"/>
              </a:rPr>
              <a:t> </a:t>
            </a:r>
            <a:r>
              <a:rPr lang="vi-VN" sz="2000">
                <a:ea typeface="Calibri" panose="020F0502020204030204" pitchFamily="34" charset="0"/>
                <a:cs typeface="Times New Roman" panose="02020603050405020304" pitchFamily="18" charset="0"/>
              </a:rPr>
              <a:t>học sinh tham gia khảo sát sử dụng</a:t>
            </a:r>
            <a:r>
              <a:rPr lang="en-US" sz="2000">
                <a:ea typeface="Calibri" panose="020F0502020204030204" pitchFamily="34" charset="0"/>
                <a:cs typeface="Times New Roman" panose="02020603050405020304" pitchFamily="18" charset="0"/>
              </a:rPr>
              <a:t> </a:t>
            </a:r>
            <a:r>
              <a:rPr lang="vi-VN" sz="2000">
                <a:ea typeface="Calibri" panose="020F0502020204030204" pitchFamily="34" charset="0"/>
                <a:cs typeface="Times New Roman" panose="02020603050405020304" pitchFamily="18" charset="0"/>
              </a:rPr>
              <a:t>mạng xã hội từ 3 giờ trở lên mỗi ngày.</a:t>
            </a:r>
            <a:r>
              <a:rPr lang="en-US" sz="2000">
                <a:ea typeface="Calibri" panose="020F0502020204030204" pitchFamily="34" charset="0"/>
                <a:cs typeface="Times New Roman" panose="02020603050405020304" pitchFamily="18" charset="0"/>
              </a:rPr>
              <a:t> </a:t>
            </a:r>
            <a:r>
              <a:rPr lang="vi-VN" sz="2000">
                <a:ea typeface="Calibri" panose="020F0502020204030204" pitchFamily="34" charset="0"/>
                <a:cs typeface="Times New Roman" panose="02020603050405020304" pitchFamily="18" charset="0"/>
              </a:rPr>
              <a:t>Nhận định của người đó có hợp lí không?</a:t>
            </a:r>
            <a:r>
              <a:rPr lang="en-US" sz="2000">
                <a:ea typeface="Calibri" panose="020F0502020204030204" pitchFamily="34" charset="0"/>
                <a:cs typeface="Times New Roman" panose="02020603050405020304" pitchFamily="18" charset="0"/>
              </a:rPr>
              <a:t>    </a:t>
            </a:r>
            <a:r>
              <a:rPr lang="vi-VN" sz="2000">
                <a:ea typeface="Calibri" panose="020F0502020204030204" pitchFamily="34" charset="0"/>
                <a:cs typeface="Times New Roman" panose="02020603050405020304" pitchFamily="18" charset="0"/>
              </a:rPr>
              <a:t>Tại sao?</a:t>
            </a:r>
            <a:endParaRPr lang="en-US" sz="200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58081512"/>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477083" y="1011316"/>
                <a:ext cx="8372719" cy="2060885"/>
              </a:xfrm>
              <a:prstGeom prst="rect">
                <a:avLst/>
              </a:prstGeom>
            </p:spPr>
            <p:txBody>
              <a:bodyPr wrap="square">
                <a:spAutoFit/>
              </a:bodyPr>
              <a:lstStyle/>
              <a:p>
                <a:pPr>
                  <a:lnSpc>
                    <a:spcPct val="150000"/>
                  </a:lnSpc>
                </a:pPr>
                <a:r>
                  <a:rPr lang="fr-FR" sz="2200">
                    <a:latin typeface="+mn-lt"/>
                    <a:ea typeface="Times New Roman" panose="02020603050405020304" pitchFamily="18" charset="0"/>
                  </a:rPr>
                  <a:t>a) Tỉ lệ số bạn sử dụng mạng xã hội trên 4,5 giờ là 3,3%.</a:t>
                </a:r>
                <a:endParaRPr lang="en-US" sz="2200">
                  <a:effectLst/>
                  <a:latin typeface="+mn-lt"/>
                  <a:ea typeface="Times New Roman" panose="02020603050405020304" pitchFamily="18" charset="0"/>
                </a:endParaRPr>
              </a:p>
              <a:p>
                <a:pPr>
                  <a:lnSpc>
                    <a:spcPct val="150000"/>
                  </a:lnSpc>
                </a:pPr>
                <a:r>
                  <a:rPr lang="fr-FR" sz="2200">
                    <a:latin typeface="+mn-lt"/>
                    <a:ea typeface="Times New Roman" panose="02020603050405020304" pitchFamily="18" charset="0"/>
                  </a:rPr>
                  <a:t>Như vậy, số bạn học sinh tham gia cuộc khảo sát là : </a:t>
                </a:r>
              </a:p>
              <a:p>
                <a:pPr algn="ctr">
                  <a:lnSpc>
                    <a:spcPct val="150000"/>
                  </a:lnSpc>
                </a:pPr>
                <a14:m>
                  <m:oMath xmlns:m="http://schemas.openxmlformats.org/officeDocument/2006/math">
                    <m:r>
                      <a:rPr lang="fr-FR" sz="2200" i="1">
                        <a:latin typeface="Cambria Math" panose="02040503050406030204" pitchFamily="18" charset="0"/>
                        <a:ea typeface="Times New Roman" panose="02020603050405020304" pitchFamily="18" charset="0"/>
                      </a:rPr>
                      <m:t>4 :3,3% ≈121</m:t>
                    </m:r>
                  </m:oMath>
                </a14:m>
                <a:r>
                  <a:rPr lang="fr-FR" sz="2200">
                    <a:latin typeface="+mn-lt"/>
                    <a:ea typeface="Times New Roman" panose="02020603050405020304" pitchFamily="18" charset="0"/>
                  </a:rPr>
                  <a:t> (học sinh).</a:t>
                </a:r>
                <a:endParaRPr lang="en-US" sz="2200">
                  <a:effectLst/>
                  <a:latin typeface="+mn-lt"/>
                  <a:ea typeface="Times New Roman" panose="02020603050405020304" pitchFamily="18" charset="0"/>
                </a:endParaRPr>
              </a:p>
              <a:p>
                <a:pPr>
                  <a:lnSpc>
                    <a:spcPct val="150000"/>
                  </a:lnSpc>
                </a:pPr>
                <a:r>
                  <a:rPr lang="fr-FR" sz="2200">
                    <a:latin typeface="+mn-lt"/>
                    <a:ea typeface="Times New Roman" panose="02020603050405020304" pitchFamily="18" charset="0"/>
                  </a:rPr>
                  <a:t>b) Ta lập bảng tần số tương đối ghép nhóm như sau :</a:t>
                </a:r>
                <a:endParaRPr lang="en-US" sz="2200">
                  <a:effectLst/>
                  <a:latin typeface="+mn-lt"/>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77083" y="1011316"/>
                <a:ext cx="8372719" cy="2060885"/>
              </a:xfrm>
              <a:prstGeom prst="rect">
                <a:avLst/>
              </a:prstGeom>
              <a:blipFill>
                <a:blip r:embed="rId3"/>
                <a:stretch>
                  <a:fillRect l="-946" b="-50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3396854158"/>
                  </p:ext>
                </p:extLst>
              </p:nvPr>
            </p:nvGraphicFramePr>
            <p:xfrm>
              <a:off x="580445" y="3271654"/>
              <a:ext cx="8030818" cy="1371600"/>
            </p:xfrm>
            <a:graphic>
              <a:graphicData uri="http://schemas.openxmlformats.org/drawingml/2006/table">
                <a:tbl>
                  <a:tblPr firstRow="1" firstCol="1" bandRow="1"/>
                  <a:tblGrid>
                    <a:gridCol w="4082405">
                      <a:extLst>
                        <a:ext uri="{9D8B030D-6E8A-4147-A177-3AD203B41FA5}">
                          <a16:colId xmlns:a16="http://schemas.microsoft.com/office/drawing/2014/main" val="2584959583"/>
                        </a:ext>
                      </a:extLst>
                    </a:gridCol>
                    <a:gridCol w="1015232">
                      <a:extLst>
                        <a:ext uri="{9D8B030D-6E8A-4147-A177-3AD203B41FA5}">
                          <a16:colId xmlns:a16="http://schemas.microsoft.com/office/drawing/2014/main" val="884830228"/>
                        </a:ext>
                      </a:extLst>
                    </a:gridCol>
                    <a:gridCol w="1082228">
                      <a:extLst>
                        <a:ext uri="{9D8B030D-6E8A-4147-A177-3AD203B41FA5}">
                          <a16:colId xmlns:a16="http://schemas.microsoft.com/office/drawing/2014/main" val="4084132351"/>
                        </a:ext>
                      </a:extLst>
                    </a:gridCol>
                    <a:gridCol w="930201">
                      <a:extLst>
                        <a:ext uri="{9D8B030D-6E8A-4147-A177-3AD203B41FA5}">
                          <a16:colId xmlns:a16="http://schemas.microsoft.com/office/drawing/2014/main" val="3512760931"/>
                        </a:ext>
                      </a:extLst>
                    </a:gridCol>
                    <a:gridCol w="920752">
                      <a:extLst>
                        <a:ext uri="{9D8B030D-6E8A-4147-A177-3AD203B41FA5}">
                          <a16:colId xmlns:a16="http://schemas.microsoft.com/office/drawing/2014/main" val="3933749289"/>
                        </a:ext>
                      </a:extLst>
                    </a:gridCol>
                  </a:tblGrid>
                  <a:tr h="0">
                    <a:tc>
                      <a:txBody>
                        <a:bodyPr/>
                        <a:lstStyle/>
                        <a:p>
                          <a:pPr algn="ctr">
                            <a:lnSpc>
                              <a:spcPct val="150000"/>
                            </a:lnSpc>
                          </a:pPr>
                          <a:r>
                            <a:rPr lang="fr-FR" sz="2000">
                              <a:solidFill>
                                <a:srgbClr val="000000"/>
                              </a:solidFill>
                              <a:effectLst/>
                              <a:latin typeface="+mn-lt"/>
                              <a:ea typeface="Times New Roman" panose="02020603050405020304" pitchFamily="18" charset="0"/>
                              <a:cs typeface="Times New Roman" panose="02020603050405020304" pitchFamily="18" charset="0"/>
                            </a:rPr>
                            <a:t>Thời gian sử dụng mạng xã hội mỗi ngày (giờ)</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14:m>
                            <m:oMathPara xmlns:m="http://schemas.openxmlformats.org/officeDocument/2006/math">
                              <m:oMathParaPr>
                                <m:jc m:val="centerGroup"/>
                              </m:oMathParaPr>
                              <m:oMath xmlns:m="http://schemas.openxmlformats.org/officeDocument/2006/math">
                                <m:r>
                                  <a:rPr lang="fr-FR"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[0;1,5)</m:t>
                                </m:r>
                              </m:oMath>
                            </m:oMathPara>
                          </a14:m>
                          <a:endParaRPr lang="en-US" sz="20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14:m>
                            <m:oMathPara xmlns:m="http://schemas.openxmlformats.org/officeDocument/2006/math">
                              <m:oMathParaPr>
                                <m:jc m:val="centerGroup"/>
                              </m:oMathParaPr>
                              <m:oMath xmlns:m="http://schemas.openxmlformats.org/officeDocument/2006/math">
                                <m:r>
                                  <a:rPr lang="fr-FR"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[1,5;3)</m:t>
                                </m:r>
                              </m:oMath>
                            </m:oMathPara>
                          </a14:m>
                          <a:endParaRPr lang="en-US" sz="20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14:m>
                            <m:oMathPara xmlns:m="http://schemas.openxmlformats.org/officeDocument/2006/math">
                              <m:oMathParaPr>
                                <m:jc m:val="centerGroup"/>
                              </m:oMathParaPr>
                              <m:oMath xmlns:m="http://schemas.openxmlformats.org/officeDocument/2006/math">
                                <m:r>
                                  <a:rPr lang="fr-FR"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[3;4,5)</m:t>
                                </m:r>
                              </m:oMath>
                            </m:oMathPara>
                          </a14:m>
                          <a:endParaRPr lang="en-US" sz="20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14:m>
                            <m:oMathPara xmlns:m="http://schemas.openxmlformats.org/officeDocument/2006/math">
                              <m:oMathParaPr>
                                <m:jc m:val="centerGroup"/>
                              </m:oMathParaPr>
                              <m:oMath xmlns:m="http://schemas.openxmlformats.org/officeDocument/2006/math">
                                <m:r>
                                  <a:rPr lang="fr-FR"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[4,5;6)</m:t>
                                </m:r>
                              </m:oMath>
                            </m:oMathPara>
                          </a14:m>
                          <a:endParaRPr lang="en-US" sz="20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5716270"/>
                      </a:ext>
                    </a:extLst>
                  </a:tr>
                  <a:tr h="0">
                    <a:tc>
                      <a:txBody>
                        <a:bodyPr/>
                        <a:lstStyle/>
                        <a:p>
                          <a:pPr algn="ctr">
                            <a:lnSpc>
                              <a:spcPct val="150000"/>
                            </a:lnSpc>
                          </a:pPr>
                          <a:r>
                            <a:rPr lang="fr-FR" sz="2000">
                              <a:solidFill>
                                <a:srgbClr val="000000"/>
                              </a:solidFill>
                              <a:effectLst/>
                              <a:latin typeface="+mn-lt"/>
                              <a:ea typeface="Times New Roman" panose="02020603050405020304" pitchFamily="18" charset="0"/>
                              <a:cs typeface="Times New Roman" panose="02020603050405020304" pitchFamily="18" charset="0"/>
                            </a:rPr>
                            <a:t>Tần số tương đối</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fr-FR" sz="2000">
                              <a:solidFill>
                                <a:srgbClr val="000000"/>
                              </a:solidFill>
                              <a:effectLst/>
                              <a:latin typeface="+mn-lt"/>
                              <a:ea typeface="Times New Roman" panose="02020603050405020304" pitchFamily="18" charset="0"/>
                              <a:cs typeface="Times New Roman" panose="02020603050405020304" pitchFamily="18" charset="0"/>
                            </a:rPr>
                            <a:t>46,7%</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fr-FR" sz="2000">
                              <a:solidFill>
                                <a:srgbClr val="000000"/>
                              </a:solidFill>
                              <a:effectLst/>
                              <a:latin typeface="+mn-lt"/>
                              <a:ea typeface="Times New Roman" panose="02020603050405020304" pitchFamily="18" charset="0"/>
                              <a:cs typeface="Times New Roman" panose="02020603050405020304" pitchFamily="18" charset="0"/>
                            </a:rPr>
                            <a:t>40%</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fr-FR" sz="2000">
                              <a:solidFill>
                                <a:srgbClr val="000000"/>
                              </a:solidFill>
                              <a:effectLst/>
                              <a:latin typeface="+mn-lt"/>
                              <a:ea typeface="Times New Roman" panose="02020603050405020304" pitchFamily="18" charset="0"/>
                              <a:cs typeface="Times New Roman" panose="02020603050405020304" pitchFamily="18" charset="0"/>
                            </a:rPr>
                            <a:t>10%</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fr-FR" sz="2000">
                              <a:solidFill>
                                <a:srgbClr val="000000"/>
                              </a:solidFill>
                              <a:effectLst/>
                              <a:latin typeface="+mn-lt"/>
                              <a:ea typeface="Times New Roman" panose="02020603050405020304" pitchFamily="18" charset="0"/>
                              <a:cs typeface="Times New Roman" panose="02020603050405020304" pitchFamily="18" charset="0"/>
                            </a:rPr>
                            <a:t>3,3%</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9028707"/>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3396854158"/>
                  </p:ext>
                </p:extLst>
              </p:nvPr>
            </p:nvGraphicFramePr>
            <p:xfrm>
              <a:off x="580445" y="3271654"/>
              <a:ext cx="8030818" cy="1371600"/>
            </p:xfrm>
            <a:graphic>
              <a:graphicData uri="http://schemas.openxmlformats.org/drawingml/2006/table">
                <a:tbl>
                  <a:tblPr firstRow="1" firstCol="1" bandRow="1"/>
                  <a:tblGrid>
                    <a:gridCol w="4082405">
                      <a:extLst>
                        <a:ext uri="{9D8B030D-6E8A-4147-A177-3AD203B41FA5}">
                          <a16:colId xmlns:a16="http://schemas.microsoft.com/office/drawing/2014/main" val="2584959583"/>
                        </a:ext>
                      </a:extLst>
                    </a:gridCol>
                    <a:gridCol w="1015232">
                      <a:extLst>
                        <a:ext uri="{9D8B030D-6E8A-4147-A177-3AD203B41FA5}">
                          <a16:colId xmlns:a16="http://schemas.microsoft.com/office/drawing/2014/main" val="884830228"/>
                        </a:ext>
                      </a:extLst>
                    </a:gridCol>
                    <a:gridCol w="1082228">
                      <a:extLst>
                        <a:ext uri="{9D8B030D-6E8A-4147-A177-3AD203B41FA5}">
                          <a16:colId xmlns:a16="http://schemas.microsoft.com/office/drawing/2014/main" val="4084132351"/>
                        </a:ext>
                      </a:extLst>
                    </a:gridCol>
                    <a:gridCol w="930201">
                      <a:extLst>
                        <a:ext uri="{9D8B030D-6E8A-4147-A177-3AD203B41FA5}">
                          <a16:colId xmlns:a16="http://schemas.microsoft.com/office/drawing/2014/main" val="3512760931"/>
                        </a:ext>
                      </a:extLst>
                    </a:gridCol>
                    <a:gridCol w="920752">
                      <a:extLst>
                        <a:ext uri="{9D8B030D-6E8A-4147-A177-3AD203B41FA5}">
                          <a16:colId xmlns:a16="http://schemas.microsoft.com/office/drawing/2014/main" val="3933749289"/>
                        </a:ext>
                      </a:extLst>
                    </a:gridCol>
                  </a:tblGrid>
                  <a:tr h="914400">
                    <a:tc>
                      <a:txBody>
                        <a:bodyPr/>
                        <a:lstStyle/>
                        <a:p>
                          <a:pPr algn="ctr">
                            <a:lnSpc>
                              <a:spcPct val="150000"/>
                            </a:lnSpc>
                          </a:pPr>
                          <a:r>
                            <a:rPr lang="fr-FR" sz="2000">
                              <a:solidFill>
                                <a:srgbClr val="000000"/>
                              </a:solidFill>
                              <a:effectLst/>
                              <a:latin typeface="+mn-lt"/>
                              <a:ea typeface="Times New Roman" panose="02020603050405020304" pitchFamily="18" charset="0"/>
                              <a:cs typeface="Times New Roman" panose="02020603050405020304" pitchFamily="18" charset="0"/>
                            </a:rPr>
                            <a:t>Thời gian sử dụng mạng xã hội mỗi ngày (giờ)</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401796" t="-662" r="-289222" b="-60265"/>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473446" t="-662" r="-172881" b="-60265"/>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663399" t="-662" r="-100000" b="-60265"/>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773510" t="-662" r="-1325" b="-60265"/>
                          </a:stretch>
                        </a:blipFill>
                      </a:tcPr>
                    </a:tc>
                    <a:extLst>
                      <a:ext uri="{0D108BD9-81ED-4DB2-BD59-A6C34878D82A}">
                        <a16:rowId xmlns:a16="http://schemas.microsoft.com/office/drawing/2014/main" val="3765716270"/>
                      </a:ext>
                    </a:extLst>
                  </a:tr>
                  <a:tr h="457200">
                    <a:tc>
                      <a:txBody>
                        <a:bodyPr/>
                        <a:lstStyle/>
                        <a:p>
                          <a:pPr algn="ctr">
                            <a:lnSpc>
                              <a:spcPct val="150000"/>
                            </a:lnSpc>
                          </a:pPr>
                          <a:r>
                            <a:rPr lang="fr-FR" sz="2000">
                              <a:solidFill>
                                <a:srgbClr val="000000"/>
                              </a:solidFill>
                              <a:effectLst/>
                              <a:latin typeface="+mn-lt"/>
                              <a:ea typeface="Times New Roman" panose="02020603050405020304" pitchFamily="18" charset="0"/>
                              <a:cs typeface="Times New Roman" panose="02020603050405020304" pitchFamily="18" charset="0"/>
                            </a:rPr>
                            <a:t>Tần số tương đối</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fr-FR" sz="2000">
                              <a:solidFill>
                                <a:srgbClr val="000000"/>
                              </a:solidFill>
                              <a:effectLst/>
                              <a:latin typeface="+mn-lt"/>
                              <a:ea typeface="Times New Roman" panose="02020603050405020304" pitchFamily="18" charset="0"/>
                              <a:cs typeface="Times New Roman" panose="02020603050405020304" pitchFamily="18" charset="0"/>
                            </a:rPr>
                            <a:t>46,7%</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fr-FR" sz="2000">
                              <a:solidFill>
                                <a:srgbClr val="000000"/>
                              </a:solidFill>
                              <a:effectLst/>
                              <a:latin typeface="+mn-lt"/>
                              <a:ea typeface="Times New Roman" panose="02020603050405020304" pitchFamily="18" charset="0"/>
                              <a:cs typeface="Times New Roman" panose="02020603050405020304" pitchFamily="18" charset="0"/>
                            </a:rPr>
                            <a:t>40%</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fr-FR" sz="2000">
                              <a:solidFill>
                                <a:srgbClr val="000000"/>
                              </a:solidFill>
                              <a:effectLst/>
                              <a:latin typeface="+mn-lt"/>
                              <a:ea typeface="Times New Roman" panose="02020603050405020304" pitchFamily="18" charset="0"/>
                              <a:cs typeface="Times New Roman" panose="02020603050405020304" pitchFamily="18" charset="0"/>
                            </a:rPr>
                            <a:t>10%</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fr-FR" sz="2000">
                              <a:solidFill>
                                <a:srgbClr val="000000"/>
                              </a:solidFill>
                              <a:effectLst/>
                              <a:latin typeface="+mn-lt"/>
                              <a:ea typeface="Times New Roman" panose="02020603050405020304" pitchFamily="18" charset="0"/>
                              <a:cs typeface="Times New Roman" panose="02020603050405020304" pitchFamily="18" charset="0"/>
                            </a:rPr>
                            <a:t>3,3%</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9028707"/>
                      </a:ext>
                    </a:extLst>
                  </a:tr>
                </a:tbl>
              </a:graphicData>
            </a:graphic>
          </p:graphicFrame>
        </mc:Fallback>
      </mc:AlternateContent>
      <p:sp>
        <p:nvSpPr>
          <p:cNvPr id="10" name="Rectangle 9"/>
          <p:cNvSpPr/>
          <p:nvPr/>
        </p:nvSpPr>
        <p:spPr>
          <a:xfrm>
            <a:off x="477083" y="492295"/>
            <a:ext cx="813043" cy="43088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1" u="sng" strike="noStrike" kern="0" cap="none" spc="0" normalizeH="0" baseline="0" noProof="0">
                <a:ln>
                  <a:noFill/>
                </a:ln>
                <a:solidFill>
                  <a:srgbClr val="C00000"/>
                </a:solidFill>
                <a:effectLst/>
                <a:uLnTx/>
                <a:uFillTx/>
                <a:latin typeface="Arial"/>
                <a:ea typeface="+mn-ea"/>
                <a:cs typeface="Arial"/>
                <a:sym typeface="Arial"/>
              </a:rPr>
              <a:t>Giải:</a:t>
            </a:r>
          </a:p>
        </p:txBody>
      </p:sp>
      <p:pic>
        <p:nvPicPr>
          <p:cNvPr id="6" name="Picture 5"/>
          <p:cNvPicPr>
            <a:picLocks noChangeAspect="1"/>
          </p:cNvPicPr>
          <p:nvPr/>
        </p:nvPicPr>
        <p:blipFill>
          <a:blip r:embed="rId5"/>
          <a:stretch>
            <a:fillRect/>
          </a:stretch>
        </p:blipFill>
        <p:spPr>
          <a:xfrm rot="19680523">
            <a:off x="8111418" y="271628"/>
            <a:ext cx="999691" cy="1080471"/>
          </a:xfrm>
          <a:prstGeom prst="rect">
            <a:avLst/>
          </a:prstGeom>
        </p:spPr>
      </p:pic>
    </p:spTree>
    <p:extLst>
      <p:ext uri="{BB962C8B-B14F-4D97-AF65-F5344CB8AC3E}">
        <p14:creationId xmlns:p14="http://schemas.microsoft.com/office/powerpoint/2010/main" val="3285881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7" dur="500"/>
                                        <p:tgtEl>
                                          <p:spTgt spid="2">
                                            <p:txEl>
                                              <p:pRg st="1" end="1"/>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0" dur="500"/>
                                        <p:tgtEl>
                                          <p:spTgt spid="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barn(inVertical)">
                                      <p:cBhvr>
                                        <p:cTn id="25" dur="500"/>
                                        <p:tgtEl>
                                          <p:spTgt spid="2">
                                            <p:txEl>
                                              <p:pRg st="3" end="3"/>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barn(inVertical)">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12" name="Rectangle 11"/>
          <p:cNvSpPr/>
          <p:nvPr/>
        </p:nvSpPr>
        <p:spPr>
          <a:xfrm>
            <a:off x="477083" y="532050"/>
            <a:ext cx="813043" cy="43088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1" u="sng" strike="noStrike" kern="0" cap="none" spc="0" normalizeH="0" baseline="0" noProof="0">
                <a:ln>
                  <a:noFill/>
                </a:ln>
                <a:solidFill>
                  <a:srgbClr val="C00000"/>
                </a:solidFill>
                <a:effectLst/>
                <a:uLnTx/>
                <a:uFillTx/>
                <a:latin typeface="Arial"/>
                <a:ea typeface="+mn-ea"/>
                <a:cs typeface="Arial"/>
                <a:sym typeface="Arial"/>
              </a:rPr>
              <a:t>Giải:</a:t>
            </a:r>
          </a:p>
        </p:txBody>
      </p:sp>
      <mc:AlternateContent xmlns:mc="http://schemas.openxmlformats.org/markup-compatibility/2006" xmlns:a14="http://schemas.microsoft.com/office/drawing/2010/main">
        <mc:Choice Requires="a14">
          <p:sp>
            <p:nvSpPr>
              <p:cNvPr id="2" name="Rectangle 1"/>
              <p:cNvSpPr/>
              <p:nvPr/>
            </p:nvSpPr>
            <p:spPr>
              <a:xfrm>
                <a:off x="477083" y="1186719"/>
                <a:ext cx="8181888" cy="2862322"/>
              </a:xfrm>
              <a:prstGeom prst="rect">
                <a:avLst/>
              </a:prstGeom>
            </p:spPr>
            <p:txBody>
              <a:bodyPr wrap="square">
                <a:spAutoFit/>
              </a:bodyPr>
              <a:lstStyle/>
              <a:p>
                <a:pPr lvl="0" algn="just">
                  <a:lnSpc>
                    <a:spcPct val="150000"/>
                  </a:lnSpc>
                  <a:spcBef>
                    <a:spcPts val="600"/>
                  </a:spcBef>
                  <a:spcAft>
                    <a:spcPts val="600"/>
                  </a:spcAft>
                </a:pPr>
                <a:r>
                  <a:rPr lang="vi-VN" sz="2200">
                    <a:ea typeface="Times New Roman" panose="02020603050405020304" pitchFamily="18" charset="0"/>
                  </a:rPr>
                  <a:t>Dựa vào bảng tần số tương đối ghép nhóm, ta thấy tần số của số học sinh sử dụng mạng xã hội từ 3 giờ trở lên mỗi ngày là : </a:t>
                </a:r>
                <a:endParaRPr lang="en-US" sz="2200" i="1">
                  <a:latin typeface="Cambria Math" panose="02040503050406030204" pitchFamily="18" charset="0"/>
                  <a:ea typeface="Times New Roman" panose="02020603050405020304" pitchFamily="18" charset="0"/>
                </a:endParaRPr>
              </a:p>
              <a:p>
                <a:pPr lvl="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vi-VN" sz="2200" i="1" smtClean="0">
                          <a:latin typeface="Cambria Math" panose="02040503050406030204" pitchFamily="18" charset="0"/>
                          <a:ea typeface="Times New Roman" panose="02020603050405020304" pitchFamily="18" charset="0"/>
                        </a:rPr>
                        <m:t>10%+3,3%=13,3%.</m:t>
                      </m:r>
                    </m:oMath>
                  </m:oMathPara>
                </a14:m>
                <a:endParaRPr lang="vi-VN" sz="2200">
                  <a:ea typeface="Times New Roman" panose="02020603050405020304" pitchFamily="18" charset="0"/>
                </a:endParaRPr>
              </a:p>
              <a:p>
                <a:pPr lvl="0" algn="just">
                  <a:lnSpc>
                    <a:spcPct val="150000"/>
                  </a:lnSpc>
                  <a:spcBef>
                    <a:spcPts val="600"/>
                  </a:spcBef>
                  <a:spcAft>
                    <a:spcPts val="600"/>
                  </a:spcAft>
                </a:pPr>
                <a:r>
                  <a:rPr lang="vi-VN" sz="2200">
                    <a:ea typeface="Times New Roman" panose="02020603050405020304" pitchFamily="18" charset="0"/>
                  </a:rPr>
                  <a:t>Nên nhận định có trên 50% học sinh tham gia khảo sát sử dụng mạng xã hội trên 3 giờ mỗi ngày là một nhận định sai.</a:t>
                </a:r>
              </a:p>
            </p:txBody>
          </p:sp>
        </mc:Choice>
        <mc:Fallback xmlns="">
          <p:sp>
            <p:nvSpPr>
              <p:cNvPr id="2" name="Rectangle 1"/>
              <p:cNvSpPr>
                <a:spLocks noRot="1" noChangeAspect="1" noMove="1" noResize="1" noEditPoints="1" noAdjustHandles="1" noChangeArrowheads="1" noChangeShapeType="1" noTextEdit="1"/>
              </p:cNvSpPr>
              <p:nvPr/>
            </p:nvSpPr>
            <p:spPr>
              <a:xfrm>
                <a:off x="477083" y="1186719"/>
                <a:ext cx="8181888" cy="2862322"/>
              </a:xfrm>
              <a:prstGeom prst="rect">
                <a:avLst/>
              </a:prstGeom>
              <a:blipFill>
                <a:blip r:embed="rId4"/>
                <a:stretch>
                  <a:fillRect l="-969" r="-969" b="-1279"/>
                </a:stretch>
              </a:blipFill>
            </p:spPr>
            <p:txBody>
              <a:bodyPr/>
              <a:lstStyle/>
              <a:p>
                <a:r>
                  <a:rPr lang="en-US">
                    <a:noFill/>
                  </a:rPr>
                  <a:t> </a:t>
                </a:r>
              </a:p>
            </p:txBody>
          </p:sp>
        </mc:Fallback>
      </mc:AlternateContent>
      <p:pic>
        <p:nvPicPr>
          <p:cNvPr id="6" name="Picture 5"/>
          <p:cNvPicPr>
            <a:picLocks noChangeAspect="1"/>
          </p:cNvPicPr>
          <p:nvPr/>
        </p:nvPicPr>
        <p:blipFill>
          <a:blip r:embed="rId5"/>
          <a:stretch>
            <a:fillRect/>
          </a:stretch>
        </p:blipFill>
        <p:spPr>
          <a:xfrm rot="16720942">
            <a:off x="8039176" y="191958"/>
            <a:ext cx="867330" cy="983644"/>
          </a:xfrm>
          <a:prstGeom prst="rect">
            <a:avLst/>
          </a:prstGeom>
        </p:spPr>
      </p:pic>
    </p:spTree>
    <p:extLst>
      <p:ext uri="{BB962C8B-B14F-4D97-AF65-F5344CB8AC3E}">
        <p14:creationId xmlns:p14="http://schemas.microsoft.com/office/powerpoint/2010/main" val="3955688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accent4">
            <a:alpha val="42000"/>
          </a:schemeClr>
        </a:solidFill>
        <a:effectLst/>
      </p:bgPr>
    </p:bg>
    <p:spTree>
      <p:nvGrpSpPr>
        <p:cNvPr id="1" name="Shape 494"/>
        <p:cNvGrpSpPr/>
        <p:nvPr/>
      </p:nvGrpSpPr>
      <p:grpSpPr>
        <a:xfrm>
          <a:off x="0" y="0"/>
          <a:ext cx="0" cy="0"/>
          <a:chOff x="0" y="0"/>
          <a:chExt cx="0" cy="0"/>
        </a:xfrm>
      </p:grpSpPr>
      <p:sp>
        <p:nvSpPr>
          <p:cNvPr id="3" name="Rectangle 2"/>
          <p:cNvSpPr/>
          <p:nvPr/>
        </p:nvSpPr>
        <p:spPr>
          <a:xfrm>
            <a:off x="111317" y="15902"/>
            <a:ext cx="8921363" cy="958660"/>
          </a:xfrm>
          <a:prstGeom prst="rect">
            <a:avLst/>
          </a:prstGeom>
        </p:spPr>
        <p:txBody>
          <a:bodyPr wrap="square">
            <a:spAutoFit/>
          </a:bodyPr>
          <a:lstStyle/>
          <a:p>
            <a:pPr lvl="0" algn="just">
              <a:lnSpc>
                <a:spcPct val="150000"/>
              </a:lnSpc>
            </a:pPr>
            <a:r>
              <a:rPr kumimoji="0" lang="en-US" sz="2000" b="1" i="0" u="none" strike="noStrike" kern="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rPr>
              <a:t>Bài 5 (SGK – tr50) </a:t>
            </a:r>
            <a:r>
              <a:rPr lang="vi-VN" sz="2000">
                <a:ea typeface="Calibri" panose="020F0502020204030204" pitchFamily="34" charset="0"/>
                <a:cs typeface="Times New Roman" panose="02020603050405020304" pitchFamily="18" charset="0"/>
              </a:rPr>
              <a:t>Một cửa hàng ghi lại cỡ của các đôi giày đã bán trong một ngày ở bảng sau:</a:t>
            </a:r>
            <a:endParaRPr lang="en-US" sz="2000">
              <a:ea typeface="Calibri" panose="020F0502020204030204" pitchFamily="34" charset="0"/>
              <a:cs typeface="Times New Roman" panose="02020603050405020304" pitchFamily="18" charset="0"/>
            </a:endParaRPr>
          </a:p>
        </p:txBody>
      </p:sp>
      <p:sp>
        <p:nvSpPr>
          <p:cNvPr id="4" name="Rectangle 3"/>
          <p:cNvSpPr/>
          <p:nvPr/>
        </p:nvSpPr>
        <p:spPr>
          <a:xfrm>
            <a:off x="111317" y="2750794"/>
            <a:ext cx="8921363" cy="2400657"/>
          </a:xfrm>
          <a:prstGeom prst="rect">
            <a:avLst/>
          </a:prstGeom>
        </p:spPr>
        <p:txBody>
          <a:bodyPr wrap="square">
            <a:spAutoFit/>
          </a:bodyPr>
          <a:lstStyle/>
          <a:p>
            <a:pPr lvl="0" algn="just">
              <a:lnSpc>
                <a:spcPct val="150000"/>
              </a:lnSpc>
            </a:pPr>
            <a:r>
              <a:rPr lang="vi-VN" sz="2000">
                <a:ea typeface="Calibri" panose="020F0502020204030204" pitchFamily="34" charset="0"/>
                <a:cs typeface="Times New Roman" panose="02020603050405020304" pitchFamily="18" charset="0"/>
              </a:rPr>
              <a:t>a) Hãy xác định cỡ mẫu, lập bảng tần số và tần số tương đối cho mẫu số liệu trên.</a:t>
            </a:r>
            <a:endParaRPr lang="en-US" sz="2000">
              <a:ea typeface="Calibri" panose="020F0502020204030204" pitchFamily="34" charset="0"/>
              <a:cs typeface="Times New Roman" panose="02020603050405020304" pitchFamily="18" charset="0"/>
            </a:endParaRPr>
          </a:p>
          <a:p>
            <a:pPr lvl="0" algn="just">
              <a:lnSpc>
                <a:spcPct val="150000"/>
              </a:lnSpc>
            </a:pPr>
            <a:r>
              <a:rPr lang="vi-VN" sz="2000">
                <a:ea typeface="Calibri" panose="020F0502020204030204" pitchFamily="34" charset="0"/>
                <a:cs typeface="Times New Roman" panose="02020603050405020304" pitchFamily="18" charset="0"/>
              </a:rPr>
              <a:t>b) Hãy vẽ biểu đồ dạng cột mô tả bảng số liệu trên.</a:t>
            </a:r>
            <a:endParaRPr lang="en-US" sz="2000">
              <a:ea typeface="Calibri" panose="020F0502020204030204" pitchFamily="34" charset="0"/>
              <a:cs typeface="Times New Roman" panose="02020603050405020304" pitchFamily="18" charset="0"/>
            </a:endParaRPr>
          </a:p>
          <a:p>
            <a:pPr lvl="0" algn="just">
              <a:lnSpc>
                <a:spcPct val="150000"/>
              </a:lnSpc>
            </a:pPr>
            <a:r>
              <a:rPr lang="vi-VN" sz="2000">
                <a:ea typeface="Calibri" panose="020F0502020204030204" pitchFamily="34" charset="0"/>
                <a:cs typeface="Times New Roman" panose="02020603050405020304" pitchFamily="18" charset="0"/>
              </a:rPr>
              <a:t>c) Cửa hàng nên nhập về để bán cỡ giày nào nhiều nhất, cỡ giày nào ít nhất?</a:t>
            </a:r>
            <a:endParaRPr lang="en-US" sz="200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437319" y="1055860"/>
            <a:ext cx="8269358" cy="1677243"/>
          </a:xfrm>
          <a:prstGeom prst="rect">
            <a:avLst/>
          </a:prstGeom>
        </p:spPr>
      </p:pic>
    </p:spTree>
    <p:extLst>
      <p:ext uri="{BB962C8B-B14F-4D97-AF65-F5344CB8AC3E}">
        <p14:creationId xmlns:p14="http://schemas.microsoft.com/office/powerpoint/2010/main" val="2684751684"/>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accent4">
            <a:alpha val="42000"/>
          </a:schemeClr>
        </a:solidFill>
        <a:effectLst/>
      </p:bgPr>
    </p:bg>
    <p:spTree>
      <p:nvGrpSpPr>
        <p:cNvPr id="1" name="Shape 494"/>
        <p:cNvGrpSpPr/>
        <p:nvPr/>
      </p:nvGrpSpPr>
      <p:grpSpPr>
        <a:xfrm>
          <a:off x="0" y="0"/>
          <a:ext cx="0" cy="0"/>
          <a:chOff x="0" y="0"/>
          <a:chExt cx="0" cy="0"/>
        </a:xfrm>
      </p:grpSpPr>
      <p:sp>
        <p:nvSpPr>
          <p:cNvPr id="3" name="Rectangle 2"/>
          <p:cNvSpPr/>
          <p:nvPr/>
        </p:nvSpPr>
        <p:spPr>
          <a:xfrm>
            <a:off x="179992" y="162557"/>
            <a:ext cx="784189" cy="415498"/>
          </a:xfrm>
          <a:prstGeom prst="rect">
            <a:avLst/>
          </a:prstGeom>
        </p:spPr>
        <p:txBody>
          <a:bodyPr wrap="none">
            <a:spAutoFit/>
          </a:bodyPr>
          <a:lstStyle/>
          <a:p>
            <a:pPr>
              <a:defRPr/>
            </a:pPr>
            <a:r>
              <a:rPr lang="en-US" sz="2100" b="1" i="1" u="sng">
                <a:solidFill>
                  <a:srgbClr val="C00000"/>
                </a:solidFill>
                <a:ea typeface="+mn-ea"/>
              </a:rPr>
              <a:t>Giải:</a:t>
            </a:r>
          </a:p>
        </p:txBody>
      </p:sp>
      <p:sp>
        <p:nvSpPr>
          <p:cNvPr id="2" name="Rectangle 1"/>
          <p:cNvSpPr/>
          <p:nvPr/>
        </p:nvSpPr>
        <p:spPr>
          <a:xfrm>
            <a:off x="179992" y="716001"/>
            <a:ext cx="7842874" cy="553998"/>
          </a:xfrm>
          <a:prstGeom prst="rect">
            <a:avLst/>
          </a:prstGeom>
        </p:spPr>
        <p:txBody>
          <a:bodyPr wrap="square">
            <a:spAutoFit/>
          </a:bodyPr>
          <a:lstStyle/>
          <a:p>
            <a:pPr marR="30480" algn="just">
              <a:lnSpc>
                <a:spcPct val="150000"/>
              </a:lnSpc>
            </a:pPr>
            <a:r>
              <a:rPr lang="en-US" sz="2000">
                <a:latin typeface="+mj-lt"/>
                <a:ea typeface="Times New Roman" panose="02020603050405020304" pitchFamily="18" charset="0"/>
                <a:cs typeface="Times New Roman" panose="02020603050405020304" pitchFamily="18" charset="0"/>
              </a:rPr>
              <a:t>a) Cỡ mẫu của mẫu số liệu là 40. Bảng tần số của mẫu số liệu :</a:t>
            </a:r>
            <a:endParaRPr lang="en-US" sz="2000">
              <a:effectLst/>
              <a:latin typeface="+mj-lt"/>
              <a:ea typeface="Calibri" panose="020F0502020204030204" pitchFamily="34"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849189284"/>
              </p:ext>
            </p:extLst>
          </p:nvPr>
        </p:nvGraphicFramePr>
        <p:xfrm>
          <a:off x="249297" y="1549113"/>
          <a:ext cx="8648209" cy="885260"/>
        </p:xfrm>
        <a:graphic>
          <a:graphicData uri="http://schemas.openxmlformats.org/drawingml/2006/table">
            <a:tbl>
              <a:tblPr firstRow="1" firstCol="1" bandRow="1"/>
              <a:tblGrid>
                <a:gridCol w="1410537">
                  <a:extLst>
                    <a:ext uri="{9D8B030D-6E8A-4147-A177-3AD203B41FA5}">
                      <a16:colId xmlns:a16="http://schemas.microsoft.com/office/drawing/2014/main" val="3730491343"/>
                    </a:ext>
                  </a:extLst>
                </a:gridCol>
                <a:gridCol w="915693">
                  <a:extLst>
                    <a:ext uri="{9D8B030D-6E8A-4147-A177-3AD203B41FA5}">
                      <a16:colId xmlns:a16="http://schemas.microsoft.com/office/drawing/2014/main" val="1435566728"/>
                    </a:ext>
                  </a:extLst>
                </a:gridCol>
                <a:gridCol w="998937">
                  <a:extLst>
                    <a:ext uri="{9D8B030D-6E8A-4147-A177-3AD203B41FA5}">
                      <a16:colId xmlns:a16="http://schemas.microsoft.com/office/drawing/2014/main" val="4224955837"/>
                    </a:ext>
                  </a:extLst>
                </a:gridCol>
                <a:gridCol w="998937">
                  <a:extLst>
                    <a:ext uri="{9D8B030D-6E8A-4147-A177-3AD203B41FA5}">
                      <a16:colId xmlns:a16="http://schemas.microsoft.com/office/drawing/2014/main" val="2571718390"/>
                    </a:ext>
                  </a:extLst>
                </a:gridCol>
                <a:gridCol w="915693">
                  <a:extLst>
                    <a:ext uri="{9D8B030D-6E8A-4147-A177-3AD203B41FA5}">
                      <a16:colId xmlns:a16="http://schemas.microsoft.com/office/drawing/2014/main" val="16140057"/>
                    </a:ext>
                  </a:extLst>
                </a:gridCol>
                <a:gridCol w="915693">
                  <a:extLst>
                    <a:ext uri="{9D8B030D-6E8A-4147-A177-3AD203B41FA5}">
                      <a16:colId xmlns:a16="http://schemas.microsoft.com/office/drawing/2014/main" val="3230529142"/>
                    </a:ext>
                  </a:extLst>
                </a:gridCol>
                <a:gridCol w="915693">
                  <a:extLst>
                    <a:ext uri="{9D8B030D-6E8A-4147-A177-3AD203B41FA5}">
                      <a16:colId xmlns:a16="http://schemas.microsoft.com/office/drawing/2014/main" val="91864710"/>
                    </a:ext>
                  </a:extLst>
                </a:gridCol>
                <a:gridCol w="832448">
                  <a:extLst>
                    <a:ext uri="{9D8B030D-6E8A-4147-A177-3AD203B41FA5}">
                      <a16:colId xmlns:a16="http://schemas.microsoft.com/office/drawing/2014/main" val="3082780474"/>
                    </a:ext>
                  </a:extLst>
                </a:gridCol>
                <a:gridCol w="744578">
                  <a:extLst>
                    <a:ext uri="{9D8B030D-6E8A-4147-A177-3AD203B41FA5}">
                      <a16:colId xmlns:a16="http://schemas.microsoft.com/office/drawing/2014/main" val="3540811567"/>
                    </a:ext>
                  </a:extLst>
                </a:gridCol>
              </a:tblGrid>
              <a:tr h="442630">
                <a:tc>
                  <a:txBody>
                    <a:bodyPr/>
                    <a:lstStyle/>
                    <a:p>
                      <a:pPr algn="ctr">
                        <a:lnSpc>
                          <a:spcPct val="100000"/>
                        </a:lnSpc>
                        <a:spcAft>
                          <a:spcPts val="0"/>
                        </a:spcAft>
                      </a:pPr>
                      <a:r>
                        <a:rPr lang="fr-FR" sz="2000">
                          <a:effectLst/>
                          <a:latin typeface="+mj-lt"/>
                          <a:ea typeface="Calibri" panose="020F0502020204030204" pitchFamily="34" charset="0"/>
                          <a:cs typeface="Times New Roman" panose="02020603050405020304" pitchFamily="18" charset="0"/>
                        </a:rPr>
                        <a:t>Cỡ giày</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fr-FR" sz="2000">
                          <a:effectLst/>
                          <a:latin typeface="+mj-lt"/>
                          <a:ea typeface="Calibri" panose="020F0502020204030204" pitchFamily="34" charset="0"/>
                          <a:cs typeface="Times New Roman" panose="02020603050405020304" pitchFamily="18" charset="0"/>
                        </a:rPr>
                        <a:t>37</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fr-FR" sz="2000">
                          <a:effectLst/>
                          <a:latin typeface="+mj-lt"/>
                          <a:ea typeface="Calibri" panose="020F0502020204030204" pitchFamily="34" charset="0"/>
                          <a:cs typeface="Times New Roman" panose="02020603050405020304" pitchFamily="18" charset="0"/>
                        </a:rPr>
                        <a:t>38</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fr-FR" sz="2000">
                          <a:effectLst/>
                          <a:latin typeface="+mj-lt"/>
                          <a:ea typeface="Calibri" panose="020F0502020204030204" pitchFamily="34" charset="0"/>
                          <a:cs typeface="Times New Roman" panose="02020603050405020304" pitchFamily="18" charset="0"/>
                        </a:rPr>
                        <a:t>39</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fr-FR" sz="2000">
                          <a:effectLst/>
                          <a:latin typeface="+mj-lt"/>
                          <a:ea typeface="Calibri" panose="020F0502020204030204" pitchFamily="34" charset="0"/>
                          <a:cs typeface="Times New Roman" panose="02020603050405020304" pitchFamily="18" charset="0"/>
                        </a:rPr>
                        <a:t>40</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fr-FR" sz="2000">
                          <a:effectLst/>
                          <a:latin typeface="+mj-lt"/>
                          <a:ea typeface="Calibri" panose="020F0502020204030204" pitchFamily="34" charset="0"/>
                          <a:cs typeface="Times New Roman" panose="02020603050405020304" pitchFamily="18" charset="0"/>
                        </a:rPr>
                        <a:t>41</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fr-FR" sz="2000">
                          <a:effectLst/>
                          <a:latin typeface="+mj-lt"/>
                          <a:ea typeface="Calibri" panose="020F0502020204030204" pitchFamily="34" charset="0"/>
                          <a:cs typeface="Times New Roman" panose="02020603050405020304" pitchFamily="18" charset="0"/>
                        </a:rPr>
                        <a:t>42</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fr-FR" sz="2000">
                          <a:effectLst/>
                          <a:latin typeface="+mj-lt"/>
                          <a:ea typeface="Calibri" panose="020F0502020204030204" pitchFamily="34" charset="0"/>
                          <a:cs typeface="Times New Roman" panose="02020603050405020304" pitchFamily="18" charset="0"/>
                        </a:rPr>
                        <a:t>43</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fr-FR" sz="2000">
                          <a:effectLst/>
                          <a:latin typeface="+mj-lt"/>
                          <a:ea typeface="Calibri" panose="020F0502020204030204" pitchFamily="34" charset="0"/>
                          <a:cs typeface="Times New Roman" panose="02020603050405020304" pitchFamily="18" charset="0"/>
                        </a:rPr>
                        <a:t>44</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9456348"/>
                  </a:ext>
                </a:extLst>
              </a:tr>
              <a:tr h="442630">
                <a:tc>
                  <a:txBody>
                    <a:bodyPr/>
                    <a:lstStyle/>
                    <a:p>
                      <a:pPr algn="ctr">
                        <a:lnSpc>
                          <a:spcPct val="100000"/>
                        </a:lnSpc>
                        <a:spcAft>
                          <a:spcPts val="0"/>
                        </a:spcAft>
                      </a:pPr>
                      <a:r>
                        <a:rPr lang="fr-FR" sz="2000">
                          <a:effectLst/>
                          <a:latin typeface="+mj-lt"/>
                          <a:ea typeface="Calibri" panose="020F0502020204030204" pitchFamily="34" charset="0"/>
                          <a:cs typeface="Times New Roman" panose="02020603050405020304" pitchFamily="18" charset="0"/>
                        </a:rPr>
                        <a:t>Tần số</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fr-FR" sz="2000">
                          <a:effectLst/>
                          <a:latin typeface="+mj-lt"/>
                          <a:ea typeface="Calibri" panose="020F0502020204030204" pitchFamily="34" charset="0"/>
                          <a:cs typeface="Times New Roman" panose="02020603050405020304" pitchFamily="18" charset="0"/>
                        </a:rPr>
                        <a:t>4</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fr-FR" sz="2000">
                          <a:effectLst/>
                          <a:latin typeface="+mj-lt"/>
                          <a:ea typeface="Calibri" panose="020F0502020204030204" pitchFamily="34" charset="0"/>
                          <a:cs typeface="Times New Roman" panose="02020603050405020304" pitchFamily="18" charset="0"/>
                        </a:rPr>
                        <a:t>5</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fr-FR" sz="2000">
                          <a:effectLst/>
                          <a:latin typeface="+mj-lt"/>
                          <a:ea typeface="Calibri" panose="020F0502020204030204" pitchFamily="34" charset="0"/>
                          <a:cs typeface="Times New Roman" panose="02020603050405020304" pitchFamily="18" charset="0"/>
                        </a:rPr>
                        <a:t>6</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fr-FR" sz="2000">
                          <a:effectLst/>
                          <a:latin typeface="+mj-lt"/>
                          <a:ea typeface="Calibri" panose="020F0502020204030204" pitchFamily="34" charset="0"/>
                          <a:cs typeface="Times New Roman" panose="02020603050405020304" pitchFamily="18" charset="0"/>
                        </a:rPr>
                        <a:t>8</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fr-FR" sz="2000">
                          <a:effectLst/>
                          <a:latin typeface="+mj-lt"/>
                          <a:ea typeface="Calibri" panose="020F0502020204030204" pitchFamily="34" charset="0"/>
                          <a:cs typeface="Times New Roman" panose="02020603050405020304" pitchFamily="18" charset="0"/>
                        </a:rPr>
                        <a:t>8</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fr-FR" sz="2000">
                          <a:effectLst/>
                          <a:latin typeface="+mj-lt"/>
                          <a:ea typeface="Calibri" panose="020F0502020204030204" pitchFamily="34" charset="0"/>
                          <a:cs typeface="Times New Roman" panose="02020603050405020304" pitchFamily="18" charset="0"/>
                        </a:rPr>
                        <a:t>4</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fr-FR" sz="2000">
                          <a:effectLst/>
                          <a:latin typeface="+mj-lt"/>
                          <a:ea typeface="Calibri" panose="020F0502020204030204" pitchFamily="34" charset="0"/>
                          <a:cs typeface="Times New Roman" panose="02020603050405020304" pitchFamily="18" charset="0"/>
                        </a:rPr>
                        <a:t>3</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fr-FR" sz="2000">
                          <a:effectLst/>
                          <a:latin typeface="+mj-lt"/>
                          <a:ea typeface="Calibri" panose="020F0502020204030204" pitchFamily="34" charset="0"/>
                          <a:cs typeface="Times New Roman" panose="02020603050405020304" pitchFamily="18" charset="0"/>
                        </a:rPr>
                        <a:t>2</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1222933"/>
                  </a:ext>
                </a:extLst>
              </a:tr>
            </a:tbl>
          </a:graphicData>
        </a:graphic>
      </p:graphicFrame>
      <p:sp>
        <p:nvSpPr>
          <p:cNvPr id="5" name="Rectangle 4"/>
          <p:cNvSpPr/>
          <p:nvPr/>
        </p:nvSpPr>
        <p:spPr>
          <a:xfrm>
            <a:off x="179992" y="2744281"/>
            <a:ext cx="6160661" cy="496996"/>
          </a:xfrm>
          <a:prstGeom prst="rect">
            <a:avLst/>
          </a:prstGeom>
        </p:spPr>
        <p:txBody>
          <a:bodyPr wrap="none">
            <a:spAutoFit/>
          </a:bodyPr>
          <a:lstStyle/>
          <a:p>
            <a:pPr algn="just">
              <a:lnSpc>
                <a:spcPct val="150000"/>
              </a:lnSpc>
              <a:spcAft>
                <a:spcPts val="800"/>
              </a:spcAft>
            </a:pPr>
            <a:r>
              <a:rPr lang="fr-FR" sz="2000">
                <a:latin typeface="+mj-lt"/>
                <a:ea typeface="Calibri" panose="020F0502020204030204" pitchFamily="34" charset="0"/>
                <a:cs typeface="Times New Roman" panose="02020603050405020304" pitchFamily="18" charset="0"/>
              </a:rPr>
              <a:t>Từ đó, ta có bảng tần số tương đối của mẫu số liệu :</a:t>
            </a:r>
            <a:endParaRPr lang="en-US" sz="2000">
              <a:effectLst/>
              <a:latin typeface="+mj-lt"/>
              <a:ea typeface="Calibri" panose="020F0502020204030204" pitchFamily="34"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446924401"/>
              </p:ext>
            </p:extLst>
          </p:nvPr>
        </p:nvGraphicFramePr>
        <p:xfrm>
          <a:off x="249297" y="3617690"/>
          <a:ext cx="8648210" cy="1208750"/>
        </p:xfrm>
        <a:graphic>
          <a:graphicData uri="http://schemas.openxmlformats.org/drawingml/2006/table">
            <a:tbl>
              <a:tblPr firstRow="1" firstCol="1" bandRow="1"/>
              <a:tblGrid>
                <a:gridCol w="2159949">
                  <a:extLst>
                    <a:ext uri="{9D8B030D-6E8A-4147-A177-3AD203B41FA5}">
                      <a16:colId xmlns:a16="http://schemas.microsoft.com/office/drawing/2014/main" val="3529488305"/>
                    </a:ext>
                  </a:extLst>
                </a:gridCol>
                <a:gridCol w="866692">
                  <a:extLst>
                    <a:ext uri="{9D8B030D-6E8A-4147-A177-3AD203B41FA5}">
                      <a16:colId xmlns:a16="http://schemas.microsoft.com/office/drawing/2014/main" val="101984664"/>
                    </a:ext>
                  </a:extLst>
                </a:gridCol>
                <a:gridCol w="858741">
                  <a:extLst>
                    <a:ext uri="{9D8B030D-6E8A-4147-A177-3AD203B41FA5}">
                      <a16:colId xmlns:a16="http://schemas.microsoft.com/office/drawing/2014/main" val="1062032142"/>
                    </a:ext>
                  </a:extLst>
                </a:gridCol>
                <a:gridCol w="890546">
                  <a:extLst>
                    <a:ext uri="{9D8B030D-6E8A-4147-A177-3AD203B41FA5}">
                      <a16:colId xmlns:a16="http://schemas.microsoft.com/office/drawing/2014/main" val="3357528296"/>
                    </a:ext>
                  </a:extLst>
                </a:gridCol>
                <a:gridCol w="898498">
                  <a:extLst>
                    <a:ext uri="{9D8B030D-6E8A-4147-A177-3AD203B41FA5}">
                      <a16:colId xmlns:a16="http://schemas.microsoft.com/office/drawing/2014/main" val="999599226"/>
                    </a:ext>
                  </a:extLst>
                </a:gridCol>
                <a:gridCol w="795130">
                  <a:extLst>
                    <a:ext uri="{9D8B030D-6E8A-4147-A177-3AD203B41FA5}">
                      <a16:colId xmlns:a16="http://schemas.microsoft.com/office/drawing/2014/main" val="1422175159"/>
                    </a:ext>
                  </a:extLst>
                </a:gridCol>
                <a:gridCol w="699715">
                  <a:extLst>
                    <a:ext uri="{9D8B030D-6E8A-4147-A177-3AD203B41FA5}">
                      <a16:colId xmlns:a16="http://schemas.microsoft.com/office/drawing/2014/main" val="3318152616"/>
                    </a:ext>
                  </a:extLst>
                </a:gridCol>
                <a:gridCol w="734361">
                  <a:extLst>
                    <a:ext uri="{9D8B030D-6E8A-4147-A177-3AD203B41FA5}">
                      <a16:colId xmlns:a16="http://schemas.microsoft.com/office/drawing/2014/main" val="913476963"/>
                    </a:ext>
                  </a:extLst>
                </a:gridCol>
                <a:gridCol w="744578">
                  <a:extLst>
                    <a:ext uri="{9D8B030D-6E8A-4147-A177-3AD203B41FA5}">
                      <a16:colId xmlns:a16="http://schemas.microsoft.com/office/drawing/2014/main" val="3124698185"/>
                    </a:ext>
                  </a:extLst>
                </a:gridCol>
              </a:tblGrid>
              <a:tr h="604375">
                <a:tc>
                  <a:txBody>
                    <a:bodyPr/>
                    <a:lstStyle/>
                    <a:p>
                      <a:pPr algn="ctr">
                        <a:lnSpc>
                          <a:spcPct val="100000"/>
                        </a:lnSpc>
                        <a:spcAft>
                          <a:spcPts val="0"/>
                        </a:spcAft>
                      </a:pPr>
                      <a:r>
                        <a:rPr lang="fr-FR" sz="2000">
                          <a:effectLst/>
                          <a:latin typeface="+mj-lt"/>
                          <a:ea typeface="Calibri" panose="020F0502020204030204" pitchFamily="34" charset="0"/>
                          <a:cs typeface="Times New Roman" panose="02020603050405020304" pitchFamily="18" charset="0"/>
                        </a:rPr>
                        <a:t>Cỡ giày</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fr-FR" sz="2000">
                          <a:effectLst/>
                          <a:latin typeface="+mj-lt"/>
                          <a:ea typeface="Calibri" panose="020F0502020204030204" pitchFamily="34" charset="0"/>
                          <a:cs typeface="Times New Roman" panose="02020603050405020304" pitchFamily="18" charset="0"/>
                        </a:rPr>
                        <a:t>37</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fr-FR" sz="2000">
                          <a:effectLst/>
                          <a:latin typeface="+mj-lt"/>
                          <a:ea typeface="Calibri" panose="020F0502020204030204" pitchFamily="34" charset="0"/>
                          <a:cs typeface="Times New Roman" panose="02020603050405020304" pitchFamily="18" charset="0"/>
                        </a:rPr>
                        <a:t>38</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fr-FR" sz="2000">
                          <a:effectLst/>
                          <a:latin typeface="+mj-lt"/>
                          <a:ea typeface="Calibri" panose="020F0502020204030204" pitchFamily="34" charset="0"/>
                          <a:cs typeface="Times New Roman" panose="02020603050405020304" pitchFamily="18" charset="0"/>
                        </a:rPr>
                        <a:t>39</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fr-FR" sz="2000">
                          <a:effectLst/>
                          <a:latin typeface="+mj-lt"/>
                          <a:ea typeface="Calibri" panose="020F0502020204030204" pitchFamily="34" charset="0"/>
                          <a:cs typeface="Times New Roman" panose="02020603050405020304" pitchFamily="18" charset="0"/>
                        </a:rPr>
                        <a:t>40</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fr-FR" sz="2000">
                          <a:effectLst/>
                          <a:latin typeface="+mj-lt"/>
                          <a:ea typeface="Calibri" panose="020F0502020204030204" pitchFamily="34" charset="0"/>
                          <a:cs typeface="Times New Roman" panose="02020603050405020304" pitchFamily="18" charset="0"/>
                        </a:rPr>
                        <a:t>41</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fr-FR" sz="2000">
                          <a:effectLst/>
                          <a:latin typeface="+mj-lt"/>
                          <a:ea typeface="Calibri" panose="020F0502020204030204" pitchFamily="34" charset="0"/>
                          <a:cs typeface="Times New Roman" panose="02020603050405020304" pitchFamily="18" charset="0"/>
                        </a:rPr>
                        <a:t>42</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fr-FR" sz="2000">
                          <a:effectLst/>
                          <a:latin typeface="+mj-lt"/>
                          <a:ea typeface="Calibri" panose="020F0502020204030204" pitchFamily="34" charset="0"/>
                          <a:cs typeface="Times New Roman" panose="02020603050405020304" pitchFamily="18" charset="0"/>
                        </a:rPr>
                        <a:t>43</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fr-FR" sz="2000">
                          <a:effectLst/>
                          <a:latin typeface="+mj-lt"/>
                          <a:ea typeface="Calibri" panose="020F0502020204030204" pitchFamily="34" charset="0"/>
                          <a:cs typeface="Times New Roman" panose="02020603050405020304" pitchFamily="18" charset="0"/>
                        </a:rPr>
                        <a:t>44</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2709234"/>
                  </a:ext>
                </a:extLst>
              </a:tr>
              <a:tr h="604375">
                <a:tc>
                  <a:txBody>
                    <a:bodyPr/>
                    <a:lstStyle/>
                    <a:p>
                      <a:pPr algn="ctr">
                        <a:lnSpc>
                          <a:spcPct val="100000"/>
                        </a:lnSpc>
                        <a:spcAft>
                          <a:spcPts val="0"/>
                        </a:spcAft>
                      </a:pPr>
                      <a:r>
                        <a:rPr lang="fr-FR" sz="2000">
                          <a:effectLst/>
                          <a:latin typeface="+mj-lt"/>
                          <a:ea typeface="Calibri" panose="020F0502020204030204" pitchFamily="34" charset="0"/>
                          <a:cs typeface="Times New Roman" panose="02020603050405020304" pitchFamily="18" charset="0"/>
                        </a:rPr>
                        <a:t>Tần số tương đối</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fr-FR" sz="2000">
                          <a:effectLst/>
                          <a:latin typeface="+mj-lt"/>
                          <a:ea typeface="Calibri" panose="020F0502020204030204" pitchFamily="34" charset="0"/>
                          <a:cs typeface="Times New Roman" panose="02020603050405020304" pitchFamily="18" charset="0"/>
                        </a:rPr>
                        <a:t>10%</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fr-FR" sz="2000">
                          <a:effectLst/>
                          <a:latin typeface="+mj-lt"/>
                          <a:ea typeface="Calibri" panose="020F0502020204030204" pitchFamily="34" charset="0"/>
                          <a:cs typeface="Times New Roman" panose="02020603050405020304" pitchFamily="18" charset="0"/>
                        </a:rPr>
                        <a:t>12,5%</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fr-FR" sz="2000">
                          <a:effectLst/>
                          <a:latin typeface="+mj-lt"/>
                          <a:ea typeface="Calibri" panose="020F0502020204030204" pitchFamily="34" charset="0"/>
                          <a:cs typeface="Times New Roman" panose="02020603050405020304" pitchFamily="18" charset="0"/>
                        </a:rPr>
                        <a:t>15%</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fr-FR" sz="2000">
                          <a:effectLst/>
                          <a:latin typeface="+mj-lt"/>
                          <a:ea typeface="Calibri" panose="020F0502020204030204" pitchFamily="34" charset="0"/>
                          <a:cs typeface="Times New Roman" panose="02020603050405020304" pitchFamily="18" charset="0"/>
                        </a:rPr>
                        <a:t>20%</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fr-FR" sz="2000">
                          <a:effectLst/>
                          <a:latin typeface="+mj-lt"/>
                          <a:ea typeface="Calibri" panose="020F0502020204030204" pitchFamily="34" charset="0"/>
                          <a:cs typeface="Times New Roman" panose="02020603050405020304" pitchFamily="18" charset="0"/>
                        </a:rPr>
                        <a:t>20%</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fr-FR" sz="2000">
                          <a:effectLst/>
                          <a:latin typeface="+mj-lt"/>
                          <a:ea typeface="Calibri" panose="020F0502020204030204" pitchFamily="34" charset="0"/>
                          <a:cs typeface="Times New Roman" panose="02020603050405020304" pitchFamily="18" charset="0"/>
                        </a:rPr>
                        <a:t>10%</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fr-FR" sz="2000">
                          <a:effectLst/>
                          <a:latin typeface="+mj-lt"/>
                          <a:ea typeface="Calibri" panose="020F0502020204030204" pitchFamily="34" charset="0"/>
                          <a:cs typeface="Times New Roman" panose="02020603050405020304" pitchFamily="18" charset="0"/>
                        </a:rPr>
                        <a:t>7,5%</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fr-FR" sz="2000">
                          <a:effectLst/>
                          <a:latin typeface="+mj-lt"/>
                          <a:ea typeface="Calibri" panose="020F0502020204030204" pitchFamily="34" charset="0"/>
                          <a:cs typeface="Times New Roman" panose="02020603050405020304" pitchFamily="18" charset="0"/>
                        </a:rPr>
                        <a:t>5%</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3227731"/>
                  </a:ext>
                </a:extLst>
              </a:tr>
            </a:tbl>
          </a:graphicData>
        </a:graphic>
      </p:graphicFrame>
      <p:pic>
        <p:nvPicPr>
          <p:cNvPr id="7" name="Picture 6"/>
          <p:cNvPicPr>
            <a:picLocks noChangeAspect="1"/>
          </p:cNvPicPr>
          <p:nvPr/>
        </p:nvPicPr>
        <p:blipFill>
          <a:blip r:embed="rId3"/>
          <a:stretch>
            <a:fillRect/>
          </a:stretch>
        </p:blipFill>
        <p:spPr>
          <a:xfrm>
            <a:off x="8022866" y="113204"/>
            <a:ext cx="972879" cy="1026083"/>
          </a:xfrm>
          <a:prstGeom prst="rect">
            <a:avLst/>
          </a:prstGeom>
        </p:spPr>
      </p:pic>
    </p:spTree>
    <p:extLst>
      <p:ext uri="{BB962C8B-B14F-4D97-AF65-F5344CB8AC3E}">
        <p14:creationId xmlns:p14="http://schemas.microsoft.com/office/powerpoint/2010/main" val="1392897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par>
                                <p:cTn id="21" presetID="16" presetClass="entr" presetSubtype="21"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accent4">
            <a:alpha val="42000"/>
          </a:schemeClr>
        </a:solidFill>
        <a:effectLst/>
      </p:bgPr>
    </p:bg>
    <p:spTree>
      <p:nvGrpSpPr>
        <p:cNvPr id="1" name="Shape 494"/>
        <p:cNvGrpSpPr/>
        <p:nvPr/>
      </p:nvGrpSpPr>
      <p:grpSpPr>
        <a:xfrm>
          <a:off x="0" y="0"/>
          <a:ext cx="0" cy="0"/>
          <a:chOff x="0" y="0"/>
          <a:chExt cx="0" cy="0"/>
        </a:xfrm>
      </p:grpSpPr>
      <p:sp>
        <p:nvSpPr>
          <p:cNvPr id="3" name="Rectangle 2"/>
          <p:cNvSpPr/>
          <p:nvPr/>
        </p:nvSpPr>
        <p:spPr>
          <a:xfrm>
            <a:off x="179992" y="162557"/>
            <a:ext cx="784189" cy="41549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100" b="1" i="1" u="sng" strike="noStrike" kern="0" cap="none" spc="0" normalizeH="0" baseline="0" noProof="0">
                <a:ln>
                  <a:noFill/>
                </a:ln>
                <a:solidFill>
                  <a:srgbClr val="C00000"/>
                </a:solidFill>
                <a:effectLst/>
                <a:uLnTx/>
                <a:uFillTx/>
                <a:latin typeface="Arial"/>
                <a:ea typeface="+mn-ea"/>
                <a:cs typeface="Arial"/>
                <a:sym typeface="Arial"/>
              </a:rPr>
              <a:t>Giải:</a:t>
            </a:r>
          </a:p>
        </p:txBody>
      </p:sp>
      <p:sp>
        <p:nvSpPr>
          <p:cNvPr id="2" name="Rectangle 1"/>
          <p:cNvSpPr/>
          <p:nvPr/>
        </p:nvSpPr>
        <p:spPr>
          <a:xfrm>
            <a:off x="1093308" y="103648"/>
            <a:ext cx="7842874" cy="496996"/>
          </a:xfrm>
          <a:prstGeom prst="rect">
            <a:avLst/>
          </a:prstGeom>
        </p:spPr>
        <p:txBody>
          <a:bodyPr wrap="square">
            <a:spAutoFit/>
          </a:bodyPr>
          <a:lstStyle/>
          <a:p>
            <a:pPr marR="30480" lvl="0" algn="just">
              <a:lnSpc>
                <a:spcPct val="150000"/>
              </a:lnSpc>
            </a:pPr>
            <a:r>
              <a:rPr lang="en-US" sz="2000">
                <a:ea typeface="Times New Roman" panose="02020603050405020304" pitchFamily="18" charset="0"/>
                <a:cs typeface="Times New Roman" panose="02020603050405020304" pitchFamily="18" charset="0"/>
              </a:rPr>
              <a:t>b) </a:t>
            </a:r>
            <a:endParaRPr kumimoji="0" lang="en-US" sz="20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p:txBody>
      </p:sp>
      <p:sp>
        <p:nvSpPr>
          <p:cNvPr id="5" name="Rectangle 4"/>
          <p:cNvSpPr/>
          <p:nvPr/>
        </p:nvSpPr>
        <p:spPr>
          <a:xfrm>
            <a:off x="179992" y="3977021"/>
            <a:ext cx="8756190" cy="958660"/>
          </a:xfrm>
          <a:prstGeom prst="rect">
            <a:avLst/>
          </a:prstGeom>
        </p:spPr>
        <p:txBody>
          <a:bodyPr wrap="square">
            <a:spAutoFit/>
          </a:bodyPr>
          <a:lstStyle/>
          <a:p>
            <a:pPr lvl="0" algn="just">
              <a:lnSpc>
                <a:spcPct val="150000"/>
              </a:lnSpc>
              <a:spcAft>
                <a:spcPts val="800"/>
              </a:spcAft>
            </a:pPr>
            <a:r>
              <a:rPr lang="fr-FR" sz="2000">
                <a:ea typeface="Calibri" panose="020F0502020204030204" pitchFamily="34" charset="0"/>
                <a:cs typeface="Times New Roman" panose="02020603050405020304" pitchFamily="18" charset="0"/>
              </a:rPr>
              <a:t>c) Quan sát biểu đồ, ta thấy nên nhập về cỡ giày 40 và 41 nhiều nhất, nhập về cỡ giày 44 ít nhất.</a:t>
            </a:r>
            <a:endParaRPr kumimoji="0" lang="en-US" sz="20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p:txBody>
      </p:sp>
      <p:pic>
        <p:nvPicPr>
          <p:cNvPr id="7" name="Picture 6"/>
          <p:cNvPicPr>
            <a:picLocks noChangeAspect="1"/>
          </p:cNvPicPr>
          <p:nvPr/>
        </p:nvPicPr>
        <p:blipFill>
          <a:blip r:embed="rId3"/>
          <a:stretch>
            <a:fillRect/>
          </a:stretch>
        </p:blipFill>
        <p:spPr>
          <a:xfrm>
            <a:off x="8022866" y="113204"/>
            <a:ext cx="972879" cy="1026083"/>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6629" y="626245"/>
            <a:ext cx="4982915" cy="3188287"/>
          </a:xfrm>
          <a:prstGeom prst="rect">
            <a:avLst/>
          </a:prstGeom>
        </p:spPr>
      </p:pic>
    </p:spTree>
    <p:extLst>
      <p:ext uri="{BB962C8B-B14F-4D97-AF65-F5344CB8AC3E}">
        <p14:creationId xmlns:p14="http://schemas.microsoft.com/office/powerpoint/2010/main" val="3151813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7" name="Rectangle 6"/>
          <p:cNvSpPr/>
          <p:nvPr/>
        </p:nvSpPr>
        <p:spPr>
          <a:xfrm>
            <a:off x="198783" y="159027"/>
            <a:ext cx="8746435" cy="4826442"/>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7821" y="99414"/>
            <a:ext cx="8743284" cy="985591"/>
          </a:xfrm>
          <a:prstGeom prst="rect">
            <a:avLst/>
          </a:prstGeom>
        </p:spPr>
        <p:txBody>
          <a:bodyPr wrap="square">
            <a:spAutoFit/>
          </a:bodyPr>
          <a:lstStyle/>
          <a:p>
            <a:pPr lvl="0" algn="just">
              <a:lnSpc>
                <a:spcPct val="155000"/>
              </a:lnSpc>
            </a:pPr>
            <a:r>
              <a:rPr lang="en-US" sz="2000" b="1">
                <a:ea typeface="Calibri" panose="020F0502020204030204" pitchFamily="34" charset="0"/>
                <a:cs typeface="Times New Roman" panose="02020603050405020304" pitchFamily="18" charset="0"/>
              </a:rPr>
              <a:t>Bài 6 (SGK – tr50) </a:t>
            </a:r>
            <a:r>
              <a:rPr lang="vi-VN" sz="2000">
                <a:ea typeface="Calibri" panose="020F0502020204030204" pitchFamily="34" charset="0"/>
                <a:cs typeface="Times New Roman" panose="02020603050405020304" pitchFamily="18" charset="0"/>
              </a:rPr>
              <a:t>Số bàn thắng một đội bóng ghi được trong 26 trận đấu của Giải vô địch quốc gia</a:t>
            </a:r>
            <a:r>
              <a:rPr lang="en-US" sz="2000">
                <a:ea typeface="Calibri" panose="020F0502020204030204" pitchFamily="34" charset="0"/>
                <a:cs typeface="Times New Roman" panose="02020603050405020304" pitchFamily="18" charset="0"/>
              </a:rPr>
              <a:t> </a:t>
            </a:r>
            <a:r>
              <a:rPr lang="vi-VN" sz="2000">
                <a:ea typeface="Calibri" panose="020F0502020204030204" pitchFamily="34" charset="0"/>
                <a:cs typeface="Times New Roman" panose="02020603050405020304" pitchFamily="18" charset="0"/>
              </a:rPr>
              <a:t>được ghi lại ở bảng sau:</a:t>
            </a:r>
            <a:endParaRPr lang="en-US" sz="2000">
              <a:ea typeface="Calibri" panose="020F0502020204030204" pitchFamily="34" charset="0"/>
              <a:cs typeface="Times New Roman" panose="02020603050405020304" pitchFamily="18" charset="0"/>
            </a:endParaRPr>
          </a:p>
        </p:txBody>
      </p:sp>
      <p:sp>
        <p:nvSpPr>
          <p:cNvPr id="4" name="Rectangle 3"/>
          <p:cNvSpPr/>
          <p:nvPr/>
        </p:nvSpPr>
        <p:spPr>
          <a:xfrm>
            <a:off x="127422" y="2262507"/>
            <a:ext cx="8945019" cy="1046440"/>
          </a:xfrm>
          <a:prstGeom prst="rect">
            <a:avLst/>
          </a:prstGeom>
        </p:spPr>
        <p:txBody>
          <a:bodyPr wrap="square">
            <a:spAutoFit/>
          </a:bodyPr>
          <a:lstStyle/>
          <a:p>
            <a:pPr lvl="0" algn="just">
              <a:lnSpc>
                <a:spcPct val="155000"/>
              </a:lnSpc>
            </a:pPr>
            <a:r>
              <a:rPr lang="vi-VN" sz="2000">
                <a:ea typeface="Calibri" panose="020F0502020204030204" pitchFamily="34" charset="0"/>
                <a:cs typeface="Times New Roman" panose="02020603050405020304" pitchFamily="18" charset="0"/>
              </a:rPr>
              <a:t>a) Hãy lập bảng tần số và tần số tương đối cho bảng số liệu trên.</a:t>
            </a:r>
            <a:endParaRPr lang="en-US" sz="2000">
              <a:ea typeface="Calibri" panose="020F0502020204030204" pitchFamily="34" charset="0"/>
              <a:cs typeface="Times New Roman" panose="02020603050405020304" pitchFamily="18" charset="0"/>
            </a:endParaRPr>
          </a:p>
          <a:p>
            <a:pPr lvl="0" algn="just">
              <a:lnSpc>
                <a:spcPct val="155000"/>
              </a:lnSpc>
            </a:pPr>
            <a:r>
              <a:rPr lang="vi-VN" sz="2000">
                <a:ea typeface="Calibri" panose="020F0502020204030204" pitchFamily="34" charset="0"/>
                <a:cs typeface="Times New Roman" panose="02020603050405020304" pitchFamily="18" charset="0"/>
              </a:rPr>
              <a:t>b) Hãy vẽ biểu đồ hình quạt tròn mô tả tần số tương đối của bảng số liệu trên.</a:t>
            </a:r>
            <a:endParaRPr lang="en-US" sz="200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contrast="-20000"/>
                    </a14:imgEffect>
                  </a14:imgLayer>
                </a14:imgProps>
              </a:ext>
            </a:extLst>
          </a:blip>
          <a:stretch>
            <a:fillRect/>
          </a:stretch>
        </p:blipFill>
        <p:spPr>
          <a:xfrm>
            <a:off x="331607" y="1116830"/>
            <a:ext cx="8480786" cy="1193383"/>
          </a:xfrm>
          <a:prstGeom prst="rect">
            <a:avLst/>
          </a:prstGeom>
        </p:spPr>
      </p:pic>
      <p:sp>
        <p:nvSpPr>
          <p:cNvPr id="9" name="Rectangle 8"/>
          <p:cNvSpPr/>
          <p:nvPr/>
        </p:nvSpPr>
        <p:spPr>
          <a:xfrm>
            <a:off x="127422" y="3340752"/>
            <a:ext cx="784189" cy="41549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100" b="1" i="1" u="sng" strike="noStrike" kern="0" cap="none" spc="0" normalizeH="0" baseline="0" noProof="0">
                <a:ln>
                  <a:noFill/>
                </a:ln>
                <a:solidFill>
                  <a:srgbClr val="C00000"/>
                </a:solidFill>
                <a:effectLst/>
                <a:uLnTx/>
                <a:uFillTx/>
                <a:latin typeface="Arial"/>
                <a:ea typeface="+mn-ea"/>
                <a:cs typeface="Arial"/>
                <a:sym typeface="Arial"/>
              </a:rPr>
              <a:t>Giải:</a:t>
            </a:r>
          </a:p>
        </p:txBody>
      </p:sp>
      <p:sp>
        <p:nvSpPr>
          <p:cNvPr id="6" name="Rectangle 5"/>
          <p:cNvSpPr/>
          <p:nvPr/>
        </p:nvSpPr>
        <p:spPr>
          <a:xfrm>
            <a:off x="982573" y="3252297"/>
            <a:ext cx="2603598" cy="496996"/>
          </a:xfrm>
          <a:prstGeom prst="rect">
            <a:avLst/>
          </a:prstGeom>
        </p:spPr>
        <p:txBody>
          <a:bodyPr wrap="none">
            <a:spAutoFit/>
          </a:bodyPr>
          <a:lstStyle/>
          <a:p>
            <a:pPr algn="just">
              <a:lnSpc>
                <a:spcPct val="150000"/>
              </a:lnSpc>
              <a:spcAft>
                <a:spcPts val="800"/>
              </a:spcAft>
            </a:pPr>
            <a:r>
              <a:rPr lang="fr-FR" sz="2000">
                <a:latin typeface="+mn-lt"/>
                <a:ea typeface="Calibri" panose="020F0502020204030204" pitchFamily="34" charset="0"/>
                <a:cs typeface="Times New Roman" panose="02020603050405020304" pitchFamily="18" charset="0"/>
              </a:rPr>
              <a:t>a) Ta có bảng tần số </a:t>
            </a:r>
            <a:endParaRPr lang="en-US" sz="2000">
              <a:effectLst/>
              <a:latin typeface="+mn-lt"/>
              <a:ea typeface="Calibri" panose="020F0502020204030204" pitchFamily="34" charset="0"/>
              <a:cs typeface="Times New Roman" panose="02020603050405020304"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013864320"/>
              </p:ext>
            </p:extLst>
          </p:nvPr>
        </p:nvGraphicFramePr>
        <p:xfrm>
          <a:off x="198782" y="3949796"/>
          <a:ext cx="8746435" cy="969342"/>
        </p:xfrm>
        <a:graphic>
          <a:graphicData uri="http://schemas.openxmlformats.org/drawingml/2006/table">
            <a:tbl>
              <a:tblPr firstRow="1" firstCol="1" bandRow="1"/>
              <a:tblGrid>
                <a:gridCol w="5072933">
                  <a:extLst>
                    <a:ext uri="{9D8B030D-6E8A-4147-A177-3AD203B41FA5}">
                      <a16:colId xmlns:a16="http://schemas.microsoft.com/office/drawing/2014/main" val="3702257042"/>
                    </a:ext>
                  </a:extLst>
                </a:gridCol>
                <a:gridCol w="747422">
                  <a:extLst>
                    <a:ext uri="{9D8B030D-6E8A-4147-A177-3AD203B41FA5}">
                      <a16:colId xmlns:a16="http://schemas.microsoft.com/office/drawing/2014/main" val="1728851143"/>
                    </a:ext>
                  </a:extLst>
                </a:gridCol>
                <a:gridCol w="755374">
                  <a:extLst>
                    <a:ext uri="{9D8B030D-6E8A-4147-A177-3AD203B41FA5}">
                      <a16:colId xmlns:a16="http://schemas.microsoft.com/office/drawing/2014/main" val="1495407676"/>
                    </a:ext>
                  </a:extLst>
                </a:gridCol>
                <a:gridCol w="723569">
                  <a:extLst>
                    <a:ext uri="{9D8B030D-6E8A-4147-A177-3AD203B41FA5}">
                      <a16:colId xmlns:a16="http://schemas.microsoft.com/office/drawing/2014/main" val="2591587818"/>
                    </a:ext>
                  </a:extLst>
                </a:gridCol>
                <a:gridCol w="739471">
                  <a:extLst>
                    <a:ext uri="{9D8B030D-6E8A-4147-A177-3AD203B41FA5}">
                      <a16:colId xmlns:a16="http://schemas.microsoft.com/office/drawing/2014/main" val="3321403188"/>
                    </a:ext>
                  </a:extLst>
                </a:gridCol>
                <a:gridCol w="707666">
                  <a:extLst>
                    <a:ext uri="{9D8B030D-6E8A-4147-A177-3AD203B41FA5}">
                      <a16:colId xmlns:a16="http://schemas.microsoft.com/office/drawing/2014/main" val="3311255307"/>
                    </a:ext>
                  </a:extLst>
                </a:gridCol>
              </a:tblGrid>
              <a:tr h="484671">
                <a:tc>
                  <a:txBody>
                    <a:bodyPr/>
                    <a:lstStyle/>
                    <a:p>
                      <a:pPr algn="ctr">
                        <a:lnSpc>
                          <a:spcPct val="150000"/>
                        </a:lnSpc>
                        <a:spcAft>
                          <a:spcPts val="0"/>
                        </a:spcAft>
                      </a:pPr>
                      <a:r>
                        <a:rPr lang="fr-FR" sz="2000">
                          <a:effectLst/>
                          <a:latin typeface="+mn-lt"/>
                          <a:ea typeface="Calibri" panose="020F0502020204030204" pitchFamily="34" charset="0"/>
                          <a:cs typeface="Times New Roman" panose="02020603050405020304" pitchFamily="18" charset="0"/>
                        </a:rPr>
                        <a:t>Số bàn thắng được ghi trong một trận đấu</a:t>
                      </a:r>
                      <a:endParaRPr lang="en-US" sz="20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2000">
                          <a:effectLst/>
                          <a:latin typeface="+mn-lt"/>
                          <a:ea typeface="Calibri" panose="020F0502020204030204" pitchFamily="34" charset="0"/>
                          <a:cs typeface="Times New Roman" panose="02020603050405020304" pitchFamily="18" charset="0"/>
                        </a:rPr>
                        <a:t>0</a:t>
                      </a:r>
                      <a:endParaRPr lang="en-US" sz="20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2000">
                          <a:effectLst/>
                          <a:latin typeface="+mn-lt"/>
                          <a:ea typeface="Calibri" panose="020F0502020204030204" pitchFamily="34" charset="0"/>
                          <a:cs typeface="Times New Roman" panose="02020603050405020304" pitchFamily="18" charset="0"/>
                        </a:rPr>
                        <a:t>1</a:t>
                      </a:r>
                      <a:endParaRPr lang="en-US" sz="20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2000">
                          <a:effectLst/>
                          <a:latin typeface="+mn-lt"/>
                          <a:ea typeface="Calibri" panose="020F0502020204030204" pitchFamily="34" charset="0"/>
                          <a:cs typeface="Times New Roman" panose="02020603050405020304" pitchFamily="18" charset="0"/>
                        </a:rPr>
                        <a:t>2</a:t>
                      </a:r>
                      <a:endParaRPr lang="en-US" sz="20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2000">
                          <a:effectLst/>
                          <a:latin typeface="+mn-lt"/>
                          <a:ea typeface="Calibri" panose="020F0502020204030204" pitchFamily="34" charset="0"/>
                          <a:cs typeface="Times New Roman" panose="02020603050405020304" pitchFamily="18" charset="0"/>
                        </a:rPr>
                        <a:t>3</a:t>
                      </a:r>
                      <a:endParaRPr lang="en-US" sz="20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2000">
                          <a:effectLst/>
                          <a:latin typeface="+mn-lt"/>
                          <a:ea typeface="Calibri" panose="020F0502020204030204" pitchFamily="34" charset="0"/>
                          <a:cs typeface="Times New Roman" panose="02020603050405020304" pitchFamily="18" charset="0"/>
                        </a:rPr>
                        <a:t>4</a:t>
                      </a:r>
                      <a:endParaRPr lang="en-US" sz="20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9993753"/>
                  </a:ext>
                </a:extLst>
              </a:tr>
              <a:tr h="484671">
                <a:tc>
                  <a:txBody>
                    <a:bodyPr/>
                    <a:lstStyle/>
                    <a:p>
                      <a:pPr algn="ctr">
                        <a:lnSpc>
                          <a:spcPct val="150000"/>
                        </a:lnSpc>
                        <a:spcAft>
                          <a:spcPts val="0"/>
                        </a:spcAft>
                      </a:pPr>
                      <a:r>
                        <a:rPr lang="fr-FR" sz="2000">
                          <a:effectLst/>
                          <a:latin typeface="+mn-lt"/>
                          <a:ea typeface="Calibri" panose="020F0502020204030204" pitchFamily="34" charset="0"/>
                          <a:cs typeface="Times New Roman" panose="02020603050405020304" pitchFamily="18" charset="0"/>
                        </a:rPr>
                        <a:t>Tần số</a:t>
                      </a:r>
                      <a:endParaRPr lang="en-US" sz="20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2000">
                          <a:effectLst/>
                          <a:latin typeface="+mn-lt"/>
                          <a:ea typeface="Calibri" panose="020F0502020204030204" pitchFamily="34" charset="0"/>
                          <a:cs typeface="Times New Roman" panose="02020603050405020304" pitchFamily="18" charset="0"/>
                        </a:rPr>
                        <a:t>10</a:t>
                      </a:r>
                      <a:endParaRPr lang="en-US" sz="20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2000">
                          <a:effectLst/>
                          <a:latin typeface="+mn-lt"/>
                          <a:ea typeface="Calibri" panose="020F0502020204030204" pitchFamily="34" charset="0"/>
                          <a:cs typeface="Times New Roman" panose="02020603050405020304" pitchFamily="18" charset="0"/>
                        </a:rPr>
                        <a:t>3</a:t>
                      </a:r>
                      <a:endParaRPr lang="en-US" sz="20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2000">
                          <a:effectLst/>
                          <a:latin typeface="+mn-lt"/>
                          <a:ea typeface="Calibri" panose="020F0502020204030204" pitchFamily="34" charset="0"/>
                          <a:cs typeface="Times New Roman" panose="02020603050405020304" pitchFamily="18" charset="0"/>
                        </a:rPr>
                        <a:t>3</a:t>
                      </a:r>
                      <a:endParaRPr lang="en-US" sz="20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2000">
                          <a:effectLst/>
                          <a:latin typeface="+mn-lt"/>
                          <a:ea typeface="Calibri" panose="020F0502020204030204" pitchFamily="34" charset="0"/>
                          <a:cs typeface="Times New Roman" panose="02020603050405020304" pitchFamily="18" charset="0"/>
                        </a:rPr>
                        <a:t>8</a:t>
                      </a:r>
                      <a:endParaRPr lang="en-US" sz="20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2000">
                          <a:effectLst/>
                          <a:latin typeface="+mn-lt"/>
                          <a:ea typeface="Calibri" panose="020F0502020204030204" pitchFamily="34" charset="0"/>
                          <a:cs typeface="Times New Roman" panose="02020603050405020304" pitchFamily="18" charset="0"/>
                        </a:rPr>
                        <a:t>2</a:t>
                      </a:r>
                      <a:endParaRPr lang="en-US" sz="20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2404886"/>
                  </a:ext>
                </a:extLst>
              </a:tr>
            </a:tbl>
          </a:graphicData>
        </a:graphic>
      </p:graphicFrame>
    </p:spTree>
    <p:extLst>
      <p:ext uri="{BB962C8B-B14F-4D97-AF65-F5344CB8AC3E}">
        <p14:creationId xmlns:p14="http://schemas.microsoft.com/office/powerpoint/2010/main" val="127870827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par>
                                <p:cTn id="30" presetID="16" presetClass="entr" presetSubtype="21"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9"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5E1E8"/>
        </a:solidFill>
        <a:effectLst/>
      </p:bgPr>
    </p:bg>
    <p:spTree>
      <p:nvGrpSpPr>
        <p:cNvPr id="1" name=""/>
        <p:cNvGrpSpPr/>
        <p:nvPr/>
      </p:nvGrpSpPr>
      <p:grpSpPr>
        <a:xfrm>
          <a:off x="0" y="0"/>
          <a:ext cx="0" cy="0"/>
          <a:chOff x="0" y="0"/>
          <a:chExt cx="0" cy="0"/>
        </a:xfrm>
      </p:grpSpPr>
      <p:sp>
        <p:nvSpPr>
          <p:cNvPr id="21" name="Câu hỏi">
            <a:extLst>
              <a:ext uri="{FF2B5EF4-FFF2-40B4-BE49-F238E27FC236}">
                <a16:creationId xmlns:a16="http://schemas.microsoft.com/office/drawing/2014/main" id="{018AD89B-885D-983C-F4F6-FC485515F49D}"/>
              </a:ext>
            </a:extLst>
          </p:cNvPr>
          <p:cNvSpPr/>
          <p:nvPr/>
        </p:nvSpPr>
        <p:spPr>
          <a:xfrm>
            <a:off x="249563" y="2072631"/>
            <a:ext cx="4812888" cy="1807606"/>
          </a:xfrm>
          <a:prstGeom prst="roundRect">
            <a:avLst/>
          </a:prstGeom>
          <a:solidFill>
            <a:srgbClr val="FFF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342900">
              <a:lnSpc>
                <a:spcPct val="150000"/>
              </a:lnSpc>
              <a:buClrTx/>
              <a:defRPr/>
            </a:pPr>
            <a:r>
              <a:rPr lang="vi-VN" sz="2000" kern="1200" noProof="1">
                <a:solidFill>
                  <a:prstClr val="black"/>
                </a:solidFill>
                <a:latin typeface="Arial (Body)"/>
                <a:cs typeface="Arial" panose="020B0604020202020204" pitchFamily="34" charset="0"/>
              </a:rPr>
              <a:t>c) Trong tất cả những chiếc xe được khảo sát, có bao nhiêu chiếc xe tiêu thụ hết từ 5 đếndưới 5,5 lít xăng khi đi hết quãng đường 100 km?</a:t>
            </a:r>
            <a:endParaRPr kumimoji="0" lang="vi-VN" sz="2000" b="0"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22" name="Đáp án đúng">
                <a:extLst>
                  <a:ext uri="{FF2B5EF4-FFF2-40B4-BE49-F238E27FC236}">
                    <a16:creationId xmlns:a16="http://schemas.microsoft.com/office/drawing/2014/main" id="{4D1DA2F5-D9A5-C765-0E47-25DD326F3067}"/>
                  </a:ext>
                </a:extLst>
              </p:cNvPr>
              <p:cNvSpPr/>
              <p:nvPr/>
            </p:nvSpPr>
            <p:spPr>
              <a:xfrm>
                <a:off x="360882" y="4171458"/>
                <a:ext cx="962041" cy="519812"/>
              </a:xfrm>
              <a:prstGeom prst="roundRect">
                <a:avLst/>
              </a:prstGeom>
              <a:solidFill>
                <a:srgbClr val="FFF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 typeface="Arial"/>
                  <a:buNone/>
                  <a:tabLst/>
                  <a:defRPr/>
                </a:pPr>
                <a14:m>
                  <m:oMathPara xmlns:m="http://schemas.openxmlformats.org/officeDocument/2006/math">
                    <m:oMathParaPr>
                      <m:jc m:val="center"/>
                    </m:oMathParaPr>
                    <m:oMath xmlns:m="http://schemas.openxmlformats.org/officeDocument/2006/math">
                      <m:r>
                        <m:rPr>
                          <m:nor/>
                        </m:rPr>
                        <a:rPr kumimoji="0" lang="vi-VN" sz="2000" b="0" i="0" u="none" strike="noStrike" kern="1200" cap="none" spc="0" normalizeH="0" baseline="0" noProof="1" smtClean="0">
                          <a:ln>
                            <a:noFill/>
                          </a:ln>
                          <a:solidFill>
                            <a:prstClr val="black"/>
                          </a:solidFill>
                          <a:effectLst/>
                          <a:uLnTx/>
                          <a:uFillTx/>
                          <a:latin typeface="Arial (Body)"/>
                          <a:ea typeface="+mn-ea"/>
                          <a:cs typeface="Arial" panose="020B0604020202020204" pitchFamily="34" charset="0"/>
                          <a:sym typeface="Arial"/>
                        </a:rPr>
                        <m:t>A</m:t>
                      </m:r>
                      <m:r>
                        <m:rPr>
                          <m:nor/>
                        </m:rPr>
                        <a:rPr kumimoji="0" lang="vi-VN" sz="2000" b="0" i="0" u="none" strike="noStrike" kern="1200" cap="none" spc="0" normalizeH="0" baseline="0" noProof="1" smtClean="0">
                          <a:ln>
                            <a:noFill/>
                          </a:ln>
                          <a:solidFill>
                            <a:prstClr val="black"/>
                          </a:solidFill>
                          <a:effectLst/>
                          <a:uLnTx/>
                          <a:uFillTx/>
                          <a:latin typeface="Arial (Body)"/>
                          <a:ea typeface="+mn-ea"/>
                          <a:cs typeface="Arial" panose="020B0604020202020204" pitchFamily="34" charset="0"/>
                          <a:sym typeface="Arial"/>
                        </a:rPr>
                        <m:t>. </m:t>
                      </m:r>
                      <m:r>
                        <m:rPr>
                          <m:nor/>
                        </m:rPr>
                        <a:rPr kumimoji="0" lang="en-US" sz="2000" b="0" i="0" u="none" strike="noStrike" kern="1200" cap="none" spc="0" normalizeH="0" baseline="0" noProof="1" smtClean="0">
                          <a:ln>
                            <a:noFill/>
                          </a:ln>
                          <a:solidFill>
                            <a:prstClr val="black"/>
                          </a:solidFill>
                          <a:effectLst/>
                          <a:uLnTx/>
                          <a:uFillTx/>
                          <a:latin typeface="Arial (Body)"/>
                          <a:ea typeface="+mn-ea"/>
                          <a:cs typeface="Arial" panose="020B0604020202020204" pitchFamily="34" charset="0"/>
                          <a:sym typeface="Arial"/>
                        </a:rPr>
                        <m:t>34.</m:t>
                      </m:r>
                    </m:oMath>
                  </m:oMathPara>
                </a14:m>
                <a:endParaRPr kumimoji="0" lang="vi-VN" sz="2000" b="0"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endParaRPr>
              </a:p>
            </p:txBody>
          </p:sp>
        </mc:Choice>
        <mc:Fallback xmlns="">
          <p:sp>
            <p:nvSpPr>
              <p:cNvPr id="22" name="Đáp án đúng">
                <a:extLst>
                  <a:ext uri="{FF2B5EF4-FFF2-40B4-BE49-F238E27FC236}">
                    <a16:creationId xmlns:a16="http://schemas.microsoft.com/office/drawing/2014/main" id="{4D1DA2F5-D9A5-C765-0E47-25DD326F3067}"/>
                  </a:ext>
                </a:extLst>
              </p:cNvPr>
              <p:cNvSpPr>
                <a:spLocks noRot="1" noChangeAspect="1" noMove="1" noResize="1" noEditPoints="1" noAdjustHandles="1" noChangeArrowheads="1" noChangeShapeType="1" noTextEdit="1"/>
              </p:cNvSpPr>
              <p:nvPr/>
            </p:nvSpPr>
            <p:spPr>
              <a:xfrm>
                <a:off x="360882" y="4171458"/>
                <a:ext cx="962041" cy="519812"/>
              </a:xfrm>
              <a:prstGeom prst="roundRect">
                <a:avLst/>
              </a:prstGeom>
              <a:blipFill>
                <a:blip r:embed="rId2"/>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Đáp án sai 1">
                <a:extLst>
                  <a:ext uri="{FF2B5EF4-FFF2-40B4-BE49-F238E27FC236}">
                    <a16:creationId xmlns:a16="http://schemas.microsoft.com/office/drawing/2014/main" id="{1713963F-2894-56F2-E53C-4371936FB85C}"/>
                  </a:ext>
                </a:extLst>
              </p:cNvPr>
              <p:cNvSpPr/>
              <p:nvPr/>
            </p:nvSpPr>
            <p:spPr>
              <a:xfrm>
                <a:off x="2740718" y="4171457"/>
                <a:ext cx="962041" cy="519812"/>
              </a:xfrm>
              <a:prstGeom prst="roundRect">
                <a:avLst/>
              </a:prstGeom>
              <a:solidFill>
                <a:srgbClr val="FFF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 typeface="Arial"/>
                  <a:buNone/>
                  <a:tabLst/>
                  <a:defRPr/>
                </a:pPr>
                <a14:m>
                  <m:oMathPara xmlns:m="http://schemas.openxmlformats.org/officeDocument/2006/math">
                    <m:oMathParaPr>
                      <m:jc m:val="center"/>
                    </m:oMathParaPr>
                    <m:oMath xmlns:m="http://schemas.openxmlformats.org/officeDocument/2006/math">
                      <m:r>
                        <m:rPr>
                          <m:nor/>
                        </m:rPr>
                        <a:rPr kumimoji="0" lang="en-US" sz="2000" b="0"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rPr>
                        <m:t>C</m:t>
                      </m:r>
                      <m:r>
                        <m:rPr>
                          <m:nor/>
                        </m:rPr>
                        <a:rPr kumimoji="0" lang="en-US" sz="2000" b="0"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rPr>
                        <m:t>. 15.</m:t>
                      </m:r>
                    </m:oMath>
                  </m:oMathPara>
                </a14:m>
                <a:endParaRPr kumimoji="0" lang="vi-VN" sz="2000" b="0"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endParaRPr>
              </a:p>
            </p:txBody>
          </p:sp>
        </mc:Choice>
        <mc:Fallback xmlns="">
          <p:sp>
            <p:nvSpPr>
              <p:cNvPr id="23" name="Đáp án sai 1">
                <a:extLst>
                  <a:ext uri="{FF2B5EF4-FFF2-40B4-BE49-F238E27FC236}">
                    <a16:creationId xmlns:a16="http://schemas.microsoft.com/office/drawing/2014/main" id="{1713963F-2894-56F2-E53C-4371936FB85C}"/>
                  </a:ext>
                </a:extLst>
              </p:cNvPr>
              <p:cNvSpPr>
                <a:spLocks noRot="1" noChangeAspect="1" noMove="1" noResize="1" noEditPoints="1" noAdjustHandles="1" noChangeArrowheads="1" noChangeShapeType="1" noTextEdit="1"/>
              </p:cNvSpPr>
              <p:nvPr/>
            </p:nvSpPr>
            <p:spPr>
              <a:xfrm>
                <a:off x="2740718" y="4171457"/>
                <a:ext cx="962041" cy="519812"/>
              </a:xfrm>
              <a:prstGeom prst="roundRect">
                <a:avLst/>
              </a:prstGeom>
              <a:blipFill>
                <a:blip r:embed="rId3"/>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Đáp án sai 2">
                <a:extLst>
                  <a:ext uri="{FF2B5EF4-FFF2-40B4-BE49-F238E27FC236}">
                    <a16:creationId xmlns:a16="http://schemas.microsoft.com/office/drawing/2014/main" id="{72E080E8-9CBE-7E1E-25CC-340E27A4D017}"/>
                  </a:ext>
                </a:extLst>
              </p:cNvPr>
              <p:cNvSpPr/>
              <p:nvPr/>
            </p:nvSpPr>
            <p:spPr>
              <a:xfrm>
                <a:off x="1551758" y="4171457"/>
                <a:ext cx="962041" cy="519812"/>
              </a:xfrm>
              <a:prstGeom prst="roundRect">
                <a:avLst/>
              </a:prstGeom>
              <a:solidFill>
                <a:srgbClr val="FFF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 typeface="Arial"/>
                  <a:buNone/>
                  <a:tabLst/>
                  <a:defRPr/>
                </a:pPr>
                <a14:m>
                  <m:oMathPara xmlns:m="http://schemas.openxmlformats.org/officeDocument/2006/math">
                    <m:oMathParaPr>
                      <m:jc m:val="centerGroup"/>
                    </m:oMathParaPr>
                    <m:oMath xmlns:m="http://schemas.openxmlformats.org/officeDocument/2006/math">
                      <m:r>
                        <m:rPr>
                          <m:nor/>
                        </m:rPr>
                        <a:rPr kumimoji="0" lang="vi-VN" sz="2000" b="0"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rPr>
                        <m:t>B</m:t>
                      </m:r>
                      <m:r>
                        <m:rPr>
                          <m:nor/>
                        </m:rPr>
                        <a:rPr kumimoji="0" lang="vi-VN" sz="2000" b="0"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rPr>
                        <m:t>. </m:t>
                      </m:r>
                      <m:r>
                        <m:rPr>
                          <m:nor/>
                        </m:rPr>
                        <a:rPr kumimoji="0" lang="en-US" sz="2000" b="0" i="0" u="none" strike="noStrike" kern="1200" cap="none" spc="0" normalizeH="0" baseline="0" noProof="1" smtClean="0">
                          <a:ln>
                            <a:noFill/>
                          </a:ln>
                          <a:solidFill>
                            <a:prstClr val="black"/>
                          </a:solidFill>
                          <a:effectLst/>
                          <a:uLnTx/>
                          <a:uFillTx/>
                          <a:latin typeface="Arial (Body)"/>
                          <a:ea typeface="+mn-ea"/>
                          <a:cs typeface="Arial" panose="020B0604020202020204" pitchFamily="34" charset="0"/>
                          <a:sym typeface="Arial"/>
                        </a:rPr>
                        <m:t>27.</m:t>
                      </m:r>
                    </m:oMath>
                  </m:oMathPara>
                </a14:m>
                <a:endParaRPr kumimoji="0" lang="vi-VN" sz="2000" b="0"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endParaRPr>
              </a:p>
            </p:txBody>
          </p:sp>
        </mc:Choice>
        <mc:Fallback xmlns="">
          <p:sp>
            <p:nvSpPr>
              <p:cNvPr id="24" name="Đáp án sai 2">
                <a:extLst>
                  <a:ext uri="{FF2B5EF4-FFF2-40B4-BE49-F238E27FC236}">
                    <a16:creationId xmlns:a16="http://schemas.microsoft.com/office/drawing/2014/main" id="{72E080E8-9CBE-7E1E-25CC-340E27A4D017}"/>
                  </a:ext>
                </a:extLst>
              </p:cNvPr>
              <p:cNvSpPr>
                <a:spLocks noRot="1" noChangeAspect="1" noMove="1" noResize="1" noEditPoints="1" noAdjustHandles="1" noChangeArrowheads="1" noChangeShapeType="1" noTextEdit="1"/>
              </p:cNvSpPr>
              <p:nvPr/>
            </p:nvSpPr>
            <p:spPr>
              <a:xfrm>
                <a:off x="1551758" y="4171457"/>
                <a:ext cx="962041" cy="519812"/>
              </a:xfrm>
              <a:prstGeom prst="roundRect">
                <a:avLst/>
              </a:prstGeom>
              <a:blipFill>
                <a:blip r:embed="rId4"/>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Đáp án sai 3">
                <a:extLst>
                  <a:ext uri="{FF2B5EF4-FFF2-40B4-BE49-F238E27FC236}">
                    <a16:creationId xmlns:a16="http://schemas.microsoft.com/office/drawing/2014/main" id="{98AC7C36-17E6-7D99-2014-5789447F054D}"/>
                  </a:ext>
                </a:extLst>
              </p:cNvPr>
              <p:cNvSpPr/>
              <p:nvPr/>
            </p:nvSpPr>
            <p:spPr>
              <a:xfrm>
                <a:off x="3929678" y="4171456"/>
                <a:ext cx="962041" cy="519812"/>
              </a:xfrm>
              <a:prstGeom prst="roundRect">
                <a:avLst/>
              </a:prstGeom>
              <a:solidFill>
                <a:srgbClr val="FFF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 typeface="Arial"/>
                  <a:buNone/>
                  <a:tabLst/>
                  <a:defRPr/>
                </a:pPr>
                <a14:m>
                  <m:oMathPara xmlns:m="http://schemas.openxmlformats.org/officeDocument/2006/math">
                    <m:oMathParaPr>
                      <m:jc m:val="centerGroup"/>
                    </m:oMathParaPr>
                    <m:oMath xmlns:m="http://schemas.openxmlformats.org/officeDocument/2006/math">
                      <m:r>
                        <m:rPr>
                          <m:nor/>
                        </m:rPr>
                        <a:rPr kumimoji="0" lang="en-US" sz="2000" b="0"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rPr>
                        <m:t>D</m:t>
                      </m:r>
                      <m:r>
                        <m:rPr>
                          <m:nor/>
                        </m:rPr>
                        <a:rPr kumimoji="0" lang="en-US" sz="2000" b="0"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rPr>
                        <m:t>. 24.</m:t>
                      </m:r>
                    </m:oMath>
                  </m:oMathPara>
                </a14:m>
                <a:endParaRPr kumimoji="0" lang="vi-VN" sz="2000" b="0"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endParaRPr>
              </a:p>
            </p:txBody>
          </p:sp>
        </mc:Choice>
        <mc:Fallback xmlns="">
          <p:sp>
            <p:nvSpPr>
              <p:cNvPr id="25" name="Đáp án sai 3">
                <a:extLst>
                  <a:ext uri="{FF2B5EF4-FFF2-40B4-BE49-F238E27FC236}">
                    <a16:creationId xmlns:a16="http://schemas.microsoft.com/office/drawing/2014/main" id="{98AC7C36-17E6-7D99-2014-5789447F054D}"/>
                  </a:ext>
                </a:extLst>
              </p:cNvPr>
              <p:cNvSpPr>
                <a:spLocks noRot="1" noChangeAspect="1" noMove="1" noResize="1" noEditPoints="1" noAdjustHandles="1" noChangeArrowheads="1" noChangeShapeType="1" noTextEdit="1"/>
              </p:cNvSpPr>
              <p:nvPr/>
            </p:nvSpPr>
            <p:spPr>
              <a:xfrm>
                <a:off x="3929678" y="4171456"/>
                <a:ext cx="962041" cy="519812"/>
              </a:xfrm>
              <a:prstGeom prst="roundRect">
                <a:avLst/>
              </a:prstGeom>
              <a:blipFill>
                <a:blip r:embed="rId5"/>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Đáp án đúng">
                <a:extLst>
                  <a:ext uri="{FF2B5EF4-FFF2-40B4-BE49-F238E27FC236}">
                    <a16:creationId xmlns:a16="http://schemas.microsoft.com/office/drawing/2014/main" id="{F26A5EAB-E5AD-94BE-45D6-5F46AA945CA3}"/>
                  </a:ext>
                </a:extLst>
              </p:cNvPr>
              <p:cNvSpPr/>
              <p:nvPr/>
            </p:nvSpPr>
            <p:spPr>
              <a:xfrm>
                <a:off x="360881" y="4171456"/>
                <a:ext cx="962041" cy="519812"/>
              </a:xfrm>
              <a:prstGeom prst="roundRect">
                <a:avLst/>
              </a:prstGeom>
              <a:solidFill>
                <a:srgbClr val="EFA64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 typeface="Arial"/>
                  <a:buNone/>
                  <a:tabLst/>
                  <a:defRPr/>
                </a:pPr>
                <a14:m>
                  <m:oMathPara xmlns:m="http://schemas.openxmlformats.org/officeDocument/2006/math">
                    <m:oMathParaPr>
                      <m:jc m:val="centerGroup"/>
                    </m:oMathParaPr>
                    <m:oMath xmlns:m="http://schemas.openxmlformats.org/officeDocument/2006/math">
                      <m:r>
                        <a:rPr kumimoji="0" lang="en-US" sz="2000" b="1" i="0" u="none" strike="noStrike" kern="1200" cap="none" spc="0" normalizeH="0" baseline="0" noProof="1" smtClean="0">
                          <a:ln>
                            <a:noFill/>
                          </a:ln>
                          <a:solidFill>
                            <a:prstClr val="white"/>
                          </a:solidFill>
                          <a:effectLst/>
                          <a:uLnTx/>
                          <a:uFillTx/>
                          <a:latin typeface="Cambria Math" panose="02040503050406030204" pitchFamily="18" charset="0"/>
                          <a:ea typeface="+mn-ea"/>
                          <a:cs typeface="Arial" panose="020B0604020202020204" pitchFamily="34" charset="0"/>
                          <a:sym typeface="Arial"/>
                        </a:rPr>
                        <m:t>𝐀</m:t>
                      </m:r>
                      <m:r>
                        <a:rPr kumimoji="0" lang="en-US" sz="2000" b="1" i="0" u="none" strike="noStrike" kern="1200" cap="none" spc="0" normalizeH="0" baseline="0" noProof="1" smtClean="0">
                          <a:ln>
                            <a:noFill/>
                          </a:ln>
                          <a:solidFill>
                            <a:prstClr val="white"/>
                          </a:solidFill>
                          <a:effectLst/>
                          <a:uLnTx/>
                          <a:uFillTx/>
                          <a:latin typeface="Cambria Math" panose="02040503050406030204" pitchFamily="18" charset="0"/>
                          <a:ea typeface="+mn-ea"/>
                          <a:cs typeface="Arial" panose="020B0604020202020204" pitchFamily="34" charset="0"/>
                          <a:sym typeface="Arial"/>
                        </a:rPr>
                        <m:t>.</m:t>
                      </m:r>
                      <m:r>
                        <a:rPr kumimoji="0" lang="en-US" sz="2000" b="1" i="0" u="none" strike="noStrike" kern="1200" cap="none" spc="0" normalizeH="0" baseline="0" noProof="1" smtClean="0">
                          <a:ln>
                            <a:noFill/>
                          </a:ln>
                          <a:solidFill>
                            <a:prstClr val="white"/>
                          </a:solidFill>
                          <a:effectLst/>
                          <a:uLnTx/>
                          <a:uFillTx/>
                          <a:latin typeface="Cambria Math" panose="02040503050406030204" pitchFamily="18" charset="0"/>
                          <a:ea typeface="+mn-ea"/>
                          <a:cs typeface="Arial" panose="020B0604020202020204" pitchFamily="34" charset="0"/>
                          <a:sym typeface="Arial"/>
                        </a:rPr>
                        <m:t>𝟑𝟒</m:t>
                      </m:r>
                    </m:oMath>
                  </m:oMathPara>
                </a14:m>
                <a:endParaRPr kumimoji="0" lang="vi-VN" sz="2000" b="1" u="none" strike="noStrike" kern="1200" cap="none" spc="0" normalizeH="0" baseline="0" noProof="1">
                  <a:ln>
                    <a:noFill/>
                  </a:ln>
                  <a:solidFill>
                    <a:prstClr val="white"/>
                  </a:solidFill>
                  <a:effectLst/>
                  <a:uLnTx/>
                  <a:uFillTx/>
                  <a:latin typeface="Arial (Body)"/>
                  <a:ea typeface="+mn-ea"/>
                  <a:cs typeface="Arial" panose="020B0604020202020204" pitchFamily="34" charset="0"/>
                  <a:sym typeface="Arial"/>
                </a:endParaRPr>
              </a:p>
            </p:txBody>
          </p:sp>
        </mc:Choice>
        <mc:Fallback xmlns="">
          <p:sp>
            <p:nvSpPr>
              <p:cNvPr id="26" name="Đáp án đúng">
                <a:extLst>
                  <a:ext uri="{FF2B5EF4-FFF2-40B4-BE49-F238E27FC236}">
                    <a16:creationId xmlns:a16="http://schemas.microsoft.com/office/drawing/2014/main" id="{F26A5EAB-E5AD-94BE-45D6-5F46AA945CA3}"/>
                  </a:ext>
                </a:extLst>
              </p:cNvPr>
              <p:cNvSpPr>
                <a:spLocks noRot="1" noChangeAspect="1" noMove="1" noResize="1" noEditPoints="1" noAdjustHandles="1" noChangeArrowheads="1" noChangeShapeType="1" noTextEdit="1"/>
              </p:cNvSpPr>
              <p:nvPr/>
            </p:nvSpPr>
            <p:spPr>
              <a:xfrm>
                <a:off x="360881" y="4171456"/>
                <a:ext cx="962041" cy="519812"/>
              </a:xfrm>
              <a:prstGeom prst="roundRect">
                <a:avLst/>
              </a:prstGeom>
              <a:blipFill>
                <a:blip r:embed="rId6"/>
                <a:stretch>
                  <a:fillRect/>
                </a:stretch>
              </a:blipFill>
              <a:ln w="12700">
                <a:solidFill>
                  <a:schemeClr val="tx1"/>
                </a:solidFill>
              </a:ln>
            </p:spPr>
            <p:txBody>
              <a:bodyPr/>
              <a:lstStyle/>
              <a:p>
                <a:r>
                  <a:rPr lang="en-US">
                    <a:noFill/>
                  </a:rPr>
                  <a:t> </a:t>
                </a:r>
              </a:p>
            </p:txBody>
          </p:sp>
        </mc:Fallback>
      </mc:AlternateContent>
      <p:sp>
        <p:nvSpPr>
          <p:cNvPr id="27" name="Rectangle 26"/>
          <p:cNvSpPr/>
          <p:nvPr/>
        </p:nvSpPr>
        <p:spPr>
          <a:xfrm>
            <a:off x="1623063" y="109568"/>
            <a:ext cx="5914504" cy="415498"/>
          </a:xfrm>
          <a:prstGeom prst="rect">
            <a:avLst/>
          </a:prstGeom>
        </p:spPr>
        <p:txBody>
          <a:bodyPr wrap="none">
            <a:spAutoFit/>
          </a:bodyPr>
          <a:lstStyle/>
          <a:p>
            <a:pPr marL="0" marR="0" lvl="0" indent="0" algn="ctr" defTabSz="457200" rtl="0" eaLnBrk="1" fontAlgn="auto" latinLnBrk="0" hangingPunct="1">
              <a:lnSpc>
                <a:spcPct val="100000"/>
              </a:lnSpc>
              <a:spcBef>
                <a:spcPts val="150"/>
              </a:spcBef>
              <a:spcAft>
                <a:spcPts val="150"/>
              </a:spcAft>
              <a:buClrTx/>
              <a:buSzTx/>
              <a:buFont typeface="Arial"/>
              <a:buNone/>
              <a:tabLst/>
              <a:defRPr/>
            </a:pPr>
            <a:r>
              <a:rPr kumimoji="0" lang="en-US" sz="21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Trả lời các câu hỏi trắc nghiệm (SGK – tr.48)</a:t>
            </a:r>
          </a:p>
        </p:txBody>
      </p:sp>
      <p:sp>
        <p:nvSpPr>
          <p:cNvPr id="6" name="Rectangle 5"/>
          <p:cNvSpPr/>
          <p:nvPr/>
        </p:nvSpPr>
        <p:spPr>
          <a:xfrm>
            <a:off x="133096" y="502145"/>
            <a:ext cx="8894438" cy="1420325"/>
          </a:xfrm>
          <a:prstGeom prst="rect">
            <a:avLst/>
          </a:prstGeom>
        </p:spPr>
        <p:txBody>
          <a:bodyPr wrap="square">
            <a:spAutoFit/>
          </a:bodyPr>
          <a:lstStyle/>
          <a:p>
            <a:pPr marL="0" marR="0" lvl="0" indent="0" algn="just" defTabSz="342900" rtl="0" eaLnBrk="1" fontAlgn="auto" latinLnBrk="0" hangingPunct="1">
              <a:lnSpc>
                <a:spcPct val="150000"/>
              </a:lnSpc>
              <a:spcBef>
                <a:spcPts val="0"/>
              </a:spcBef>
              <a:spcAft>
                <a:spcPts val="0"/>
              </a:spcAft>
              <a:buClrTx/>
              <a:buSzTx/>
              <a:buFont typeface="Arial"/>
              <a:buNone/>
              <a:tabLst/>
              <a:defRPr/>
            </a:pPr>
            <a:r>
              <a:rPr kumimoji="0" lang="en-US" sz="2000" b="1"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rPr>
              <a:t>Bài 1</a:t>
            </a:r>
            <a:r>
              <a:rPr kumimoji="0" lang="vi-VN" sz="2000" b="1"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rPr>
              <a:t>:</a:t>
            </a:r>
            <a:r>
              <a:rPr kumimoji="0" lang="en-US" sz="2000" b="1"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rPr>
              <a:t> </a:t>
            </a:r>
            <a:r>
              <a:rPr kumimoji="0" lang="vi-VN" sz="2000" b="0"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rPr>
              <a:t>Một doanh nghiệp sản xuất xe ô tô</a:t>
            </a:r>
            <a:r>
              <a:rPr kumimoji="0" lang="en-US" sz="2000" b="0"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rPr>
              <a:t> </a:t>
            </a:r>
            <a:r>
              <a:rPr kumimoji="0" lang="vi-VN" sz="2000" b="0"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rPr>
              <a:t>khảo sát lượng xăng tiêu thụ trên</a:t>
            </a:r>
            <a:r>
              <a:rPr kumimoji="0" lang="en-US" sz="2000" b="0"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rPr>
              <a:t> </a:t>
            </a:r>
            <a:r>
              <a:rPr kumimoji="0" lang="vi-VN" sz="2000" b="0"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rPr>
              <a:t>100 km của một số loại xe ô tô</a:t>
            </a:r>
            <a:r>
              <a:rPr kumimoji="0" lang="en-US" sz="2000" b="0"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rPr>
              <a:t> </a:t>
            </a:r>
            <a:r>
              <a:rPr kumimoji="0" lang="vi-VN" sz="2000" b="0"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rPr>
              <a:t>trên thị trường. Kết quả khảo sát</a:t>
            </a:r>
            <a:r>
              <a:rPr kumimoji="0" lang="en-US" sz="2000" b="0"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rPr>
              <a:t> </a:t>
            </a:r>
            <a:r>
              <a:rPr kumimoji="0" lang="vi-VN" sz="2000" b="0"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rPr>
              <a:t>100 chiếc xe được biểu diễn trong</a:t>
            </a:r>
            <a:r>
              <a:rPr kumimoji="0" lang="en-US" sz="2000" b="0"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rPr>
              <a:t> </a:t>
            </a:r>
            <a:r>
              <a:rPr kumimoji="0" lang="vi-VN" sz="2000" b="0"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rPr>
              <a:t>hình bên.</a:t>
            </a:r>
          </a:p>
        </p:txBody>
      </p:sp>
      <p:pic>
        <p:nvPicPr>
          <p:cNvPr id="7" name="Picture 6"/>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Effect>
                      <a14:saturation sat="2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289370" y="1742257"/>
            <a:ext cx="3738164" cy="3180359"/>
          </a:xfrm>
          <a:prstGeom prst="rect">
            <a:avLst/>
          </a:prstGeom>
        </p:spPr>
      </p:pic>
    </p:spTree>
    <p:extLst>
      <p:ext uri="{BB962C8B-B14F-4D97-AF65-F5344CB8AC3E}">
        <p14:creationId xmlns:p14="http://schemas.microsoft.com/office/powerpoint/2010/main" val="2222624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anim calcmode="lin" valueType="num">
                                      <p:cBhvr>
                                        <p:cTn id="8" dur="500" fill="hold"/>
                                        <p:tgtEl>
                                          <p:spTgt spid="21"/>
                                        </p:tgtEl>
                                        <p:attrNameLst>
                                          <p:attrName>ppt_x</p:attrName>
                                        </p:attrNameLst>
                                      </p:cBhvr>
                                      <p:tavLst>
                                        <p:tav tm="0">
                                          <p:val>
                                            <p:strVal val="#ppt_x"/>
                                          </p:val>
                                        </p:tav>
                                        <p:tav tm="100000">
                                          <p:val>
                                            <p:strVal val="#ppt_x"/>
                                          </p:val>
                                        </p:tav>
                                      </p:tavLst>
                                    </p:anim>
                                    <p:anim calcmode="lin" valueType="num">
                                      <p:cBhvr>
                                        <p:cTn id="9" dur="5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anim calcmode="lin" valueType="num">
                                      <p:cBhvr>
                                        <p:cTn id="13" dur="500" fill="hold"/>
                                        <p:tgtEl>
                                          <p:spTgt spid="22"/>
                                        </p:tgtEl>
                                        <p:attrNameLst>
                                          <p:attrName>ppt_x</p:attrName>
                                        </p:attrNameLst>
                                      </p:cBhvr>
                                      <p:tavLst>
                                        <p:tav tm="0">
                                          <p:val>
                                            <p:strVal val="#ppt_x"/>
                                          </p:val>
                                        </p:tav>
                                        <p:tav tm="100000">
                                          <p:val>
                                            <p:strVal val="#ppt_x"/>
                                          </p:val>
                                        </p:tav>
                                      </p:tavLst>
                                    </p:anim>
                                    <p:anim calcmode="lin" valueType="num">
                                      <p:cBhvr>
                                        <p:cTn id="14" dur="500" fill="hold"/>
                                        <p:tgtEl>
                                          <p:spTgt spid="2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anim calcmode="lin" valueType="num">
                                      <p:cBhvr>
                                        <p:cTn id="18" dur="500" fill="hold"/>
                                        <p:tgtEl>
                                          <p:spTgt spid="23"/>
                                        </p:tgtEl>
                                        <p:attrNameLst>
                                          <p:attrName>ppt_x</p:attrName>
                                        </p:attrNameLst>
                                      </p:cBhvr>
                                      <p:tavLst>
                                        <p:tav tm="0">
                                          <p:val>
                                            <p:strVal val="#ppt_x"/>
                                          </p:val>
                                        </p:tav>
                                        <p:tav tm="100000">
                                          <p:val>
                                            <p:strVal val="#ppt_x"/>
                                          </p:val>
                                        </p:tav>
                                      </p:tavLst>
                                    </p:anim>
                                    <p:anim calcmode="lin" valueType="num">
                                      <p:cBhvr>
                                        <p:cTn id="19" dur="500" fill="hold"/>
                                        <p:tgtEl>
                                          <p:spTgt spid="2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anim calcmode="lin" valueType="num">
                                      <p:cBhvr>
                                        <p:cTn id="23" dur="500" fill="hold"/>
                                        <p:tgtEl>
                                          <p:spTgt spid="24"/>
                                        </p:tgtEl>
                                        <p:attrNameLst>
                                          <p:attrName>ppt_x</p:attrName>
                                        </p:attrNameLst>
                                      </p:cBhvr>
                                      <p:tavLst>
                                        <p:tav tm="0">
                                          <p:val>
                                            <p:strVal val="#ppt_x"/>
                                          </p:val>
                                        </p:tav>
                                        <p:tav tm="100000">
                                          <p:val>
                                            <p:strVal val="#ppt_x"/>
                                          </p:val>
                                        </p:tav>
                                      </p:tavLst>
                                    </p:anim>
                                    <p:anim calcmode="lin" valueType="num">
                                      <p:cBhvr>
                                        <p:cTn id="24" dur="5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strVal val="#ppt_x"/>
                                          </p:val>
                                        </p:tav>
                                        <p:tav tm="100000">
                                          <p:val>
                                            <p:strVal val="#ppt_x"/>
                                          </p:val>
                                        </p:tav>
                                      </p:tavLst>
                                    </p:anim>
                                    <p:anim calcmode="lin" valueType="num">
                                      <p:cBhvr>
                                        <p:cTn id="29"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7" name="Rectangle 6"/>
          <p:cNvSpPr/>
          <p:nvPr/>
        </p:nvSpPr>
        <p:spPr>
          <a:xfrm>
            <a:off x="198783" y="159027"/>
            <a:ext cx="8746435" cy="4826442"/>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945D5F"/>
              </a:solidFill>
              <a:effectLst/>
              <a:uLnTx/>
              <a:uFillTx/>
              <a:latin typeface="Arial"/>
              <a:ea typeface="+mn-ea"/>
              <a:cs typeface="+mn-cs"/>
              <a:sym typeface="Arial"/>
            </a:endParaRPr>
          </a:p>
        </p:txBody>
      </p:sp>
      <p:sp>
        <p:nvSpPr>
          <p:cNvPr id="5" name="Rectangle 4"/>
          <p:cNvSpPr/>
          <p:nvPr/>
        </p:nvSpPr>
        <p:spPr>
          <a:xfrm>
            <a:off x="324927" y="221787"/>
            <a:ext cx="784189" cy="41549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100" b="1" i="1" u="sng" strike="noStrike" kern="0" cap="none" spc="0" normalizeH="0" baseline="0" noProof="0">
                <a:ln>
                  <a:noFill/>
                </a:ln>
                <a:solidFill>
                  <a:srgbClr val="C00000"/>
                </a:solidFill>
                <a:effectLst/>
                <a:uLnTx/>
                <a:uFillTx/>
                <a:latin typeface="Arial"/>
                <a:ea typeface="+mn-ea"/>
                <a:cs typeface="Arial"/>
                <a:sym typeface="Arial"/>
              </a:rPr>
              <a:t>Giải:</a:t>
            </a:r>
          </a:p>
        </p:txBody>
      </p:sp>
      <p:sp>
        <p:nvSpPr>
          <p:cNvPr id="2" name="Rectangle 1"/>
          <p:cNvSpPr/>
          <p:nvPr/>
        </p:nvSpPr>
        <p:spPr>
          <a:xfrm>
            <a:off x="1109116" y="260670"/>
            <a:ext cx="4780476" cy="400110"/>
          </a:xfrm>
          <a:prstGeom prst="rect">
            <a:avLst/>
          </a:prstGeom>
        </p:spPr>
        <p:txBody>
          <a:bodyPr wrap="none">
            <a:spAutoFit/>
          </a:bodyPr>
          <a:lstStyle/>
          <a:p>
            <a:pPr>
              <a:spcAft>
                <a:spcPts val="800"/>
              </a:spcAft>
            </a:pPr>
            <a:r>
              <a:rPr lang="fr-FR" sz="2000">
                <a:latin typeface="+mn-lt"/>
                <a:ea typeface="Calibri" panose="020F0502020204030204" pitchFamily="34" charset="0"/>
                <a:cs typeface="Times New Roman" panose="02020603050405020304" pitchFamily="18" charset="0"/>
              </a:rPr>
              <a:t>Từ đó, ta cũng có bảng tần số tương đối</a:t>
            </a:r>
            <a:endParaRPr lang="en-US" sz="2000">
              <a:effectLst/>
              <a:latin typeface="+mn-lt"/>
              <a:ea typeface="Calibri" panose="020F0502020204030204" pitchFamily="34"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835686232"/>
              </p:ext>
            </p:extLst>
          </p:nvPr>
        </p:nvGraphicFramePr>
        <p:xfrm>
          <a:off x="404978" y="826939"/>
          <a:ext cx="8334043" cy="1114642"/>
        </p:xfrm>
        <a:graphic>
          <a:graphicData uri="http://schemas.openxmlformats.org/drawingml/2006/table">
            <a:tbl>
              <a:tblPr firstRow="1" firstCol="1" bandRow="1"/>
              <a:tblGrid>
                <a:gridCol w="3245208">
                  <a:extLst>
                    <a:ext uri="{9D8B030D-6E8A-4147-A177-3AD203B41FA5}">
                      <a16:colId xmlns:a16="http://schemas.microsoft.com/office/drawing/2014/main" val="993393485"/>
                    </a:ext>
                  </a:extLst>
                </a:gridCol>
                <a:gridCol w="1081377">
                  <a:extLst>
                    <a:ext uri="{9D8B030D-6E8A-4147-A177-3AD203B41FA5}">
                      <a16:colId xmlns:a16="http://schemas.microsoft.com/office/drawing/2014/main" val="2849506756"/>
                    </a:ext>
                  </a:extLst>
                </a:gridCol>
                <a:gridCol w="1001865">
                  <a:extLst>
                    <a:ext uri="{9D8B030D-6E8A-4147-A177-3AD203B41FA5}">
                      <a16:colId xmlns:a16="http://schemas.microsoft.com/office/drawing/2014/main" val="431994493"/>
                    </a:ext>
                  </a:extLst>
                </a:gridCol>
                <a:gridCol w="1041621">
                  <a:extLst>
                    <a:ext uri="{9D8B030D-6E8A-4147-A177-3AD203B41FA5}">
                      <a16:colId xmlns:a16="http://schemas.microsoft.com/office/drawing/2014/main" val="1042098580"/>
                    </a:ext>
                  </a:extLst>
                </a:gridCol>
                <a:gridCol w="1025718">
                  <a:extLst>
                    <a:ext uri="{9D8B030D-6E8A-4147-A177-3AD203B41FA5}">
                      <a16:colId xmlns:a16="http://schemas.microsoft.com/office/drawing/2014/main" val="1099610808"/>
                    </a:ext>
                  </a:extLst>
                </a:gridCol>
                <a:gridCol w="938254">
                  <a:extLst>
                    <a:ext uri="{9D8B030D-6E8A-4147-A177-3AD203B41FA5}">
                      <a16:colId xmlns:a16="http://schemas.microsoft.com/office/drawing/2014/main" val="2551422577"/>
                    </a:ext>
                  </a:extLst>
                </a:gridCol>
              </a:tblGrid>
              <a:tr h="743095">
                <a:tc>
                  <a:txBody>
                    <a:bodyPr/>
                    <a:lstStyle/>
                    <a:p>
                      <a:pPr algn="ctr">
                        <a:lnSpc>
                          <a:spcPct val="100000"/>
                        </a:lnSpc>
                        <a:spcAft>
                          <a:spcPts val="0"/>
                        </a:spcAft>
                      </a:pPr>
                      <a:r>
                        <a:rPr lang="fr-FR" sz="2000">
                          <a:effectLst/>
                          <a:latin typeface="+mn-lt"/>
                          <a:ea typeface="Calibri" panose="020F0502020204030204" pitchFamily="34" charset="0"/>
                          <a:cs typeface="Times New Roman" panose="02020603050405020304" pitchFamily="18" charset="0"/>
                        </a:rPr>
                        <a:t>Số bàn thắng ghi được trong một trận đấu</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fr-FR" sz="2000">
                          <a:effectLst/>
                          <a:latin typeface="+mn-lt"/>
                          <a:ea typeface="Calibri" panose="020F0502020204030204" pitchFamily="34" charset="0"/>
                          <a:cs typeface="Times New Roman" panose="02020603050405020304" pitchFamily="18" charset="0"/>
                        </a:rPr>
                        <a:t>0</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fr-FR" sz="2000">
                          <a:effectLst/>
                          <a:latin typeface="+mn-lt"/>
                          <a:ea typeface="Calibri" panose="020F0502020204030204" pitchFamily="34" charset="0"/>
                          <a:cs typeface="Times New Roman" panose="02020603050405020304" pitchFamily="18" charset="0"/>
                        </a:rPr>
                        <a:t>1</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fr-FR" sz="2000">
                          <a:effectLst/>
                          <a:latin typeface="+mn-lt"/>
                          <a:ea typeface="Calibri" panose="020F0502020204030204" pitchFamily="34" charset="0"/>
                          <a:cs typeface="Times New Roman" panose="02020603050405020304" pitchFamily="18" charset="0"/>
                        </a:rPr>
                        <a:t>2</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fr-FR" sz="2000">
                          <a:effectLst/>
                          <a:latin typeface="+mn-lt"/>
                          <a:ea typeface="Calibri" panose="020F0502020204030204" pitchFamily="34" charset="0"/>
                          <a:cs typeface="Times New Roman" panose="02020603050405020304" pitchFamily="18" charset="0"/>
                        </a:rPr>
                        <a:t>3</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fr-FR" sz="2000">
                          <a:effectLst/>
                          <a:latin typeface="+mn-lt"/>
                          <a:ea typeface="Calibri" panose="020F0502020204030204" pitchFamily="34" charset="0"/>
                          <a:cs typeface="Times New Roman" panose="02020603050405020304" pitchFamily="18" charset="0"/>
                        </a:rPr>
                        <a:t>4</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2485786"/>
                  </a:ext>
                </a:extLst>
              </a:tr>
              <a:tr h="371547">
                <a:tc>
                  <a:txBody>
                    <a:bodyPr/>
                    <a:lstStyle/>
                    <a:p>
                      <a:pPr algn="ctr">
                        <a:lnSpc>
                          <a:spcPct val="100000"/>
                        </a:lnSpc>
                        <a:spcAft>
                          <a:spcPts val="0"/>
                        </a:spcAft>
                      </a:pPr>
                      <a:r>
                        <a:rPr lang="fr-FR" sz="2000">
                          <a:effectLst/>
                          <a:latin typeface="+mn-lt"/>
                          <a:ea typeface="Calibri" panose="020F0502020204030204" pitchFamily="34" charset="0"/>
                          <a:cs typeface="Times New Roman" panose="02020603050405020304" pitchFamily="18" charset="0"/>
                        </a:rPr>
                        <a:t>Tần số tương đối</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fr-FR" sz="2000">
                          <a:effectLst/>
                          <a:latin typeface="+mn-lt"/>
                          <a:ea typeface="Calibri" panose="020F0502020204030204" pitchFamily="34" charset="0"/>
                          <a:cs typeface="Times New Roman" panose="02020603050405020304" pitchFamily="18" charset="0"/>
                        </a:rPr>
                        <a:t>38,46%</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fr-FR" sz="2000">
                          <a:effectLst/>
                          <a:latin typeface="+mn-lt"/>
                          <a:ea typeface="Calibri" panose="020F0502020204030204" pitchFamily="34" charset="0"/>
                          <a:cs typeface="Times New Roman" panose="02020603050405020304" pitchFamily="18" charset="0"/>
                        </a:rPr>
                        <a:t>11,54%</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fr-FR" sz="2000">
                          <a:effectLst/>
                          <a:latin typeface="+mn-lt"/>
                          <a:ea typeface="Calibri" panose="020F0502020204030204" pitchFamily="34" charset="0"/>
                          <a:cs typeface="Times New Roman" panose="02020603050405020304" pitchFamily="18" charset="0"/>
                        </a:rPr>
                        <a:t>11,54%</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fr-FR" sz="2000">
                          <a:effectLst/>
                          <a:latin typeface="+mn-lt"/>
                          <a:ea typeface="Calibri" panose="020F0502020204030204" pitchFamily="34" charset="0"/>
                          <a:cs typeface="Times New Roman" panose="02020603050405020304" pitchFamily="18" charset="0"/>
                        </a:rPr>
                        <a:t>30,77%</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fr-FR" sz="2000">
                          <a:effectLst/>
                          <a:latin typeface="+mn-lt"/>
                          <a:ea typeface="Calibri" panose="020F0502020204030204" pitchFamily="34" charset="0"/>
                          <a:cs typeface="Times New Roman" panose="02020603050405020304" pitchFamily="18" charset="0"/>
                        </a:rPr>
                        <a:t>7,69%</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232780"/>
                  </a:ext>
                </a:extLst>
              </a:tr>
            </a:tbl>
          </a:graphicData>
        </a:graphic>
      </p:graphicFrame>
      <p:sp>
        <p:nvSpPr>
          <p:cNvPr id="6" name="Rectangle 5"/>
          <p:cNvSpPr/>
          <p:nvPr/>
        </p:nvSpPr>
        <p:spPr>
          <a:xfrm>
            <a:off x="324927" y="2011395"/>
            <a:ext cx="2593202" cy="2400657"/>
          </a:xfrm>
          <a:prstGeom prst="rect">
            <a:avLst/>
          </a:prstGeom>
        </p:spPr>
        <p:txBody>
          <a:bodyPr wrap="square">
            <a:spAutoFit/>
          </a:bodyPr>
          <a:lstStyle/>
          <a:p>
            <a:pPr algn="just">
              <a:lnSpc>
                <a:spcPct val="150000"/>
              </a:lnSpc>
              <a:spcAft>
                <a:spcPts val="800"/>
              </a:spcAft>
            </a:pPr>
            <a:r>
              <a:rPr lang="fr-FR" sz="2000">
                <a:latin typeface="+mj-lt"/>
                <a:ea typeface="Calibri" panose="020F0502020204030204" pitchFamily="34" charset="0"/>
                <a:cs typeface="Times New Roman" panose="02020603050405020304" pitchFamily="18" charset="0"/>
              </a:rPr>
              <a:t>b) Ta có biểu đồ hình quạt tròn mô tả tần số tương đối của bảng số liệu như sau :</a:t>
            </a:r>
            <a:endParaRPr lang="en-US" sz="2000">
              <a:effectLst/>
              <a:latin typeface="+mj-lt"/>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3"/>
          <a:stretch>
            <a:fillRect/>
          </a:stretch>
        </p:blipFill>
        <p:spPr>
          <a:xfrm>
            <a:off x="3148904" y="2178690"/>
            <a:ext cx="5590117" cy="2751122"/>
          </a:xfrm>
          <a:prstGeom prst="rect">
            <a:avLst/>
          </a:prstGeom>
        </p:spPr>
      </p:pic>
    </p:spTree>
    <p:extLst>
      <p:ext uri="{BB962C8B-B14F-4D97-AF65-F5344CB8AC3E}">
        <p14:creationId xmlns:p14="http://schemas.microsoft.com/office/powerpoint/2010/main" val="3225806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par>
                                <p:cTn id="16" presetID="22" presetClass="entr" presetSubtype="1"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up)">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04800" y="1771650"/>
            <a:ext cx="5056632" cy="3009900"/>
          </a:xfrm>
          <a:prstGeom prst="rect">
            <a:avLst/>
          </a:prstGeom>
        </p:spPr>
      </p:pic>
      <p:sp>
        <p:nvSpPr>
          <p:cNvPr id="57" name="Google Shape;494;p40"/>
          <p:cNvSpPr txBox="1">
            <a:spLocks/>
          </p:cNvSpPr>
          <p:nvPr/>
        </p:nvSpPr>
        <p:spPr>
          <a:xfrm>
            <a:off x="3085062" y="728579"/>
            <a:ext cx="5638800" cy="210204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Tx/>
              <a:buSzTx/>
              <a:buFont typeface="Arial"/>
              <a:buNone/>
              <a:tabLst/>
              <a:defRPr/>
            </a:pPr>
            <a:r>
              <a:rPr kumimoji="0" lang="en-US" sz="520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sym typeface="Arial"/>
              </a:rPr>
              <a:t>VẬN</a:t>
            </a:r>
            <a:r>
              <a:rPr kumimoji="0" lang="en-US" sz="5200" b="1" i="0" u="none" strike="noStrike" kern="1200" cap="none" spc="0" normalizeH="0" noProof="0">
                <a:ln>
                  <a:noFill/>
                </a:ln>
                <a:solidFill>
                  <a:srgbClr val="0070C0"/>
                </a:solidFill>
                <a:effectLst/>
                <a:uLnTx/>
                <a:uFillTx/>
                <a:latin typeface="Arial" panose="020B0604020202020204" pitchFamily="34" charset="0"/>
                <a:ea typeface="+mn-ea"/>
                <a:cs typeface="Arial" panose="020B0604020202020204" pitchFamily="34" charset="0"/>
                <a:sym typeface="Arial"/>
              </a:rPr>
              <a:t> DỤNG</a:t>
            </a:r>
            <a:endParaRPr kumimoji="0" lang="en-US" sz="520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34331099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Shape 494"/>
        <p:cNvGrpSpPr/>
        <p:nvPr/>
      </p:nvGrpSpPr>
      <p:grpSpPr>
        <a:xfrm>
          <a:off x="0" y="0"/>
          <a:ext cx="0" cy="0"/>
          <a:chOff x="0" y="0"/>
          <a:chExt cx="0" cy="0"/>
        </a:xfrm>
      </p:grpSpPr>
      <p:sp>
        <p:nvSpPr>
          <p:cNvPr id="8" name="Rectangle 7"/>
          <p:cNvSpPr/>
          <p:nvPr/>
        </p:nvSpPr>
        <p:spPr>
          <a:xfrm>
            <a:off x="104656" y="19860"/>
            <a:ext cx="8929315" cy="1837170"/>
          </a:xfrm>
          <a:prstGeom prst="rect">
            <a:avLst/>
          </a:prstGeom>
        </p:spPr>
        <p:txBody>
          <a:bodyPr wrap="square">
            <a:spAutoFit/>
          </a:bodyPr>
          <a:lstStyle/>
          <a:p>
            <a:pPr lvl="0" algn="just">
              <a:lnSpc>
                <a:spcPct val="150000"/>
              </a:lnSpc>
            </a:pPr>
            <a:r>
              <a:rPr kumimoji="0" lang="en-US" sz="1950" b="1" i="0" u="none" strike="noStrike" kern="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rPr>
              <a:t>Bài 7 (SGK – tr50) </a:t>
            </a:r>
            <a:r>
              <a:rPr lang="vi-VN" sz="1950">
                <a:ea typeface="Calibri" panose="020F0502020204030204" pitchFamily="34" charset="0"/>
                <a:cs typeface="Times New Roman" panose="02020603050405020304" pitchFamily="18" charset="0"/>
              </a:rPr>
              <a:t>Một bác lái xe muốn ghi lại tổng độ dài quãng đường (đơn vị: km) mình lái xe mỗi ngày</a:t>
            </a:r>
            <a:r>
              <a:rPr lang="en-US" sz="1950">
                <a:ea typeface="Calibri" panose="020F0502020204030204" pitchFamily="34" charset="0"/>
                <a:cs typeface="Times New Roman" panose="02020603050405020304" pitchFamily="18" charset="0"/>
              </a:rPr>
              <a:t> </a:t>
            </a:r>
            <a:r>
              <a:rPr lang="vi-VN" sz="1950">
                <a:ea typeface="Calibri" panose="020F0502020204030204" pitchFamily="34" charset="0"/>
                <a:cs typeface="Times New Roman" panose="02020603050405020304" pitchFamily="18" charset="0"/>
              </a:rPr>
              <a:t>trong vòng 1 tháng.</a:t>
            </a:r>
            <a:endParaRPr lang="en-US" sz="1950">
              <a:ea typeface="Calibri" panose="020F0502020204030204" pitchFamily="34" charset="0"/>
              <a:cs typeface="Times New Roman" panose="02020603050405020304" pitchFamily="18" charset="0"/>
            </a:endParaRPr>
          </a:p>
          <a:p>
            <a:pPr lvl="0" algn="just">
              <a:lnSpc>
                <a:spcPct val="150000"/>
              </a:lnSpc>
            </a:pPr>
            <a:r>
              <a:rPr lang="vi-VN" sz="1950">
                <a:ea typeface="Calibri" panose="020F0502020204030204" pitchFamily="34" charset="0"/>
                <a:cs typeface="Times New Roman" panose="02020603050405020304" pitchFamily="18" charset="0"/>
              </a:rPr>
              <a:t>a) Hỏi bác lái xe có thể thu thập dữ liệu bằng cách nào?</a:t>
            </a:r>
            <a:endParaRPr lang="en-US" sz="1950">
              <a:ea typeface="Calibri" panose="020F0502020204030204" pitchFamily="34" charset="0"/>
              <a:cs typeface="Times New Roman" panose="02020603050405020304" pitchFamily="18" charset="0"/>
            </a:endParaRPr>
          </a:p>
          <a:p>
            <a:pPr lvl="0" algn="just">
              <a:lnSpc>
                <a:spcPct val="150000"/>
              </a:lnSpc>
            </a:pPr>
            <a:r>
              <a:rPr lang="vi-VN" sz="1950">
                <a:ea typeface="Calibri" panose="020F0502020204030204" pitchFamily="34" charset="0"/>
                <a:cs typeface="Times New Roman" panose="02020603050405020304" pitchFamily="18" charset="0"/>
              </a:rPr>
              <a:t>b) Dưới đây là số liệu bác lái xe đã ghi lại được.</a:t>
            </a:r>
            <a:endParaRPr kumimoji="0" lang="en-US" sz="1950" b="0" i="0" u="none" strike="noStrike" kern="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endParaRPr>
          </a:p>
        </p:txBody>
      </p:sp>
      <p:sp>
        <p:nvSpPr>
          <p:cNvPr id="6" name="Rectangle 5"/>
          <p:cNvSpPr/>
          <p:nvPr/>
        </p:nvSpPr>
        <p:spPr>
          <a:xfrm>
            <a:off x="104655" y="3649780"/>
            <a:ext cx="8929316" cy="1387046"/>
          </a:xfrm>
          <a:prstGeom prst="rect">
            <a:avLst/>
          </a:prstGeom>
        </p:spPr>
        <p:txBody>
          <a:bodyPr wrap="square">
            <a:spAutoFit/>
          </a:bodyPr>
          <a:lstStyle/>
          <a:p>
            <a:pPr lvl="0" algn="just">
              <a:lnSpc>
                <a:spcPct val="150000"/>
              </a:lnSpc>
            </a:pPr>
            <a:r>
              <a:rPr lang="vi-VN" sz="1950">
                <a:ea typeface="Calibri" panose="020F0502020204030204" pitchFamily="34" charset="0"/>
                <a:cs typeface="Times New Roman" panose="02020603050405020304" pitchFamily="18" charset="0"/>
              </a:rPr>
              <a:t>Hãy chia số liệu thành 5 nhóm, với nhóm thứ nhất là từ 10 km đến dưới 50 km và</a:t>
            </a:r>
            <a:r>
              <a:rPr lang="en-US" sz="1950">
                <a:ea typeface="Calibri" panose="020F0502020204030204" pitchFamily="34" charset="0"/>
                <a:cs typeface="Times New Roman" panose="02020603050405020304" pitchFamily="18" charset="0"/>
              </a:rPr>
              <a:t> </a:t>
            </a:r>
            <a:r>
              <a:rPr lang="vi-VN" sz="1950">
                <a:ea typeface="Calibri" panose="020F0502020204030204" pitchFamily="34" charset="0"/>
                <a:cs typeface="Times New Roman" panose="02020603050405020304" pitchFamily="18" charset="0"/>
              </a:rPr>
              <a:t>lập bảng tần số ghép nhóm và tần số tương đối ghép nhóm. Vẽ biểu đồ tần số tương đối</a:t>
            </a:r>
            <a:r>
              <a:rPr lang="en-US" sz="1950">
                <a:ea typeface="Calibri" panose="020F0502020204030204" pitchFamily="34" charset="0"/>
                <a:cs typeface="Times New Roman" panose="02020603050405020304" pitchFamily="18" charset="0"/>
              </a:rPr>
              <a:t> </a:t>
            </a:r>
            <a:r>
              <a:rPr lang="vi-VN" sz="1950">
                <a:ea typeface="Calibri" panose="020F0502020204030204" pitchFamily="34" charset="0"/>
                <a:cs typeface="Times New Roman" panose="02020603050405020304" pitchFamily="18" charset="0"/>
              </a:rPr>
              <a:t>ghép nhóm dạng cột biểu diễn bảng tần số tương đối ghép nhóm.</a:t>
            </a:r>
            <a:endParaRPr kumimoji="0" lang="en-US" sz="1950" b="0" i="0" u="none" strike="noStrike" kern="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endParaRP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contrast="20000"/>
                    </a14:imgEffect>
                  </a14:imgLayer>
                </a14:imgProps>
              </a:ext>
            </a:extLst>
          </a:blip>
          <a:stretch>
            <a:fillRect/>
          </a:stretch>
        </p:blipFill>
        <p:spPr>
          <a:xfrm>
            <a:off x="671856" y="2023678"/>
            <a:ext cx="7794913" cy="1491258"/>
          </a:xfrm>
          <a:prstGeom prst="rect">
            <a:avLst/>
          </a:prstGeom>
        </p:spPr>
      </p:pic>
    </p:spTree>
    <p:extLst>
      <p:ext uri="{BB962C8B-B14F-4D97-AF65-F5344CB8AC3E}">
        <p14:creationId xmlns:p14="http://schemas.microsoft.com/office/powerpoint/2010/main" val="2094226275"/>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2" name="Rectangle 1"/>
          <p:cNvSpPr/>
          <p:nvPr/>
        </p:nvSpPr>
        <p:spPr>
          <a:xfrm>
            <a:off x="477083" y="1138536"/>
            <a:ext cx="8197790" cy="3139321"/>
          </a:xfrm>
          <a:prstGeom prst="rect">
            <a:avLst/>
          </a:prstGeom>
        </p:spPr>
        <p:txBody>
          <a:bodyPr wrap="square">
            <a:spAutoFit/>
          </a:bodyPr>
          <a:lstStyle/>
          <a:p>
            <a:pPr lvl="0" algn="just">
              <a:lnSpc>
                <a:spcPct val="150000"/>
              </a:lnSpc>
            </a:pPr>
            <a:r>
              <a:rPr lang="vi-VN" sz="2200">
                <a:ea typeface="Times New Roman" panose="02020603050405020304" pitchFamily="18" charset="0"/>
              </a:rPr>
              <a:t> a) Bác lái xe có thể thu thập dữ liệu bằng cách :</a:t>
            </a:r>
          </a:p>
          <a:p>
            <a:pPr lvl="0" algn="just">
              <a:lnSpc>
                <a:spcPct val="150000"/>
              </a:lnSpc>
            </a:pPr>
            <a:r>
              <a:rPr lang="vi-VN" sz="2200">
                <a:ea typeface="Times New Roman" panose="02020603050405020304" pitchFamily="18" charset="0"/>
              </a:rPr>
              <a:t>Vào thời điểm bắt đầu mỗi ngày, bác lái xe quan sát và ghi lại số hiển thị trên đồng hồ cây số trước khi lái xe. Sau khi kết thúc chuyến cuối cùng của ngày, bác lái xe quan sát và ghi lại số hiển thị trên đồng hồ cây số. Lấy hiệu của số sau và số trước khi lái xe sẽ được số liệu cần có trong ngày hôm đó.</a:t>
            </a:r>
          </a:p>
        </p:txBody>
      </p:sp>
      <p:sp>
        <p:nvSpPr>
          <p:cNvPr id="10" name="Rectangle 9"/>
          <p:cNvSpPr/>
          <p:nvPr/>
        </p:nvSpPr>
        <p:spPr>
          <a:xfrm>
            <a:off x="477083" y="540004"/>
            <a:ext cx="813043" cy="43088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1" u="sng" strike="noStrike" kern="0" cap="none" spc="0" normalizeH="0" baseline="0" noProof="0">
                <a:ln>
                  <a:noFill/>
                </a:ln>
                <a:solidFill>
                  <a:srgbClr val="C00000"/>
                </a:solidFill>
                <a:effectLst/>
                <a:uLnTx/>
                <a:uFillTx/>
                <a:latin typeface="Arial"/>
                <a:ea typeface="+mn-ea"/>
                <a:cs typeface="Arial"/>
                <a:sym typeface="Arial"/>
              </a:rPr>
              <a:t>Giải:</a:t>
            </a:r>
          </a:p>
        </p:txBody>
      </p:sp>
      <p:pic>
        <p:nvPicPr>
          <p:cNvPr id="6" name="Picture 5"/>
          <p:cNvPicPr>
            <a:picLocks noChangeAspect="1"/>
          </p:cNvPicPr>
          <p:nvPr/>
        </p:nvPicPr>
        <p:blipFill>
          <a:blip r:embed="rId3"/>
          <a:stretch>
            <a:fillRect/>
          </a:stretch>
        </p:blipFill>
        <p:spPr>
          <a:xfrm rot="2938192">
            <a:off x="7761560" y="4134702"/>
            <a:ext cx="999691" cy="1080471"/>
          </a:xfrm>
          <a:prstGeom prst="rect">
            <a:avLst/>
          </a:prstGeom>
        </p:spPr>
      </p:pic>
    </p:spTree>
    <p:extLst>
      <p:ext uri="{BB962C8B-B14F-4D97-AF65-F5344CB8AC3E}">
        <p14:creationId xmlns:p14="http://schemas.microsoft.com/office/powerpoint/2010/main" val="3553679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left)">
                                      <p:cBhvr>
                                        <p:cTn id="1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12" name="Rectangle 11"/>
          <p:cNvSpPr/>
          <p:nvPr/>
        </p:nvSpPr>
        <p:spPr>
          <a:xfrm>
            <a:off x="477083" y="412785"/>
            <a:ext cx="813043" cy="43088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1" u="sng" strike="noStrike" kern="0" cap="none" spc="0" normalizeH="0" baseline="0" noProof="0">
                <a:ln>
                  <a:noFill/>
                </a:ln>
                <a:solidFill>
                  <a:srgbClr val="C00000"/>
                </a:solidFill>
                <a:effectLst/>
                <a:uLnTx/>
                <a:uFillTx/>
                <a:latin typeface="Arial"/>
                <a:ea typeface="+mn-ea"/>
                <a:cs typeface="Arial"/>
                <a:sym typeface="Arial"/>
              </a:rPr>
              <a:t>Giải:</a:t>
            </a:r>
          </a:p>
        </p:txBody>
      </p:sp>
      <p:sp>
        <p:nvSpPr>
          <p:cNvPr id="2" name="Rectangle 1"/>
          <p:cNvSpPr/>
          <p:nvPr/>
        </p:nvSpPr>
        <p:spPr>
          <a:xfrm>
            <a:off x="1313979" y="428174"/>
            <a:ext cx="7241623" cy="415498"/>
          </a:xfrm>
          <a:prstGeom prst="rect">
            <a:avLst/>
          </a:prstGeom>
        </p:spPr>
        <p:txBody>
          <a:bodyPr wrap="square">
            <a:spAutoFit/>
          </a:bodyPr>
          <a:lstStyle/>
          <a:p>
            <a:pPr lvl="0" algn="just">
              <a:spcBef>
                <a:spcPts val="600"/>
              </a:spcBef>
              <a:spcAft>
                <a:spcPts val="600"/>
              </a:spcAft>
            </a:pPr>
            <a:r>
              <a:rPr lang="vi-VN" sz="2100">
                <a:ea typeface="Times New Roman" panose="02020603050405020304" pitchFamily="18" charset="0"/>
              </a:rPr>
              <a:t>b) Từ bảng số liệu, ta có bảng tần số ghép nhóm như sau :</a:t>
            </a:r>
            <a:endParaRPr lang="en-US" sz="2100">
              <a:ea typeface="Times New Roman" panose="02020603050405020304" pitchFamily="18" charset="0"/>
            </a:endParaRPr>
          </a:p>
        </p:txBody>
      </p:sp>
      <p:pic>
        <p:nvPicPr>
          <p:cNvPr id="6" name="Picture 5"/>
          <p:cNvPicPr>
            <a:picLocks noChangeAspect="1"/>
          </p:cNvPicPr>
          <p:nvPr/>
        </p:nvPicPr>
        <p:blipFill>
          <a:blip r:embed="rId3"/>
          <a:stretch>
            <a:fillRect/>
          </a:stretch>
        </p:blipFill>
        <p:spPr>
          <a:xfrm rot="19104151">
            <a:off x="8349277" y="350984"/>
            <a:ext cx="867330" cy="983644"/>
          </a:xfrm>
          <a:prstGeom prst="rect">
            <a:avLst/>
          </a:prstGeom>
        </p:spPr>
      </p:pic>
      <p:sp>
        <p:nvSpPr>
          <p:cNvPr id="3" name="Rectangle 2"/>
          <p:cNvSpPr/>
          <p:nvPr/>
        </p:nvSpPr>
        <p:spPr>
          <a:xfrm>
            <a:off x="477083" y="2548964"/>
            <a:ext cx="6941484" cy="415498"/>
          </a:xfrm>
          <a:prstGeom prst="rect">
            <a:avLst/>
          </a:prstGeom>
        </p:spPr>
        <p:txBody>
          <a:bodyPr wrap="square">
            <a:spAutoFit/>
          </a:bodyPr>
          <a:lstStyle/>
          <a:p>
            <a:pPr lvl="0" algn="just">
              <a:spcBef>
                <a:spcPts val="600"/>
              </a:spcBef>
              <a:spcAft>
                <a:spcPts val="600"/>
              </a:spcAft>
            </a:pPr>
            <a:r>
              <a:rPr lang="vi-VN" sz="2100">
                <a:ea typeface="Times New Roman" panose="02020603050405020304" pitchFamily="18" charset="0"/>
              </a:rPr>
              <a:t>Từ đó ta có bảng tần số tương đối ghép nhóm như sau :</a:t>
            </a:r>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2872806270"/>
                  </p:ext>
                </p:extLst>
              </p:nvPr>
            </p:nvGraphicFramePr>
            <p:xfrm>
              <a:off x="558940" y="1034453"/>
              <a:ext cx="7996662" cy="1371600"/>
            </p:xfrm>
            <a:graphic>
              <a:graphicData uri="http://schemas.openxmlformats.org/drawingml/2006/table">
                <a:tbl>
                  <a:tblPr firstRow="1" firstCol="1" bandRow="1"/>
                  <a:tblGrid>
                    <a:gridCol w="1933738">
                      <a:extLst>
                        <a:ext uri="{9D8B030D-6E8A-4147-A177-3AD203B41FA5}">
                          <a16:colId xmlns:a16="http://schemas.microsoft.com/office/drawing/2014/main" val="2411778706"/>
                        </a:ext>
                      </a:extLst>
                    </a:gridCol>
                    <a:gridCol w="1074204">
                      <a:extLst>
                        <a:ext uri="{9D8B030D-6E8A-4147-A177-3AD203B41FA5}">
                          <a16:colId xmlns:a16="http://schemas.microsoft.com/office/drawing/2014/main" val="2590972055"/>
                        </a:ext>
                      </a:extLst>
                    </a:gridCol>
                    <a:gridCol w="1126375">
                      <a:extLst>
                        <a:ext uri="{9D8B030D-6E8A-4147-A177-3AD203B41FA5}">
                          <a16:colId xmlns:a16="http://schemas.microsoft.com/office/drawing/2014/main" val="1187005571"/>
                        </a:ext>
                      </a:extLst>
                    </a:gridCol>
                    <a:gridCol w="1202493">
                      <a:extLst>
                        <a:ext uri="{9D8B030D-6E8A-4147-A177-3AD203B41FA5}">
                          <a16:colId xmlns:a16="http://schemas.microsoft.com/office/drawing/2014/main" val="2884856370"/>
                        </a:ext>
                      </a:extLst>
                    </a:gridCol>
                    <a:gridCol w="1329926">
                      <a:extLst>
                        <a:ext uri="{9D8B030D-6E8A-4147-A177-3AD203B41FA5}">
                          <a16:colId xmlns:a16="http://schemas.microsoft.com/office/drawing/2014/main" val="3259717409"/>
                        </a:ext>
                      </a:extLst>
                    </a:gridCol>
                    <a:gridCol w="1329926">
                      <a:extLst>
                        <a:ext uri="{9D8B030D-6E8A-4147-A177-3AD203B41FA5}">
                          <a16:colId xmlns:a16="http://schemas.microsoft.com/office/drawing/2014/main" val="3464814016"/>
                        </a:ext>
                      </a:extLst>
                    </a:gridCol>
                  </a:tblGrid>
                  <a:tr h="822251">
                    <a:tc>
                      <a:txBody>
                        <a:bodyPr/>
                        <a:lstStyle/>
                        <a:p>
                          <a:pPr algn="ctr">
                            <a:lnSpc>
                              <a:spcPct val="150000"/>
                            </a:lnSpc>
                            <a:spcAft>
                              <a:spcPts val="0"/>
                            </a:spcAft>
                          </a:pPr>
                          <a:r>
                            <a:rPr lang="fr-FR" sz="2000">
                              <a:effectLst/>
                              <a:latin typeface="+mj-lt"/>
                              <a:ea typeface="Calibri" panose="020F0502020204030204" pitchFamily="34" charset="0"/>
                              <a:cs typeface="Times New Roman" panose="02020603050405020304" pitchFamily="18" charset="0"/>
                            </a:rPr>
                            <a:t>Độ dài quãng đường (km)</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r>
                                  <a:rPr lang="fr-FR" sz="2000" i="1">
                                    <a:effectLst/>
                                    <a:latin typeface="Cambria Math" panose="02040503050406030204" pitchFamily="18" charset="0"/>
                                    <a:ea typeface="Calibri" panose="020F0502020204030204" pitchFamily="34" charset="0"/>
                                    <a:cs typeface="Times New Roman" panose="02020603050405020304" pitchFamily="18" charset="0"/>
                                  </a:rPr>
                                  <m:t>[10 ; 50)</m:t>
                                </m:r>
                              </m:oMath>
                            </m:oMathPara>
                          </a14:m>
                          <a:endParaRPr lang="en-US" sz="20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r>
                                  <a:rPr lang="fr-FR" sz="2000" i="1">
                                    <a:effectLst/>
                                    <a:latin typeface="Cambria Math" panose="02040503050406030204" pitchFamily="18" charset="0"/>
                                    <a:ea typeface="Calibri" panose="020F0502020204030204" pitchFamily="34" charset="0"/>
                                    <a:cs typeface="Times New Roman" panose="02020603050405020304" pitchFamily="18" charset="0"/>
                                  </a:rPr>
                                  <m:t>[50 ; 90)</m:t>
                                </m:r>
                              </m:oMath>
                            </m:oMathPara>
                          </a14:m>
                          <a:endParaRPr lang="en-US" sz="20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r>
                                  <a:rPr lang="fr-FR" sz="2000" i="1">
                                    <a:effectLst/>
                                    <a:latin typeface="Cambria Math" panose="02040503050406030204" pitchFamily="18" charset="0"/>
                                    <a:ea typeface="Calibri" panose="020F0502020204030204" pitchFamily="34" charset="0"/>
                                    <a:cs typeface="Times New Roman" panose="02020603050405020304" pitchFamily="18" charset="0"/>
                                  </a:rPr>
                                  <m:t>[90 ; 130)</m:t>
                                </m:r>
                              </m:oMath>
                            </m:oMathPara>
                          </a14:m>
                          <a:endParaRPr lang="en-US" sz="20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r>
                                  <a:rPr lang="fr-FR" sz="2000" i="1">
                                    <a:effectLst/>
                                    <a:latin typeface="Cambria Math" panose="02040503050406030204" pitchFamily="18" charset="0"/>
                                    <a:ea typeface="Calibri" panose="020F0502020204030204" pitchFamily="34" charset="0"/>
                                    <a:cs typeface="Times New Roman" panose="02020603050405020304" pitchFamily="18" charset="0"/>
                                  </a:rPr>
                                  <m:t>[130 ; 170)</m:t>
                                </m:r>
                              </m:oMath>
                            </m:oMathPara>
                          </a14:m>
                          <a:endParaRPr lang="en-US" sz="20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r>
                                  <a:rPr lang="fr-FR" sz="2000" i="1">
                                    <a:effectLst/>
                                    <a:latin typeface="Cambria Math" panose="02040503050406030204" pitchFamily="18" charset="0"/>
                                    <a:ea typeface="Calibri" panose="020F0502020204030204" pitchFamily="34" charset="0"/>
                                    <a:cs typeface="Times New Roman" panose="02020603050405020304" pitchFamily="18" charset="0"/>
                                  </a:rPr>
                                  <m:t>[170 ; 210)</m:t>
                                </m:r>
                              </m:oMath>
                            </m:oMathPara>
                          </a14:m>
                          <a:endParaRPr lang="en-US" sz="20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6598230"/>
                      </a:ext>
                    </a:extLst>
                  </a:tr>
                  <a:tr h="411125">
                    <a:tc>
                      <a:txBody>
                        <a:bodyPr/>
                        <a:lstStyle/>
                        <a:p>
                          <a:pPr algn="ctr">
                            <a:lnSpc>
                              <a:spcPct val="150000"/>
                            </a:lnSpc>
                            <a:spcAft>
                              <a:spcPts val="0"/>
                            </a:spcAft>
                          </a:pPr>
                          <a:r>
                            <a:rPr lang="fr-FR" sz="2000">
                              <a:effectLst/>
                              <a:latin typeface="+mj-lt"/>
                              <a:ea typeface="Calibri" panose="020F0502020204030204" pitchFamily="34" charset="0"/>
                              <a:cs typeface="Times New Roman" panose="02020603050405020304" pitchFamily="18" charset="0"/>
                            </a:rPr>
                            <a:t>Tần số</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2000">
                              <a:effectLst/>
                              <a:latin typeface="+mj-lt"/>
                              <a:ea typeface="Calibri" panose="020F0502020204030204" pitchFamily="34" charset="0"/>
                              <a:cs typeface="Times New Roman" panose="02020603050405020304" pitchFamily="18" charset="0"/>
                            </a:rPr>
                            <a:t>6</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2000">
                              <a:effectLst/>
                              <a:latin typeface="+mj-lt"/>
                              <a:ea typeface="Calibri" panose="020F0502020204030204" pitchFamily="34" charset="0"/>
                              <a:cs typeface="Times New Roman" panose="02020603050405020304" pitchFamily="18" charset="0"/>
                            </a:rPr>
                            <a:t>4</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2000">
                              <a:effectLst/>
                              <a:latin typeface="+mj-lt"/>
                              <a:ea typeface="Calibri" panose="020F0502020204030204" pitchFamily="34" charset="0"/>
                              <a:cs typeface="Times New Roman" panose="02020603050405020304" pitchFamily="18" charset="0"/>
                            </a:rPr>
                            <a:t>11</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2000">
                              <a:effectLst/>
                              <a:latin typeface="+mj-lt"/>
                              <a:ea typeface="Calibri" panose="020F0502020204030204" pitchFamily="34" charset="0"/>
                              <a:cs typeface="Times New Roman" panose="02020603050405020304" pitchFamily="18" charset="0"/>
                            </a:rPr>
                            <a:t>4</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2000">
                              <a:effectLst/>
                              <a:latin typeface="+mj-lt"/>
                              <a:ea typeface="Calibri" panose="020F0502020204030204" pitchFamily="34" charset="0"/>
                              <a:cs typeface="Times New Roman" panose="02020603050405020304" pitchFamily="18" charset="0"/>
                            </a:rPr>
                            <a:t>5</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5647842"/>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2872806270"/>
                  </p:ext>
                </p:extLst>
              </p:nvPr>
            </p:nvGraphicFramePr>
            <p:xfrm>
              <a:off x="558940" y="1034453"/>
              <a:ext cx="7996662" cy="1269074"/>
            </p:xfrm>
            <a:graphic>
              <a:graphicData uri="http://schemas.openxmlformats.org/drawingml/2006/table">
                <a:tbl>
                  <a:tblPr firstRow="1" firstCol="1" bandRow="1"/>
                  <a:tblGrid>
                    <a:gridCol w="1933738">
                      <a:extLst>
                        <a:ext uri="{9D8B030D-6E8A-4147-A177-3AD203B41FA5}">
                          <a16:colId xmlns:a16="http://schemas.microsoft.com/office/drawing/2014/main" val="2411778706"/>
                        </a:ext>
                      </a:extLst>
                    </a:gridCol>
                    <a:gridCol w="1074204">
                      <a:extLst>
                        <a:ext uri="{9D8B030D-6E8A-4147-A177-3AD203B41FA5}">
                          <a16:colId xmlns:a16="http://schemas.microsoft.com/office/drawing/2014/main" val="2590972055"/>
                        </a:ext>
                      </a:extLst>
                    </a:gridCol>
                    <a:gridCol w="1126375">
                      <a:extLst>
                        <a:ext uri="{9D8B030D-6E8A-4147-A177-3AD203B41FA5}">
                          <a16:colId xmlns:a16="http://schemas.microsoft.com/office/drawing/2014/main" val="1187005571"/>
                        </a:ext>
                      </a:extLst>
                    </a:gridCol>
                    <a:gridCol w="1202493">
                      <a:extLst>
                        <a:ext uri="{9D8B030D-6E8A-4147-A177-3AD203B41FA5}">
                          <a16:colId xmlns:a16="http://schemas.microsoft.com/office/drawing/2014/main" val="2884856370"/>
                        </a:ext>
                      </a:extLst>
                    </a:gridCol>
                    <a:gridCol w="1329926">
                      <a:extLst>
                        <a:ext uri="{9D8B030D-6E8A-4147-A177-3AD203B41FA5}">
                          <a16:colId xmlns:a16="http://schemas.microsoft.com/office/drawing/2014/main" val="3259717409"/>
                        </a:ext>
                      </a:extLst>
                    </a:gridCol>
                    <a:gridCol w="1329926">
                      <a:extLst>
                        <a:ext uri="{9D8B030D-6E8A-4147-A177-3AD203B41FA5}">
                          <a16:colId xmlns:a16="http://schemas.microsoft.com/office/drawing/2014/main" val="3464814016"/>
                        </a:ext>
                      </a:extLst>
                    </a:gridCol>
                  </a:tblGrid>
                  <a:tr h="857949">
                    <a:tc>
                      <a:txBody>
                        <a:bodyPr/>
                        <a:lstStyle/>
                        <a:p>
                          <a:pPr algn="ctr">
                            <a:lnSpc>
                              <a:spcPct val="150000"/>
                            </a:lnSpc>
                            <a:spcAft>
                              <a:spcPts val="0"/>
                            </a:spcAft>
                          </a:pPr>
                          <a:r>
                            <a:rPr lang="fr-FR" sz="2000">
                              <a:effectLst/>
                              <a:latin typeface="+mj-lt"/>
                              <a:ea typeface="Calibri" panose="020F0502020204030204" pitchFamily="34" charset="0"/>
                              <a:cs typeface="Times New Roman" panose="02020603050405020304" pitchFamily="18" charset="0"/>
                            </a:rPr>
                            <a:t>Độ dài quãng đường (km)</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181250" t="-709" r="-466477" b="-65957"/>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267568" t="-709" r="-343784" b="-65957"/>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345178" t="-709" r="-222843" b="-65957"/>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400457" t="-709" r="-100457" b="-65957"/>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502752" t="-709" r="-917" b="-65957"/>
                          </a:stretch>
                        </a:blipFill>
                      </a:tcPr>
                    </a:tc>
                    <a:extLst>
                      <a:ext uri="{0D108BD9-81ED-4DB2-BD59-A6C34878D82A}">
                        <a16:rowId xmlns:a16="http://schemas.microsoft.com/office/drawing/2014/main" val="2026598230"/>
                      </a:ext>
                    </a:extLst>
                  </a:tr>
                  <a:tr h="411125">
                    <a:tc>
                      <a:txBody>
                        <a:bodyPr/>
                        <a:lstStyle/>
                        <a:p>
                          <a:pPr algn="ctr">
                            <a:lnSpc>
                              <a:spcPct val="150000"/>
                            </a:lnSpc>
                            <a:spcAft>
                              <a:spcPts val="0"/>
                            </a:spcAft>
                          </a:pPr>
                          <a:r>
                            <a:rPr lang="fr-FR" sz="2000">
                              <a:effectLst/>
                              <a:latin typeface="+mj-lt"/>
                              <a:ea typeface="Calibri" panose="020F0502020204030204" pitchFamily="34" charset="0"/>
                              <a:cs typeface="Times New Roman" panose="02020603050405020304" pitchFamily="18" charset="0"/>
                            </a:rPr>
                            <a:t>Tần số</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2000">
                              <a:effectLst/>
                              <a:latin typeface="+mj-lt"/>
                              <a:ea typeface="Calibri" panose="020F0502020204030204" pitchFamily="34" charset="0"/>
                              <a:cs typeface="Times New Roman" panose="02020603050405020304" pitchFamily="18" charset="0"/>
                            </a:rPr>
                            <a:t>6</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2000">
                              <a:effectLst/>
                              <a:latin typeface="+mj-lt"/>
                              <a:ea typeface="Calibri" panose="020F0502020204030204" pitchFamily="34" charset="0"/>
                              <a:cs typeface="Times New Roman" panose="02020603050405020304" pitchFamily="18" charset="0"/>
                            </a:rPr>
                            <a:t>4</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2000">
                              <a:effectLst/>
                              <a:latin typeface="+mj-lt"/>
                              <a:ea typeface="Calibri" panose="020F0502020204030204" pitchFamily="34" charset="0"/>
                              <a:cs typeface="Times New Roman" panose="02020603050405020304" pitchFamily="18" charset="0"/>
                            </a:rPr>
                            <a:t>11</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2000">
                              <a:effectLst/>
                              <a:latin typeface="+mj-lt"/>
                              <a:ea typeface="Calibri" panose="020F0502020204030204" pitchFamily="34" charset="0"/>
                              <a:cs typeface="Times New Roman" panose="02020603050405020304" pitchFamily="18" charset="0"/>
                            </a:rPr>
                            <a:t>4</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2000">
                              <a:effectLst/>
                              <a:latin typeface="+mj-lt"/>
                              <a:ea typeface="Calibri" panose="020F0502020204030204" pitchFamily="34" charset="0"/>
                              <a:cs typeface="Times New Roman" panose="02020603050405020304" pitchFamily="18" charset="0"/>
                            </a:rPr>
                            <a:t>5</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5647842"/>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1451839877"/>
                  </p:ext>
                </p:extLst>
              </p:nvPr>
            </p:nvGraphicFramePr>
            <p:xfrm>
              <a:off x="446447" y="3208724"/>
              <a:ext cx="8221647" cy="1371600"/>
            </p:xfrm>
            <a:graphic>
              <a:graphicData uri="http://schemas.openxmlformats.org/drawingml/2006/table">
                <a:tbl>
                  <a:tblPr firstRow="1" firstCol="1" bandRow="1"/>
                  <a:tblGrid>
                    <a:gridCol w="2158723">
                      <a:extLst>
                        <a:ext uri="{9D8B030D-6E8A-4147-A177-3AD203B41FA5}">
                          <a16:colId xmlns:a16="http://schemas.microsoft.com/office/drawing/2014/main" val="601663588"/>
                        </a:ext>
                      </a:extLst>
                    </a:gridCol>
                    <a:gridCol w="1074204">
                      <a:extLst>
                        <a:ext uri="{9D8B030D-6E8A-4147-A177-3AD203B41FA5}">
                          <a16:colId xmlns:a16="http://schemas.microsoft.com/office/drawing/2014/main" val="343689641"/>
                        </a:ext>
                      </a:extLst>
                    </a:gridCol>
                    <a:gridCol w="1126375">
                      <a:extLst>
                        <a:ext uri="{9D8B030D-6E8A-4147-A177-3AD203B41FA5}">
                          <a16:colId xmlns:a16="http://schemas.microsoft.com/office/drawing/2014/main" val="1173460404"/>
                        </a:ext>
                      </a:extLst>
                    </a:gridCol>
                    <a:gridCol w="1202493">
                      <a:extLst>
                        <a:ext uri="{9D8B030D-6E8A-4147-A177-3AD203B41FA5}">
                          <a16:colId xmlns:a16="http://schemas.microsoft.com/office/drawing/2014/main" val="4232503244"/>
                        </a:ext>
                      </a:extLst>
                    </a:gridCol>
                    <a:gridCol w="1329926">
                      <a:extLst>
                        <a:ext uri="{9D8B030D-6E8A-4147-A177-3AD203B41FA5}">
                          <a16:colId xmlns:a16="http://schemas.microsoft.com/office/drawing/2014/main" val="968882720"/>
                        </a:ext>
                      </a:extLst>
                    </a:gridCol>
                    <a:gridCol w="1329926">
                      <a:extLst>
                        <a:ext uri="{9D8B030D-6E8A-4147-A177-3AD203B41FA5}">
                          <a16:colId xmlns:a16="http://schemas.microsoft.com/office/drawing/2014/main" val="3582005832"/>
                        </a:ext>
                      </a:extLst>
                    </a:gridCol>
                  </a:tblGrid>
                  <a:tr h="0">
                    <a:tc>
                      <a:txBody>
                        <a:bodyPr/>
                        <a:lstStyle/>
                        <a:p>
                          <a:pPr algn="ctr">
                            <a:lnSpc>
                              <a:spcPct val="150000"/>
                            </a:lnSpc>
                            <a:spcAft>
                              <a:spcPts val="0"/>
                            </a:spcAft>
                          </a:pPr>
                          <a:r>
                            <a:rPr lang="fr-FR" sz="2000">
                              <a:effectLst/>
                              <a:latin typeface="+mn-lt"/>
                              <a:ea typeface="Calibri" panose="020F0502020204030204" pitchFamily="34" charset="0"/>
                              <a:cs typeface="Times New Roman" panose="02020603050405020304" pitchFamily="18" charset="0"/>
                            </a:rPr>
                            <a:t>Độ dài quãng đường (km)</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r>
                                  <a:rPr lang="fr-FR" sz="2000" i="1">
                                    <a:effectLst/>
                                    <a:latin typeface="Cambria Math" panose="02040503050406030204" pitchFamily="18" charset="0"/>
                                    <a:ea typeface="Calibri" panose="020F0502020204030204" pitchFamily="34" charset="0"/>
                                    <a:cs typeface="Times New Roman" panose="02020603050405020304" pitchFamily="18" charset="0"/>
                                  </a:rPr>
                                  <m:t>[10 ; 50)</m:t>
                                </m:r>
                              </m:oMath>
                            </m:oMathPara>
                          </a14:m>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r>
                                  <a:rPr lang="fr-FR" sz="2000" i="1">
                                    <a:effectLst/>
                                    <a:latin typeface="Cambria Math" panose="02040503050406030204" pitchFamily="18" charset="0"/>
                                    <a:ea typeface="Calibri" panose="020F0502020204030204" pitchFamily="34" charset="0"/>
                                    <a:cs typeface="Times New Roman" panose="02020603050405020304" pitchFamily="18" charset="0"/>
                                  </a:rPr>
                                  <m:t>[50 ; 90)</m:t>
                                </m:r>
                              </m:oMath>
                            </m:oMathPara>
                          </a14:m>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r>
                                  <a:rPr lang="fr-FR" sz="2000" i="1">
                                    <a:effectLst/>
                                    <a:latin typeface="Cambria Math" panose="02040503050406030204" pitchFamily="18" charset="0"/>
                                    <a:ea typeface="Calibri" panose="020F0502020204030204" pitchFamily="34" charset="0"/>
                                    <a:cs typeface="Times New Roman" panose="02020603050405020304" pitchFamily="18" charset="0"/>
                                  </a:rPr>
                                  <m:t>[90 ; 130)</m:t>
                                </m:r>
                              </m:oMath>
                            </m:oMathPara>
                          </a14:m>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r>
                                  <a:rPr lang="fr-FR" sz="2000" i="1">
                                    <a:effectLst/>
                                    <a:latin typeface="Cambria Math" panose="02040503050406030204" pitchFamily="18" charset="0"/>
                                    <a:ea typeface="Calibri" panose="020F0502020204030204" pitchFamily="34" charset="0"/>
                                    <a:cs typeface="Times New Roman" panose="02020603050405020304" pitchFamily="18" charset="0"/>
                                  </a:rPr>
                                  <m:t>[130 ; 170)</m:t>
                                </m:r>
                              </m:oMath>
                            </m:oMathPara>
                          </a14:m>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r>
                                  <a:rPr lang="fr-FR" sz="2000" i="1">
                                    <a:effectLst/>
                                    <a:latin typeface="Cambria Math" panose="02040503050406030204" pitchFamily="18" charset="0"/>
                                    <a:ea typeface="Calibri" panose="020F0502020204030204" pitchFamily="34" charset="0"/>
                                    <a:cs typeface="Times New Roman" panose="02020603050405020304" pitchFamily="18" charset="0"/>
                                  </a:rPr>
                                  <m:t>[170 ; 210)</m:t>
                                </m:r>
                              </m:oMath>
                            </m:oMathPara>
                          </a14:m>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6478295"/>
                      </a:ext>
                    </a:extLst>
                  </a:tr>
                  <a:tr h="0">
                    <a:tc>
                      <a:txBody>
                        <a:bodyPr/>
                        <a:lstStyle/>
                        <a:p>
                          <a:pPr algn="ctr">
                            <a:lnSpc>
                              <a:spcPct val="150000"/>
                            </a:lnSpc>
                            <a:spcAft>
                              <a:spcPts val="0"/>
                            </a:spcAft>
                          </a:pPr>
                          <a:r>
                            <a:rPr lang="fr-FR" sz="2000">
                              <a:effectLst/>
                              <a:latin typeface="+mn-lt"/>
                              <a:ea typeface="Calibri" panose="020F0502020204030204" pitchFamily="34" charset="0"/>
                              <a:cs typeface="Times New Roman" panose="02020603050405020304" pitchFamily="18" charset="0"/>
                            </a:rPr>
                            <a:t>Tần số tương đối</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2000">
                              <a:effectLst/>
                              <a:latin typeface="+mn-lt"/>
                              <a:ea typeface="Calibri" panose="020F0502020204030204" pitchFamily="34" charset="0"/>
                              <a:cs typeface="Times New Roman" panose="02020603050405020304" pitchFamily="18" charset="0"/>
                            </a:rPr>
                            <a:t>20%</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2000">
                              <a:effectLst/>
                              <a:latin typeface="+mn-lt"/>
                              <a:ea typeface="Calibri" panose="020F0502020204030204" pitchFamily="34" charset="0"/>
                              <a:cs typeface="Times New Roman" panose="02020603050405020304" pitchFamily="18" charset="0"/>
                            </a:rPr>
                            <a:t>13,33%</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2000">
                              <a:effectLst/>
                              <a:latin typeface="+mn-lt"/>
                              <a:ea typeface="Calibri" panose="020F0502020204030204" pitchFamily="34" charset="0"/>
                              <a:cs typeface="Times New Roman" panose="02020603050405020304" pitchFamily="18" charset="0"/>
                            </a:rPr>
                            <a:t>36,67%</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2000">
                              <a:effectLst/>
                              <a:latin typeface="+mn-lt"/>
                              <a:ea typeface="Calibri" panose="020F0502020204030204" pitchFamily="34" charset="0"/>
                              <a:cs typeface="Times New Roman" panose="02020603050405020304" pitchFamily="18" charset="0"/>
                            </a:rPr>
                            <a:t>13,33%</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2000">
                              <a:effectLst/>
                              <a:latin typeface="+mn-lt"/>
                              <a:ea typeface="Calibri" panose="020F0502020204030204" pitchFamily="34" charset="0"/>
                              <a:cs typeface="Times New Roman" panose="02020603050405020304" pitchFamily="18" charset="0"/>
                            </a:rPr>
                            <a:t>16,67%</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9601827"/>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1451839877"/>
                  </p:ext>
                </p:extLst>
              </p:nvPr>
            </p:nvGraphicFramePr>
            <p:xfrm>
              <a:off x="446447" y="3208724"/>
              <a:ext cx="8221647" cy="1258698"/>
            </p:xfrm>
            <a:graphic>
              <a:graphicData uri="http://schemas.openxmlformats.org/drawingml/2006/table">
                <a:tbl>
                  <a:tblPr firstRow="1" firstCol="1" bandRow="1"/>
                  <a:tblGrid>
                    <a:gridCol w="2158723">
                      <a:extLst>
                        <a:ext uri="{9D8B030D-6E8A-4147-A177-3AD203B41FA5}">
                          <a16:colId xmlns:a16="http://schemas.microsoft.com/office/drawing/2014/main" val="601663588"/>
                        </a:ext>
                      </a:extLst>
                    </a:gridCol>
                    <a:gridCol w="1074204">
                      <a:extLst>
                        <a:ext uri="{9D8B030D-6E8A-4147-A177-3AD203B41FA5}">
                          <a16:colId xmlns:a16="http://schemas.microsoft.com/office/drawing/2014/main" val="343689641"/>
                        </a:ext>
                      </a:extLst>
                    </a:gridCol>
                    <a:gridCol w="1126375">
                      <a:extLst>
                        <a:ext uri="{9D8B030D-6E8A-4147-A177-3AD203B41FA5}">
                          <a16:colId xmlns:a16="http://schemas.microsoft.com/office/drawing/2014/main" val="1173460404"/>
                        </a:ext>
                      </a:extLst>
                    </a:gridCol>
                    <a:gridCol w="1202493">
                      <a:extLst>
                        <a:ext uri="{9D8B030D-6E8A-4147-A177-3AD203B41FA5}">
                          <a16:colId xmlns:a16="http://schemas.microsoft.com/office/drawing/2014/main" val="4232503244"/>
                        </a:ext>
                      </a:extLst>
                    </a:gridCol>
                    <a:gridCol w="1329926">
                      <a:extLst>
                        <a:ext uri="{9D8B030D-6E8A-4147-A177-3AD203B41FA5}">
                          <a16:colId xmlns:a16="http://schemas.microsoft.com/office/drawing/2014/main" val="968882720"/>
                        </a:ext>
                      </a:extLst>
                    </a:gridCol>
                    <a:gridCol w="1329926">
                      <a:extLst>
                        <a:ext uri="{9D8B030D-6E8A-4147-A177-3AD203B41FA5}">
                          <a16:colId xmlns:a16="http://schemas.microsoft.com/office/drawing/2014/main" val="3582005832"/>
                        </a:ext>
                      </a:extLst>
                    </a:gridCol>
                  </a:tblGrid>
                  <a:tr h="857949">
                    <a:tc>
                      <a:txBody>
                        <a:bodyPr/>
                        <a:lstStyle/>
                        <a:p>
                          <a:pPr algn="ctr">
                            <a:lnSpc>
                              <a:spcPct val="150000"/>
                            </a:lnSpc>
                            <a:spcAft>
                              <a:spcPts val="0"/>
                            </a:spcAft>
                          </a:pPr>
                          <a:r>
                            <a:rPr lang="fr-FR" sz="2000">
                              <a:effectLst/>
                              <a:latin typeface="+mn-lt"/>
                              <a:ea typeface="Calibri" panose="020F0502020204030204" pitchFamily="34" charset="0"/>
                              <a:cs typeface="Times New Roman" panose="02020603050405020304" pitchFamily="18" charset="0"/>
                            </a:rPr>
                            <a:t>Độ dài quãng đường (km)</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6"/>
                          <a:stretch>
                            <a:fillRect l="-201705" t="-709" r="-467045" b="-65248"/>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6"/>
                          <a:stretch>
                            <a:fillRect l="-287027" t="-709" r="-344324" b="-65248"/>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6"/>
                          <a:stretch>
                            <a:fillRect l="-361616" t="-709" r="-221717" b="-65248"/>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6"/>
                          <a:stretch>
                            <a:fillRect l="-419266" t="-709" r="-101376" b="-65248"/>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6"/>
                          <a:stretch>
                            <a:fillRect l="-519266" t="-709" r="-1376" b="-65248"/>
                          </a:stretch>
                        </a:blipFill>
                      </a:tcPr>
                    </a:tc>
                    <a:extLst>
                      <a:ext uri="{0D108BD9-81ED-4DB2-BD59-A6C34878D82A}">
                        <a16:rowId xmlns:a16="http://schemas.microsoft.com/office/drawing/2014/main" val="2946478295"/>
                      </a:ext>
                    </a:extLst>
                  </a:tr>
                  <a:tr h="400749">
                    <a:tc>
                      <a:txBody>
                        <a:bodyPr/>
                        <a:lstStyle/>
                        <a:p>
                          <a:pPr algn="ctr">
                            <a:lnSpc>
                              <a:spcPct val="150000"/>
                            </a:lnSpc>
                            <a:spcAft>
                              <a:spcPts val="0"/>
                            </a:spcAft>
                          </a:pPr>
                          <a:r>
                            <a:rPr lang="fr-FR" sz="2000">
                              <a:effectLst/>
                              <a:latin typeface="+mn-lt"/>
                              <a:ea typeface="Calibri" panose="020F0502020204030204" pitchFamily="34" charset="0"/>
                              <a:cs typeface="Times New Roman" panose="02020603050405020304" pitchFamily="18" charset="0"/>
                            </a:rPr>
                            <a:t>Tần số tương đối</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2000">
                              <a:effectLst/>
                              <a:latin typeface="+mn-lt"/>
                              <a:ea typeface="Calibri" panose="020F0502020204030204" pitchFamily="34" charset="0"/>
                              <a:cs typeface="Times New Roman" panose="02020603050405020304" pitchFamily="18" charset="0"/>
                            </a:rPr>
                            <a:t>20%</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2000">
                              <a:effectLst/>
                              <a:latin typeface="+mn-lt"/>
                              <a:ea typeface="Calibri" panose="020F0502020204030204" pitchFamily="34" charset="0"/>
                              <a:cs typeface="Times New Roman" panose="02020603050405020304" pitchFamily="18" charset="0"/>
                            </a:rPr>
                            <a:t>13,33%</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2000">
                              <a:effectLst/>
                              <a:latin typeface="+mn-lt"/>
                              <a:ea typeface="Calibri" panose="020F0502020204030204" pitchFamily="34" charset="0"/>
                              <a:cs typeface="Times New Roman" panose="02020603050405020304" pitchFamily="18" charset="0"/>
                            </a:rPr>
                            <a:t>36,67%</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2000">
                              <a:effectLst/>
                              <a:latin typeface="+mn-lt"/>
                              <a:ea typeface="Calibri" panose="020F0502020204030204" pitchFamily="34" charset="0"/>
                              <a:cs typeface="Times New Roman" panose="02020603050405020304" pitchFamily="18" charset="0"/>
                            </a:rPr>
                            <a:t>13,33%</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2000">
                              <a:effectLst/>
                              <a:latin typeface="+mn-lt"/>
                              <a:ea typeface="Calibri" panose="020F0502020204030204" pitchFamily="34" charset="0"/>
                              <a:cs typeface="Times New Roman" panose="02020603050405020304" pitchFamily="18" charset="0"/>
                            </a:rPr>
                            <a:t>16,67%</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9601827"/>
                      </a:ext>
                    </a:extLst>
                  </a:tr>
                </a:tbl>
              </a:graphicData>
            </a:graphic>
          </p:graphicFrame>
        </mc:Fallback>
      </mc:AlternateContent>
    </p:spTree>
    <p:extLst>
      <p:ext uri="{BB962C8B-B14F-4D97-AF65-F5344CB8AC3E}">
        <p14:creationId xmlns:p14="http://schemas.microsoft.com/office/powerpoint/2010/main" val="1439934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12" name="Rectangle 11"/>
          <p:cNvSpPr/>
          <p:nvPr/>
        </p:nvSpPr>
        <p:spPr>
          <a:xfrm>
            <a:off x="477083" y="293515"/>
            <a:ext cx="813043" cy="43088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1" u="sng" strike="noStrike" kern="0" cap="none" spc="0" normalizeH="0" baseline="0" noProof="0">
                <a:ln>
                  <a:noFill/>
                </a:ln>
                <a:solidFill>
                  <a:srgbClr val="C00000"/>
                </a:solidFill>
                <a:effectLst/>
                <a:uLnTx/>
                <a:uFillTx/>
                <a:latin typeface="Arial"/>
                <a:ea typeface="+mn-ea"/>
                <a:cs typeface="Arial"/>
                <a:sym typeface="Arial"/>
              </a:rPr>
              <a:t>Giải:</a:t>
            </a:r>
          </a:p>
        </p:txBody>
      </p:sp>
      <p:sp>
        <p:nvSpPr>
          <p:cNvPr id="2" name="Rectangle 1"/>
          <p:cNvSpPr/>
          <p:nvPr/>
        </p:nvSpPr>
        <p:spPr>
          <a:xfrm>
            <a:off x="1290126" y="249144"/>
            <a:ext cx="7392698" cy="1015663"/>
          </a:xfrm>
          <a:prstGeom prst="rect">
            <a:avLst/>
          </a:prstGeom>
        </p:spPr>
        <p:txBody>
          <a:bodyPr wrap="square">
            <a:spAutoFit/>
          </a:bodyPr>
          <a:lstStyle/>
          <a:p>
            <a:pPr lvl="0" algn="just">
              <a:lnSpc>
                <a:spcPct val="150000"/>
              </a:lnSpc>
            </a:pPr>
            <a:r>
              <a:rPr lang="vi-VN" sz="2000">
                <a:ea typeface="Times New Roman" panose="02020603050405020304" pitchFamily="18" charset="0"/>
              </a:rPr>
              <a:t>Như vậy, ta có biểu đồ cột mô tả bảng tần số tương đối ghép nhóm như sau :</a:t>
            </a:r>
            <a:endParaRPr kumimoji="0" lang="vi-VN" sz="2000" b="0" i="0" u="none" strike="noStrike" kern="0" cap="none" spc="0" normalizeH="0" baseline="0" noProof="0">
              <a:ln>
                <a:noFill/>
              </a:ln>
              <a:solidFill>
                <a:srgbClr val="000000"/>
              </a:solidFill>
              <a:effectLst/>
              <a:uLnTx/>
              <a:uFillTx/>
              <a:ea typeface="Times New Roman" panose="02020603050405020304" pitchFamily="18" charset="0"/>
              <a:sym typeface="Arial"/>
            </a:endParaRPr>
          </a:p>
        </p:txBody>
      </p:sp>
      <p:pic>
        <p:nvPicPr>
          <p:cNvPr id="6" name="Picture 5"/>
          <p:cNvPicPr>
            <a:picLocks noChangeAspect="1"/>
          </p:cNvPicPr>
          <p:nvPr/>
        </p:nvPicPr>
        <p:blipFill>
          <a:blip r:embed="rId3"/>
          <a:stretch>
            <a:fillRect/>
          </a:stretch>
        </p:blipFill>
        <p:spPr>
          <a:xfrm rot="19402841">
            <a:off x="8079630" y="3619594"/>
            <a:ext cx="867330" cy="94766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9645" y="1233443"/>
            <a:ext cx="5095109" cy="3546673"/>
          </a:xfrm>
          <a:prstGeom prst="rect">
            <a:avLst/>
          </a:prstGeom>
        </p:spPr>
      </p:pic>
    </p:spTree>
    <p:extLst>
      <p:ext uri="{BB962C8B-B14F-4D97-AF65-F5344CB8AC3E}">
        <p14:creationId xmlns:p14="http://schemas.microsoft.com/office/powerpoint/2010/main" val="594754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2"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accent4">
            <a:alpha val="42000"/>
          </a:schemeClr>
        </a:solidFill>
        <a:effectLst/>
      </p:bgPr>
    </p:bg>
    <p:spTree>
      <p:nvGrpSpPr>
        <p:cNvPr id="1" name="Shape 494"/>
        <p:cNvGrpSpPr/>
        <p:nvPr/>
      </p:nvGrpSpPr>
      <p:grpSpPr>
        <a:xfrm>
          <a:off x="0" y="0"/>
          <a:ext cx="0" cy="0"/>
          <a:chOff x="0" y="0"/>
          <a:chExt cx="0" cy="0"/>
        </a:xfrm>
      </p:grpSpPr>
      <p:sp>
        <p:nvSpPr>
          <p:cNvPr id="3" name="Rectangle 2"/>
          <p:cNvSpPr/>
          <p:nvPr/>
        </p:nvSpPr>
        <p:spPr>
          <a:xfrm>
            <a:off x="111317" y="55657"/>
            <a:ext cx="8921363" cy="958660"/>
          </a:xfrm>
          <a:prstGeom prst="rect">
            <a:avLst/>
          </a:prstGeom>
        </p:spPr>
        <p:txBody>
          <a:bodyPr wrap="square">
            <a:spAutoFit/>
          </a:bodyPr>
          <a:lstStyle/>
          <a:p>
            <a:pPr lvl="0" algn="just">
              <a:lnSpc>
                <a:spcPct val="150000"/>
              </a:lnSpc>
            </a:pPr>
            <a:r>
              <a:rPr kumimoji="0" lang="en-US" sz="2000" b="1"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Bài 8 (SGK – tr50) </a:t>
            </a:r>
            <a:r>
              <a:rPr lang="vi-VN" sz="2000">
                <a:ea typeface="Calibri" panose="020F0502020204030204" pitchFamily="34" charset="0"/>
                <a:cs typeface="Times New Roman" panose="02020603050405020304" pitchFamily="18" charset="0"/>
              </a:rPr>
              <a:t>Trong bảng số liệu sau có một số liệu bị điền sai. Hãy tìm số liệu đó và sửa lại cho đúng.</a:t>
            </a:r>
            <a:endParaRPr kumimoji="0" lang="en-US" sz="20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Lst>
          </a:blip>
          <a:stretch>
            <a:fillRect/>
          </a:stretch>
        </p:blipFill>
        <p:spPr>
          <a:xfrm>
            <a:off x="111316" y="1184517"/>
            <a:ext cx="8921363" cy="1247612"/>
          </a:xfrm>
          <a:prstGeom prst="rect">
            <a:avLst/>
          </a:prstGeom>
        </p:spPr>
      </p:pic>
      <p:sp>
        <p:nvSpPr>
          <p:cNvPr id="7" name="Rectangle 6"/>
          <p:cNvSpPr/>
          <p:nvPr/>
        </p:nvSpPr>
        <p:spPr>
          <a:xfrm>
            <a:off x="111316" y="2673889"/>
            <a:ext cx="784189" cy="41549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100" b="1" i="1" u="sng" strike="noStrike" kern="0" cap="none" spc="0" normalizeH="0" baseline="0" noProof="0">
                <a:ln>
                  <a:noFill/>
                </a:ln>
                <a:solidFill>
                  <a:srgbClr val="C00000"/>
                </a:solidFill>
                <a:effectLst/>
                <a:uLnTx/>
                <a:uFillTx/>
                <a:latin typeface="Arial"/>
                <a:ea typeface="+mn-ea"/>
                <a:cs typeface="Arial"/>
                <a:sym typeface="Arial"/>
              </a:rPr>
              <a:t>Giải:</a:t>
            </a:r>
          </a:p>
        </p:txBody>
      </p:sp>
      <mc:AlternateContent xmlns:mc="http://schemas.openxmlformats.org/markup-compatibility/2006" xmlns:a14="http://schemas.microsoft.com/office/drawing/2010/main">
        <mc:Choice Requires="a14">
          <p:sp>
            <p:nvSpPr>
              <p:cNvPr id="9" name="Rectangle 8"/>
              <p:cNvSpPr/>
              <p:nvPr/>
            </p:nvSpPr>
            <p:spPr>
              <a:xfrm>
                <a:off x="111316" y="2623151"/>
                <a:ext cx="8921363" cy="2400657"/>
              </a:xfrm>
              <a:prstGeom prst="rect">
                <a:avLst/>
              </a:prstGeom>
            </p:spPr>
            <p:txBody>
              <a:bodyPr wrap="square">
                <a:spAutoFit/>
              </a:bodyPr>
              <a:lstStyle/>
              <a:p>
                <a:pPr marL="898525" algn="just">
                  <a:lnSpc>
                    <a:spcPct val="150000"/>
                  </a:lnSpc>
                </a:pPr>
                <a:r>
                  <a:rPr lang="fr-FR" sz="2000">
                    <a:latin typeface="+mj-lt"/>
                    <a:ea typeface="Calibri" panose="020F0502020204030204" pitchFamily="34" charset="0"/>
                    <a:cs typeface="Times New Roman" panose="02020603050405020304" pitchFamily="18" charset="0"/>
                  </a:rPr>
                  <a:t>Do </a:t>
                </a:r>
                <a14:m>
                  <m:oMath xmlns:m="http://schemas.openxmlformats.org/officeDocument/2006/math">
                    <m:r>
                      <a:rPr lang="fr-FR" sz="2000" i="1">
                        <a:effectLst/>
                        <a:latin typeface="Cambria Math" panose="02040503050406030204" pitchFamily="18" charset="0"/>
                        <a:ea typeface="Calibri" panose="020F0502020204030204" pitchFamily="34" charset="0"/>
                        <a:cs typeface="Times New Roman" panose="02020603050405020304" pitchFamily="18" charset="0"/>
                      </a:rPr>
                      <m:t>48% + 32% + 15% + 8% = 103%</m:t>
                    </m:r>
                  </m:oMath>
                </a14:m>
                <a:r>
                  <a:rPr lang="fr-FR" sz="2000">
                    <a:effectLst/>
                    <a:latin typeface="+mj-lt"/>
                    <a:ea typeface="Calibri" panose="020F0502020204030204" pitchFamily="34" charset="0"/>
                    <a:cs typeface="Times New Roman" panose="02020603050405020304" pitchFamily="18" charset="0"/>
                  </a:rPr>
                  <a:t> nên có một giá trị tần số tương đối bị sai. </a:t>
                </a:r>
                <a:endParaRPr lang="en-US" sz="2000">
                  <a:effectLst/>
                  <a:latin typeface="+mj-lt"/>
                  <a:ea typeface="Calibri" panose="020F0502020204030204" pitchFamily="34" charset="0"/>
                  <a:cs typeface="Times New Roman" panose="02020603050405020304" pitchFamily="18" charset="0"/>
                </a:endParaRPr>
              </a:p>
              <a:p>
                <a:pPr algn="just">
                  <a:lnSpc>
                    <a:spcPct val="150000"/>
                  </a:lnSpc>
                </a:pPr>
                <a:r>
                  <a:rPr lang="fr-FR" sz="2000">
                    <a:effectLst/>
                    <a:latin typeface="+mj-lt"/>
                    <a:ea typeface="Calibri" panose="020F0502020204030204" pitchFamily="34" charset="0"/>
                    <a:cs typeface="Times New Roman" panose="02020603050405020304" pitchFamily="18" charset="0"/>
                  </a:rPr>
                  <a:t>Do bảng số liệu chỉ có một số liệu sai nên các giá trị tần số là chính xác. Tính tần số tương đối theo tần số, ta được các giá trị lần lượt là </a:t>
                </a:r>
                <a14:m>
                  <m:oMath xmlns:m="http://schemas.openxmlformats.org/officeDocument/2006/math">
                    <m:r>
                      <a:rPr lang="fr-FR" sz="2000" i="1">
                        <a:effectLst/>
                        <a:latin typeface="Cambria Math" panose="02040503050406030204" pitchFamily="18" charset="0"/>
                        <a:ea typeface="Calibri" panose="020F0502020204030204" pitchFamily="34" charset="0"/>
                        <a:cs typeface="Times New Roman" panose="02020603050405020304" pitchFamily="18" charset="0"/>
                      </a:rPr>
                      <m:t>48%, 32%, 12%</m:t>
                    </m:r>
                  </m:oMath>
                </a14:m>
                <a:r>
                  <a:rPr lang="fr-FR" sz="2000">
                    <a:effectLst/>
                    <a:latin typeface="+mj-lt"/>
                    <a:ea typeface="Calibri" panose="020F0502020204030204" pitchFamily="34" charset="0"/>
                    <a:cs typeface="Times New Roman" panose="02020603050405020304" pitchFamily="18" charset="0"/>
                  </a:rPr>
                  <a:t> và </a:t>
                </a:r>
                <a14:m>
                  <m:oMath xmlns:m="http://schemas.openxmlformats.org/officeDocument/2006/math">
                    <m:r>
                      <a:rPr lang="fr-FR" sz="2000" i="1">
                        <a:effectLst/>
                        <a:latin typeface="Cambria Math" panose="02040503050406030204" pitchFamily="18" charset="0"/>
                        <a:ea typeface="Calibri" panose="020F0502020204030204" pitchFamily="34" charset="0"/>
                        <a:cs typeface="Times New Roman" panose="02020603050405020304" pitchFamily="18" charset="0"/>
                      </a:rPr>
                      <m:t>8%</m:t>
                    </m:r>
                  </m:oMath>
                </a14:m>
                <a:r>
                  <a:rPr lang="fr-FR" sz="2000">
                    <a:effectLst/>
                    <a:latin typeface="+mj-lt"/>
                    <a:ea typeface="Calibri" panose="020F0502020204030204" pitchFamily="34" charset="0"/>
                    <a:cs typeface="Times New Roman" panose="02020603050405020304" pitchFamily="18" charset="0"/>
                  </a:rPr>
                  <a:t>. Vậy số liệu sai là </a:t>
                </a:r>
                <a14:m>
                  <m:oMath xmlns:m="http://schemas.openxmlformats.org/officeDocument/2006/math">
                    <m:r>
                      <a:rPr lang="fr-FR" sz="2000" i="1">
                        <a:effectLst/>
                        <a:latin typeface="Cambria Math" panose="02040503050406030204" pitchFamily="18" charset="0"/>
                        <a:ea typeface="Calibri" panose="020F0502020204030204" pitchFamily="34" charset="0"/>
                        <a:cs typeface="Times New Roman" panose="02020603050405020304" pitchFamily="18" charset="0"/>
                      </a:rPr>
                      <m:t>15%</m:t>
                    </m:r>
                  </m:oMath>
                </a14:m>
                <a:r>
                  <a:rPr lang="fr-FR" sz="2000">
                    <a:effectLst/>
                    <a:latin typeface="+mj-lt"/>
                    <a:ea typeface="Calibri" panose="020F0502020204030204" pitchFamily="34" charset="0"/>
                    <a:cs typeface="Times New Roman" panose="02020603050405020304" pitchFamily="18" charset="0"/>
                  </a:rPr>
                  <a:t>. Số liệu đúng là </a:t>
                </a:r>
                <a14:m>
                  <m:oMath xmlns:m="http://schemas.openxmlformats.org/officeDocument/2006/math">
                    <m:r>
                      <a:rPr lang="fr-FR" sz="2000" i="1">
                        <a:effectLst/>
                        <a:latin typeface="Cambria Math" panose="02040503050406030204" pitchFamily="18" charset="0"/>
                        <a:ea typeface="Calibri" panose="020F0502020204030204" pitchFamily="34" charset="0"/>
                        <a:cs typeface="Times New Roman" panose="02020603050405020304" pitchFamily="18" charset="0"/>
                      </a:rPr>
                      <m:t>12%</m:t>
                    </m:r>
                  </m:oMath>
                </a14:m>
                <a:r>
                  <a:rPr lang="fr-FR" sz="2000">
                    <a:effectLst/>
                    <a:latin typeface="+mj-lt"/>
                    <a:ea typeface="Calibri" panose="020F0502020204030204" pitchFamily="34" charset="0"/>
                    <a:cs typeface="Times New Roman" panose="02020603050405020304" pitchFamily="18" charset="0"/>
                  </a:rPr>
                  <a:t>.</a:t>
                </a:r>
                <a:endParaRPr lang="en-US" sz="2000">
                  <a:effectLst/>
                  <a:latin typeface="+mj-lt"/>
                  <a:ea typeface="Calibri" panose="020F050202020403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11316" y="2623151"/>
                <a:ext cx="8921363" cy="2400657"/>
              </a:xfrm>
              <a:prstGeom prst="rect">
                <a:avLst/>
              </a:prstGeom>
              <a:blipFill>
                <a:blip r:embed="rId5"/>
                <a:stretch>
                  <a:fillRect l="-683" r="-683" b="-1269"/>
                </a:stretch>
              </a:blipFill>
            </p:spPr>
            <p:txBody>
              <a:bodyPr/>
              <a:lstStyle/>
              <a:p>
                <a:r>
                  <a:rPr lang="en-US">
                    <a:noFill/>
                  </a:rPr>
                  <a:t> </a:t>
                </a:r>
              </a:p>
            </p:txBody>
          </p:sp>
        </mc:Fallback>
      </mc:AlternateContent>
    </p:spTree>
    <p:extLst>
      <p:ext uri="{BB962C8B-B14F-4D97-AF65-F5344CB8AC3E}">
        <p14:creationId xmlns:p14="http://schemas.microsoft.com/office/powerpoint/2010/main" val="2637683011"/>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wipe(up)">
                                      <p:cBhvr>
                                        <p:cTn id="20" dur="500"/>
                                        <p:tgtEl>
                                          <p:spTgt spid="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Effect transition="in" filter="wipe(up)">
                                      <p:cBhvr>
                                        <p:cTn id="25"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5" name="Rectangle 4"/>
          <p:cNvSpPr/>
          <p:nvPr/>
        </p:nvSpPr>
        <p:spPr>
          <a:xfrm>
            <a:off x="860189" y="1690303"/>
            <a:ext cx="5127144" cy="2595582"/>
          </a:xfrm>
          <a:prstGeom prst="rect">
            <a:avLst/>
          </a:prstGeom>
        </p:spPr>
        <p:txBody>
          <a:bodyPr wrap="square">
            <a:spAutoFit/>
          </a:bodyPr>
          <a:lstStyle/>
          <a:p>
            <a:pPr marL="257175" indent="-257175" algn="just" defTabSz="685800">
              <a:lnSpc>
                <a:spcPct val="150000"/>
              </a:lnSpc>
              <a:spcBef>
                <a:spcPts val="1100"/>
              </a:spcBef>
              <a:spcAft>
                <a:spcPts val="1100"/>
              </a:spcAft>
              <a:buFont typeface="Wingdings" panose="05000000000000000000" pitchFamily="2" charset="2"/>
              <a:buChar char="q"/>
            </a:pPr>
            <a:r>
              <a:rPr lang="vi-VN" sz="2100" kern="100">
                <a:ea typeface="Calibri" panose="020F0502020204030204" pitchFamily="34" charset="0"/>
                <a:cs typeface="Times New Roman" panose="02020603050405020304" pitchFamily="18" charset="0"/>
              </a:rPr>
              <a:t>Ghi nhớ kiến thức trong bài.</a:t>
            </a:r>
          </a:p>
          <a:p>
            <a:pPr marL="257175" indent="-257175" algn="just" defTabSz="685800">
              <a:lnSpc>
                <a:spcPct val="150000"/>
              </a:lnSpc>
              <a:spcBef>
                <a:spcPts val="1100"/>
              </a:spcBef>
              <a:spcAft>
                <a:spcPts val="1100"/>
              </a:spcAft>
              <a:buFont typeface="Wingdings" panose="05000000000000000000" pitchFamily="2" charset="2"/>
              <a:buChar char="q"/>
            </a:pPr>
            <a:r>
              <a:rPr lang="vi-VN" sz="2100" kern="100">
                <a:ea typeface="Calibri" panose="020F0502020204030204" pitchFamily="34" charset="0"/>
                <a:cs typeface="Times New Roman" panose="02020603050405020304" pitchFamily="18" charset="0"/>
              </a:rPr>
              <a:t>Hoàn thành bài tập trong SBT.</a:t>
            </a:r>
          </a:p>
          <a:p>
            <a:pPr marL="257175" indent="-257175" algn="just" defTabSz="685800">
              <a:lnSpc>
                <a:spcPct val="150000"/>
              </a:lnSpc>
              <a:spcBef>
                <a:spcPts val="1100"/>
              </a:spcBef>
              <a:spcAft>
                <a:spcPts val="1100"/>
              </a:spcAft>
              <a:buFont typeface="Wingdings" panose="05000000000000000000" pitchFamily="2" charset="2"/>
              <a:buChar char="q"/>
            </a:pPr>
            <a:r>
              <a:rPr lang="vi-VN" sz="2100" kern="100">
                <a:ea typeface="Calibri" panose="020F0502020204030204" pitchFamily="34" charset="0"/>
                <a:cs typeface="Times New Roman" panose="02020603050405020304" pitchFamily="18" charset="0"/>
              </a:rPr>
              <a:t>Chuẩn bị bài sau </a:t>
            </a:r>
            <a:r>
              <a:rPr lang="vi-VN" sz="2100" b="1" i="1" kern="100">
                <a:ea typeface="Calibri" panose="020F0502020204030204" pitchFamily="34" charset="0"/>
                <a:cs typeface="Times New Roman" panose="02020603050405020304" pitchFamily="18" charset="0"/>
              </a:rPr>
              <a:t>Không gian mẫu và biến cố</a:t>
            </a:r>
            <a:r>
              <a:rPr lang="en-US" sz="2100" b="1" i="1" kern="100">
                <a:ea typeface="Calibri" panose="020F0502020204030204" pitchFamily="34" charset="0"/>
                <a:cs typeface="Times New Roman" panose="02020603050405020304" pitchFamily="18" charset="0"/>
              </a:rPr>
              <a:t>.</a:t>
            </a:r>
            <a:endParaRPr lang="vi-VN" sz="2100" b="1" i="1" kern="100">
              <a:ea typeface="Calibri" panose="020F0502020204030204" pitchFamily="34" charset="0"/>
              <a:cs typeface="Times New Roman" panose="02020603050405020304" pitchFamily="18" charset="0"/>
            </a:endParaRPr>
          </a:p>
        </p:txBody>
      </p:sp>
      <p:sp>
        <p:nvSpPr>
          <p:cNvPr id="6" name="Rectangle 5"/>
          <p:cNvSpPr/>
          <p:nvPr/>
        </p:nvSpPr>
        <p:spPr>
          <a:xfrm>
            <a:off x="2157623" y="699237"/>
            <a:ext cx="4854214" cy="630942"/>
          </a:xfrm>
          <a:prstGeom prst="rect">
            <a:avLst/>
          </a:prstGeom>
        </p:spPr>
        <p:txBody>
          <a:bodyPr wrap="none">
            <a:spAutoFit/>
          </a:bodyPr>
          <a:lstStyle/>
          <a:p>
            <a:pPr algn="ctr">
              <a:buClr>
                <a:srgbClr val="143E63"/>
              </a:buClr>
              <a:buSzPts val="3000"/>
              <a:defRPr/>
            </a:pPr>
            <a:r>
              <a:rPr lang="vi-VN" sz="3500" b="1">
                <a:solidFill>
                  <a:srgbClr val="0070C0"/>
                </a:solidFill>
                <a:ea typeface="+mn-ea"/>
                <a:sym typeface="Merriweather Sans"/>
              </a:rPr>
              <a:t>HƯỚNG DẪN VỀ NHÀ</a:t>
            </a:r>
          </a:p>
        </p:txBody>
      </p:sp>
      <p:pic>
        <p:nvPicPr>
          <p:cNvPr id="3" name="Picture 2"/>
          <p:cNvPicPr>
            <a:picLocks noChangeAspect="1"/>
          </p:cNvPicPr>
          <p:nvPr/>
        </p:nvPicPr>
        <p:blipFill>
          <a:blip r:embed="rId3"/>
          <a:stretch>
            <a:fillRect/>
          </a:stretch>
        </p:blipFill>
        <p:spPr>
          <a:xfrm>
            <a:off x="6452768" y="2957885"/>
            <a:ext cx="2381132" cy="1957690"/>
          </a:xfrm>
          <a:prstGeom prst="rect">
            <a:avLst/>
          </a:prstGeom>
        </p:spPr>
      </p:pic>
    </p:spTree>
    <p:extLst>
      <p:ext uri="{BB962C8B-B14F-4D97-AF65-F5344CB8AC3E}">
        <p14:creationId xmlns:p14="http://schemas.microsoft.com/office/powerpoint/2010/main" val="2164669164"/>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161"/>
        <p:cNvGrpSpPr/>
        <p:nvPr/>
      </p:nvGrpSpPr>
      <p:grpSpPr>
        <a:xfrm>
          <a:off x="0" y="0"/>
          <a:ext cx="0" cy="0"/>
          <a:chOff x="0" y="0"/>
          <a:chExt cx="0" cy="0"/>
        </a:xfrm>
      </p:grpSpPr>
      <p:sp>
        <p:nvSpPr>
          <p:cNvPr id="135" name="Rectangle 134"/>
          <p:cNvSpPr/>
          <p:nvPr/>
        </p:nvSpPr>
        <p:spPr>
          <a:xfrm>
            <a:off x="1378034" y="534427"/>
            <a:ext cx="6482715" cy="1954831"/>
          </a:xfrm>
          <a:prstGeom prst="rect">
            <a:avLst/>
          </a:prstGeom>
        </p:spPr>
        <p:txBody>
          <a:bodyPr wrap="square">
            <a:spAutoFit/>
          </a:bodyPr>
          <a:lstStyle/>
          <a:p>
            <a:pPr lvl="0" algn="ctr" defTabSz="1371600">
              <a:lnSpc>
                <a:spcPct val="150000"/>
              </a:lnSpc>
            </a:pPr>
            <a:r>
              <a:rPr lang="vi-VN" sz="4300" b="1">
                <a:solidFill>
                  <a:srgbClr val="0070C0"/>
                </a:solidFill>
                <a:ea typeface="+mn-ea"/>
              </a:rPr>
              <a:t>CẢM ƠN CÁC EM ĐÃ THAM GIA TIẾT HỌC!</a:t>
            </a:r>
          </a:p>
        </p:txBody>
      </p:sp>
      <p:sp>
        <p:nvSpPr>
          <p:cNvPr id="4" name="Freeform 4"/>
          <p:cNvSpPr/>
          <p:nvPr/>
        </p:nvSpPr>
        <p:spPr>
          <a:xfrm>
            <a:off x="2974000" y="3132813"/>
            <a:ext cx="3290781" cy="1550232"/>
          </a:xfrm>
          <a:custGeom>
            <a:avLst/>
            <a:gdLst/>
            <a:ahLst/>
            <a:cxnLst/>
            <a:rect l="l" t="t" r="r" b="b"/>
            <a:pathLst>
              <a:path w="7315200" h="3215640">
                <a:moveTo>
                  <a:pt x="0" y="0"/>
                </a:moveTo>
                <a:lnTo>
                  <a:pt x="7315200" y="0"/>
                </a:lnTo>
                <a:lnTo>
                  <a:pt x="7315200" y="3215640"/>
                </a:lnTo>
                <a:lnTo>
                  <a:pt x="0" y="3215640"/>
                </a:lnTo>
                <a:lnTo>
                  <a:pt x="0" y="0"/>
                </a:lnTo>
                <a:close/>
              </a:path>
            </a:pathLst>
          </a:custGeom>
          <a:blipFill>
            <a:blip r:embed="rId3"/>
            <a:stretch>
              <a:fillRect/>
            </a:stretch>
          </a:blipFill>
        </p:spPr>
      </p:sp>
    </p:spTree>
    <p:extLst>
      <p:ext uri="{BB962C8B-B14F-4D97-AF65-F5344CB8AC3E}">
        <p14:creationId xmlns:p14="http://schemas.microsoft.com/office/powerpoint/2010/main" val="10270776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5E1E8"/>
        </a:solidFill>
        <a:effectLst/>
      </p:bgPr>
    </p:bg>
    <p:spTree>
      <p:nvGrpSpPr>
        <p:cNvPr id="1" name=""/>
        <p:cNvGrpSpPr/>
        <p:nvPr/>
      </p:nvGrpSpPr>
      <p:grpSpPr>
        <a:xfrm>
          <a:off x="0" y="0"/>
          <a:ext cx="0" cy="0"/>
          <a:chOff x="0" y="0"/>
          <a:chExt cx="0" cy="0"/>
        </a:xfrm>
      </p:grpSpPr>
      <p:sp>
        <p:nvSpPr>
          <p:cNvPr id="30" name="Rectangle 29"/>
          <p:cNvSpPr/>
          <p:nvPr/>
        </p:nvSpPr>
        <p:spPr>
          <a:xfrm>
            <a:off x="1614748" y="85644"/>
            <a:ext cx="5914504" cy="415498"/>
          </a:xfrm>
          <a:prstGeom prst="rect">
            <a:avLst/>
          </a:prstGeom>
        </p:spPr>
        <p:txBody>
          <a:bodyPr wrap="none">
            <a:spAutoFit/>
          </a:bodyPr>
          <a:lstStyle/>
          <a:p>
            <a:pPr marL="0" marR="0" lvl="0" indent="0" algn="ctr" defTabSz="457200" rtl="0" eaLnBrk="1" fontAlgn="auto" latinLnBrk="0" hangingPunct="1">
              <a:lnSpc>
                <a:spcPct val="100000"/>
              </a:lnSpc>
              <a:spcBef>
                <a:spcPts val="150"/>
              </a:spcBef>
              <a:spcAft>
                <a:spcPts val="150"/>
              </a:spcAft>
              <a:buClrTx/>
              <a:buSzTx/>
              <a:buFont typeface="Arial"/>
              <a:buNone/>
              <a:tabLst/>
              <a:defRPr/>
            </a:pPr>
            <a:r>
              <a:rPr kumimoji="0" lang="en-US" sz="21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Trả lời các câu hỏi trắc nghiệm (SGK – tr.48)</a:t>
            </a:r>
          </a:p>
        </p:txBody>
      </p:sp>
      <p:sp>
        <p:nvSpPr>
          <p:cNvPr id="31" name="Rectangle 30"/>
          <p:cNvSpPr/>
          <p:nvPr/>
        </p:nvSpPr>
        <p:spPr>
          <a:xfrm>
            <a:off x="46837" y="497597"/>
            <a:ext cx="9040633" cy="1477328"/>
          </a:xfrm>
          <a:prstGeom prst="rect">
            <a:avLst/>
          </a:prstGeom>
        </p:spPr>
        <p:txBody>
          <a:bodyPr wrap="square">
            <a:spAutoFit/>
          </a:bodyPr>
          <a:lstStyle/>
          <a:p>
            <a:pPr marL="0" marR="0" lvl="0" indent="0" algn="just" defTabSz="342900" rtl="0" eaLnBrk="1" fontAlgn="auto" latinLnBrk="0" hangingPunct="1">
              <a:lnSpc>
                <a:spcPct val="150000"/>
              </a:lnSpc>
              <a:spcBef>
                <a:spcPts val="0"/>
              </a:spcBef>
              <a:spcAft>
                <a:spcPts val="0"/>
              </a:spcAft>
              <a:buClrTx/>
              <a:buSzTx/>
              <a:buFont typeface="Arial"/>
              <a:buNone/>
              <a:tabLst/>
              <a:defRPr/>
            </a:pPr>
            <a:r>
              <a:rPr kumimoji="0" lang="en-US" sz="2000" b="1"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rPr>
              <a:t>Bài 2</a:t>
            </a:r>
            <a:r>
              <a:rPr kumimoji="0" lang="vi-VN" sz="2000" b="1"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rPr>
              <a:t>:</a:t>
            </a:r>
            <a:r>
              <a:rPr kumimoji="0" lang="en-US" sz="2000" b="1"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rPr>
              <a:t> </a:t>
            </a:r>
            <a:r>
              <a:rPr kumimoji="0" lang="vi-VN" sz="2000" b="0"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rPr>
              <a:t>Kết quả khảo sát thời gian sử dụng liên tục (đơn vị: giờ) từ lúc sạc đầy cho đến khi hết</a:t>
            </a:r>
            <a:r>
              <a:rPr kumimoji="0" lang="en-US" sz="2000" b="0"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rPr>
              <a:t> </a:t>
            </a:r>
            <a:r>
              <a:rPr kumimoji="0" lang="vi-VN" sz="2000" b="0"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rPr>
              <a:t>pin của một số máy vi tính cùng loại được thống kê lại ở bảng sau:</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263" y="1956851"/>
            <a:ext cx="7957780" cy="1610207"/>
          </a:xfrm>
          <a:prstGeom prst="rect">
            <a:avLst/>
          </a:prstGeom>
        </p:spPr>
      </p:pic>
      <p:sp>
        <p:nvSpPr>
          <p:cNvPr id="11" name="Câu hỏi">
            <a:extLst>
              <a:ext uri="{FF2B5EF4-FFF2-40B4-BE49-F238E27FC236}">
                <a16:creationId xmlns:a16="http://schemas.microsoft.com/office/drawing/2014/main" id="{018AD89B-885D-983C-F4F6-FC485515F49D}"/>
              </a:ext>
            </a:extLst>
          </p:cNvPr>
          <p:cNvSpPr/>
          <p:nvPr/>
        </p:nvSpPr>
        <p:spPr>
          <a:xfrm>
            <a:off x="239872" y="3700968"/>
            <a:ext cx="8654566" cy="551865"/>
          </a:xfrm>
          <a:prstGeom prst="roundRect">
            <a:avLst/>
          </a:prstGeom>
          <a:solidFill>
            <a:srgbClr val="FFF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342900">
              <a:buClrTx/>
              <a:defRPr/>
            </a:pPr>
            <a:r>
              <a:rPr lang="vi-VN" sz="2000" kern="1200" noProof="1">
                <a:solidFill>
                  <a:prstClr val="black"/>
                </a:solidFill>
                <a:latin typeface="Arial (Body)"/>
                <a:cs typeface="Arial" panose="020B0604020202020204" pitchFamily="34" charset="0"/>
              </a:rPr>
              <a:t>a) Cỡ mẫu của cuộc khảo sát là</a:t>
            </a:r>
          </a:p>
        </p:txBody>
      </p:sp>
      <mc:AlternateContent xmlns:mc="http://schemas.openxmlformats.org/markup-compatibility/2006" xmlns:a14="http://schemas.microsoft.com/office/drawing/2010/main">
        <mc:Choice Requires="a14">
          <p:sp>
            <p:nvSpPr>
              <p:cNvPr id="12" name="Đáp án đúng">
                <a:extLst>
                  <a:ext uri="{FF2B5EF4-FFF2-40B4-BE49-F238E27FC236}">
                    <a16:creationId xmlns:a16="http://schemas.microsoft.com/office/drawing/2014/main" id="{4D1DA2F5-D9A5-C765-0E47-25DD326F3067}"/>
                  </a:ext>
                </a:extLst>
              </p:cNvPr>
              <p:cNvSpPr/>
              <p:nvPr/>
            </p:nvSpPr>
            <p:spPr>
              <a:xfrm>
                <a:off x="239872" y="4463533"/>
                <a:ext cx="1553509" cy="545570"/>
              </a:xfrm>
              <a:prstGeom prst="roundRect">
                <a:avLst/>
              </a:prstGeom>
              <a:solidFill>
                <a:srgbClr val="FFF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defRPr/>
                </a:pPr>
                <a14:m>
                  <m:oMathPara xmlns:m="http://schemas.openxmlformats.org/officeDocument/2006/math">
                    <m:oMathParaPr>
                      <m:jc m:val="centerGroup"/>
                    </m:oMathParaPr>
                    <m:oMath xmlns:m="http://schemas.openxmlformats.org/officeDocument/2006/math">
                      <m:r>
                        <m:rPr>
                          <m:nor/>
                        </m:rPr>
                        <a:rPr lang="en-US" sz="2000" kern="1200" noProof="1" smtClean="0">
                          <a:solidFill>
                            <a:prstClr val="black"/>
                          </a:solidFill>
                          <a:latin typeface="Arial (Body)"/>
                          <a:cs typeface="Arial" panose="020B0604020202020204" pitchFamily="34" charset="0"/>
                        </a:rPr>
                        <m:t>A</m:t>
                      </m:r>
                      <m:r>
                        <m:rPr>
                          <m:nor/>
                        </m:rPr>
                        <a:rPr lang="en-US" sz="2000" kern="1200" noProof="1" smtClean="0">
                          <a:solidFill>
                            <a:prstClr val="black"/>
                          </a:solidFill>
                          <a:latin typeface="Arial (Body)"/>
                          <a:cs typeface="Arial" panose="020B0604020202020204" pitchFamily="34" charset="0"/>
                        </a:rPr>
                        <m:t>.</m:t>
                      </m:r>
                      <m:r>
                        <a:rPr lang="en-US" sz="2000" i="1" kern="1200" noProof="1">
                          <a:solidFill>
                            <a:prstClr val="black"/>
                          </a:solidFill>
                          <a:latin typeface="Cambria Math" panose="02040503050406030204" pitchFamily="18" charset="0"/>
                          <a:cs typeface="Arial" panose="020B0604020202020204" pitchFamily="34" charset="0"/>
                        </a:rPr>
                        <m:t>  </m:t>
                      </m:r>
                      <m:r>
                        <a:rPr lang="en-US" sz="2000" b="0" i="1" kern="1200" noProof="1" smtClean="0">
                          <a:solidFill>
                            <a:prstClr val="black"/>
                          </a:solidFill>
                          <a:latin typeface="Cambria Math" panose="02040503050406030204" pitchFamily="18" charset="0"/>
                          <a:cs typeface="Arial" panose="020B0604020202020204" pitchFamily="34" charset="0"/>
                        </a:rPr>
                        <m:t>18</m:t>
                      </m:r>
                    </m:oMath>
                  </m:oMathPara>
                </a14:m>
                <a:endParaRPr lang="vi-VN" sz="2000" kern="1200" noProof="1">
                  <a:solidFill>
                    <a:prstClr val="black"/>
                  </a:solidFill>
                  <a:latin typeface="Arial (Body)"/>
                  <a:cs typeface="Arial" panose="020B0604020202020204" pitchFamily="34" charset="0"/>
                </a:endParaRPr>
              </a:p>
            </p:txBody>
          </p:sp>
        </mc:Choice>
        <mc:Fallback xmlns="">
          <p:sp>
            <p:nvSpPr>
              <p:cNvPr id="12" name="Đáp án đúng">
                <a:extLst>
                  <a:ext uri="{FF2B5EF4-FFF2-40B4-BE49-F238E27FC236}">
                    <a16:creationId xmlns:a16="http://schemas.microsoft.com/office/drawing/2014/main" id="{4D1DA2F5-D9A5-C765-0E47-25DD326F3067}"/>
                  </a:ext>
                </a:extLst>
              </p:cNvPr>
              <p:cNvSpPr>
                <a:spLocks noRot="1" noChangeAspect="1" noMove="1" noResize="1" noEditPoints="1" noAdjustHandles="1" noChangeArrowheads="1" noChangeShapeType="1" noTextEdit="1"/>
              </p:cNvSpPr>
              <p:nvPr/>
            </p:nvSpPr>
            <p:spPr>
              <a:xfrm>
                <a:off x="239872" y="4463533"/>
                <a:ext cx="1553509" cy="545570"/>
              </a:xfrm>
              <a:prstGeom prst="roundRect">
                <a:avLst/>
              </a:prstGeom>
              <a:blipFill>
                <a:blip r:embed="rId3"/>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Đáp án sai 1">
                <a:extLst>
                  <a:ext uri="{FF2B5EF4-FFF2-40B4-BE49-F238E27FC236}">
                    <a16:creationId xmlns:a16="http://schemas.microsoft.com/office/drawing/2014/main" id="{1713963F-2894-56F2-E53C-4371936FB85C}"/>
                  </a:ext>
                </a:extLst>
              </p:cNvPr>
              <p:cNvSpPr/>
              <p:nvPr/>
            </p:nvSpPr>
            <p:spPr>
              <a:xfrm>
                <a:off x="4973910" y="4463534"/>
                <a:ext cx="1553509" cy="545570"/>
              </a:xfrm>
              <a:prstGeom prst="roundRect">
                <a:avLst/>
              </a:prstGeom>
              <a:solidFill>
                <a:srgbClr val="FFF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defRPr/>
                </a:pPr>
                <a14:m>
                  <m:oMathPara xmlns:m="http://schemas.openxmlformats.org/officeDocument/2006/math">
                    <m:oMathParaPr>
                      <m:jc m:val="centerGroup"/>
                    </m:oMathParaPr>
                    <m:oMath xmlns:m="http://schemas.openxmlformats.org/officeDocument/2006/math">
                      <m:r>
                        <m:rPr>
                          <m:nor/>
                        </m:rPr>
                        <a:rPr lang="en-US" sz="2000" kern="1200" noProof="1" smtClean="0">
                          <a:solidFill>
                            <a:prstClr val="black"/>
                          </a:solidFill>
                          <a:latin typeface="Arial (Body)"/>
                          <a:cs typeface="Arial" panose="020B0604020202020204" pitchFamily="34" charset="0"/>
                        </a:rPr>
                        <m:t>C</m:t>
                      </m:r>
                      <m:r>
                        <m:rPr>
                          <m:nor/>
                        </m:rPr>
                        <a:rPr lang="en-US" sz="2000" kern="1200" noProof="1" smtClean="0">
                          <a:solidFill>
                            <a:prstClr val="black"/>
                          </a:solidFill>
                          <a:latin typeface="Arial (Body)"/>
                          <a:cs typeface="Arial" panose="020B0604020202020204" pitchFamily="34" charset="0"/>
                        </a:rPr>
                        <m:t>. </m:t>
                      </m:r>
                      <m:r>
                        <a:rPr lang="en-US" sz="2000" b="0" i="1" kern="1200" noProof="1" smtClean="0">
                          <a:solidFill>
                            <a:prstClr val="black"/>
                          </a:solidFill>
                          <a:latin typeface="Cambria Math" panose="02040503050406030204" pitchFamily="18" charset="0"/>
                          <a:cs typeface="Arial" panose="020B0604020202020204" pitchFamily="34" charset="0"/>
                        </a:rPr>
                        <m:t>20</m:t>
                      </m:r>
                    </m:oMath>
                  </m:oMathPara>
                </a14:m>
                <a:endParaRPr lang="vi-VN" sz="2000" kern="1200" noProof="1">
                  <a:solidFill>
                    <a:prstClr val="black"/>
                  </a:solidFill>
                  <a:latin typeface="Arial (Body)"/>
                  <a:cs typeface="Arial" panose="020B0604020202020204" pitchFamily="34" charset="0"/>
                </a:endParaRPr>
              </a:p>
            </p:txBody>
          </p:sp>
        </mc:Choice>
        <mc:Fallback xmlns="">
          <p:sp>
            <p:nvSpPr>
              <p:cNvPr id="13" name="Đáp án sai 1">
                <a:extLst>
                  <a:ext uri="{FF2B5EF4-FFF2-40B4-BE49-F238E27FC236}">
                    <a16:creationId xmlns:a16="http://schemas.microsoft.com/office/drawing/2014/main" id="{1713963F-2894-56F2-E53C-4371936FB85C}"/>
                  </a:ext>
                </a:extLst>
              </p:cNvPr>
              <p:cNvSpPr>
                <a:spLocks noRot="1" noChangeAspect="1" noMove="1" noResize="1" noEditPoints="1" noAdjustHandles="1" noChangeArrowheads="1" noChangeShapeType="1" noTextEdit="1"/>
              </p:cNvSpPr>
              <p:nvPr/>
            </p:nvSpPr>
            <p:spPr>
              <a:xfrm>
                <a:off x="4973910" y="4463534"/>
                <a:ext cx="1553509" cy="545570"/>
              </a:xfrm>
              <a:prstGeom prst="roundRect">
                <a:avLst/>
              </a:prstGeom>
              <a:blipFill>
                <a:blip r:embed="rId4"/>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Đáp án sai 2">
                <a:extLst>
                  <a:ext uri="{FF2B5EF4-FFF2-40B4-BE49-F238E27FC236}">
                    <a16:creationId xmlns:a16="http://schemas.microsoft.com/office/drawing/2014/main" id="{72E080E8-9CBE-7E1E-25CC-340E27A4D017}"/>
                  </a:ext>
                </a:extLst>
              </p:cNvPr>
              <p:cNvSpPr/>
              <p:nvPr/>
            </p:nvSpPr>
            <p:spPr>
              <a:xfrm>
                <a:off x="2606891" y="4463534"/>
                <a:ext cx="1553509" cy="545570"/>
              </a:xfrm>
              <a:prstGeom prst="roundRect">
                <a:avLst/>
              </a:prstGeom>
              <a:solidFill>
                <a:srgbClr val="FFF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defRPr/>
                </a:pPr>
                <a14:m>
                  <m:oMathPara xmlns:m="http://schemas.openxmlformats.org/officeDocument/2006/math">
                    <m:oMathParaPr>
                      <m:jc m:val="centerGroup"/>
                    </m:oMathParaPr>
                    <m:oMath xmlns:m="http://schemas.openxmlformats.org/officeDocument/2006/math">
                      <m:r>
                        <m:rPr>
                          <m:nor/>
                        </m:rPr>
                        <a:rPr lang="en-US" sz="2000" kern="1200" noProof="1" smtClean="0">
                          <a:solidFill>
                            <a:prstClr val="black"/>
                          </a:solidFill>
                          <a:latin typeface="Arial (Body)"/>
                          <a:cs typeface="Arial" panose="020B0604020202020204" pitchFamily="34" charset="0"/>
                        </a:rPr>
                        <m:t>B</m:t>
                      </m:r>
                      <m:r>
                        <m:rPr>
                          <m:nor/>
                        </m:rPr>
                        <a:rPr lang="en-US" sz="2000" kern="1200" noProof="1" smtClean="0">
                          <a:solidFill>
                            <a:prstClr val="black"/>
                          </a:solidFill>
                          <a:latin typeface="Arial (Body)"/>
                          <a:cs typeface="Arial" panose="020B0604020202020204" pitchFamily="34" charset="0"/>
                        </a:rPr>
                        <m:t>.</m:t>
                      </m:r>
                      <m:r>
                        <a:rPr lang="en-US" sz="2000" i="1" kern="1200" noProof="1">
                          <a:solidFill>
                            <a:prstClr val="black"/>
                          </a:solidFill>
                          <a:latin typeface="Cambria Math" panose="02040503050406030204" pitchFamily="18" charset="0"/>
                          <a:cs typeface="Arial" panose="020B0604020202020204" pitchFamily="34" charset="0"/>
                        </a:rPr>
                        <m:t>  </m:t>
                      </m:r>
                      <m:r>
                        <a:rPr lang="en-US" sz="2000" b="0" i="1" kern="1200" noProof="1" smtClean="0">
                          <a:solidFill>
                            <a:prstClr val="black"/>
                          </a:solidFill>
                          <a:latin typeface="Cambria Math" panose="02040503050406030204" pitchFamily="18" charset="0"/>
                          <a:cs typeface="Arial" panose="020B0604020202020204" pitchFamily="34" charset="0"/>
                        </a:rPr>
                        <m:t>19</m:t>
                      </m:r>
                    </m:oMath>
                  </m:oMathPara>
                </a14:m>
                <a:endParaRPr lang="vi-VN" sz="2000" kern="1200" noProof="1">
                  <a:solidFill>
                    <a:prstClr val="black"/>
                  </a:solidFill>
                  <a:latin typeface="Arial (Body)"/>
                  <a:cs typeface="Arial" panose="020B0604020202020204" pitchFamily="34" charset="0"/>
                </a:endParaRPr>
              </a:p>
            </p:txBody>
          </p:sp>
        </mc:Choice>
        <mc:Fallback xmlns="">
          <p:sp>
            <p:nvSpPr>
              <p:cNvPr id="14" name="Đáp án sai 2">
                <a:extLst>
                  <a:ext uri="{FF2B5EF4-FFF2-40B4-BE49-F238E27FC236}">
                    <a16:creationId xmlns:a16="http://schemas.microsoft.com/office/drawing/2014/main" id="{72E080E8-9CBE-7E1E-25CC-340E27A4D017}"/>
                  </a:ext>
                </a:extLst>
              </p:cNvPr>
              <p:cNvSpPr>
                <a:spLocks noRot="1" noChangeAspect="1" noMove="1" noResize="1" noEditPoints="1" noAdjustHandles="1" noChangeArrowheads="1" noChangeShapeType="1" noTextEdit="1"/>
              </p:cNvSpPr>
              <p:nvPr/>
            </p:nvSpPr>
            <p:spPr>
              <a:xfrm>
                <a:off x="2606891" y="4463534"/>
                <a:ext cx="1553509" cy="545570"/>
              </a:xfrm>
              <a:prstGeom prst="roundRect">
                <a:avLst/>
              </a:prstGeom>
              <a:blipFill>
                <a:blip r:embed="rId5"/>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Đáp án sai 3">
                <a:extLst>
                  <a:ext uri="{FF2B5EF4-FFF2-40B4-BE49-F238E27FC236}">
                    <a16:creationId xmlns:a16="http://schemas.microsoft.com/office/drawing/2014/main" id="{98AC7C36-17E6-7D99-2014-5789447F054D}"/>
                  </a:ext>
                </a:extLst>
              </p:cNvPr>
              <p:cNvSpPr/>
              <p:nvPr/>
            </p:nvSpPr>
            <p:spPr>
              <a:xfrm>
                <a:off x="7340929" y="4463535"/>
                <a:ext cx="1553509" cy="545570"/>
              </a:xfrm>
              <a:prstGeom prst="roundRect">
                <a:avLst/>
              </a:prstGeom>
              <a:solidFill>
                <a:srgbClr val="FFF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defRPr/>
                </a:pPr>
                <a14:m>
                  <m:oMathPara xmlns:m="http://schemas.openxmlformats.org/officeDocument/2006/math">
                    <m:oMathParaPr>
                      <m:jc m:val="centerGroup"/>
                    </m:oMathParaPr>
                    <m:oMath xmlns:m="http://schemas.openxmlformats.org/officeDocument/2006/math">
                      <m:r>
                        <m:rPr>
                          <m:nor/>
                        </m:rPr>
                        <a:rPr lang="en-US" sz="2000" kern="1200" noProof="1" smtClean="0">
                          <a:solidFill>
                            <a:prstClr val="black"/>
                          </a:solidFill>
                          <a:latin typeface="Arial (Body)"/>
                          <a:cs typeface="Arial" panose="020B0604020202020204" pitchFamily="34" charset="0"/>
                        </a:rPr>
                        <m:t>D</m:t>
                      </m:r>
                      <m:r>
                        <m:rPr>
                          <m:nor/>
                        </m:rPr>
                        <a:rPr lang="en-US" sz="2000" kern="1200" noProof="1" smtClean="0">
                          <a:solidFill>
                            <a:prstClr val="black"/>
                          </a:solidFill>
                          <a:latin typeface="Arial (Body)"/>
                          <a:cs typeface="Arial" panose="020B0604020202020204" pitchFamily="34" charset="0"/>
                        </a:rPr>
                        <m:t>.</m:t>
                      </m:r>
                      <m:r>
                        <a:rPr lang="en-US" sz="2000" i="1" kern="1200" noProof="1">
                          <a:solidFill>
                            <a:prstClr val="black"/>
                          </a:solidFill>
                          <a:latin typeface="Cambria Math" panose="02040503050406030204" pitchFamily="18" charset="0"/>
                          <a:cs typeface="Arial" panose="020B0604020202020204" pitchFamily="34" charset="0"/>
                        </a:rPr>
                        <m:t>  </m:t>
                      </m:r>
                      <m:r>
                        <a:rPr lang="en-US" sz="2000" b="0" i="1" kern="1200" noProof="1" smtClean="0">
                          <a:solidFill>
                            <a:prstClr val="black"/>
                          </a:solidFill>
                          <a:latin typeface="Cambria Math" panose="02040503050406030204" pitchFamily="18" charset="0"/>
                          <a:cs typeface="Arial" panose="020B0604020202020204" pitchFamily="34" charset="0"/>
                        </a:rPr>
                        <m:t>22</m:t>
                      </m:r>
                    </m:oMath>
                  </m:oMathPara>
                </a14:m>
                <a:endParaRPr lang="vi-VN" sz="2000" kern="1200" noProof="1">
                  <a:solidFill>
                    <a:prstClr val="black"/>
                  </a:solidFill>
                  <a:latin typeface="Arial (Body)"/>
                  <a:cs typeface="Arial" panose="020B0604020202020204" pitchFamily="34" charset="0"/>
                </a:endParaRPr>
              </a:p>
            </p:txBody>
          </p:sp>
        </mc:Choice>
        <mc:Fallback xmlns="">
          <p:sp>
            <p:nvSpPr>
              <p:cNvPr id="15" name="Đáp án sai 3">
                <a:extLst>
                  <a:ext uri="{FF2B5EF4-FFF2-40B4-BE49-F238E27FC236}">
                    <a16:creationId xmlns:a16="http://schemas.microsoft.com/office/drawing/2014/main" id="{98AC7C36-17E6-7D99-2014-5789447F054D}"/>
                  </a:ext>
                </a:extLst>
              </p:cNvPr>
              <p:cNvSpPr>
                <a:spLocks noRot="1" noChangeAspect="1" noMove="1" noResize="1" noEditPoints="1" noAdjustHandles="1" noChangeArrowheads="1" noChangeShapeType="1" noTextEdit="1"/>
              </p:cNvSpPr>
              <p:nvPr/>
            </p:nvSpPr>
            <p:spPr>
              <a:xfrm>
                <a:off x="7340929" y="4463535"/>
                <a:ext cx="1553509" cy="545570"/>
              </a:xfrm>
              <a:prstGeom prst="roundRect">
                <a:avLst/>
              </a:prstGeom>
              <a:blipFill>
                <a:blip r:embed="rId6"/>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Đáp án sai 2">
                <a:extLst>
                  <a:ext uri="{FF2B5EF4-FFF2-40B4-BE49-F238E27FC236}">
                    <a16:creationId xmlns:a16="http://schemas.microsoft.com/office/drawing/2014/main" id="{72E080E8-9CBE-7E1E-25CC-340E27A4D017}"/>
                  </a:ext>
                </a:extLst>
              </p:cNvPr>
              <p:cNvSpPr/>
              <p:nvPr/>
            </p:nvSpPr>
            <p:spPr>
              <a:xfrm>
                <a:off x="2606891" y="4463533"/>
                <a:ext cx="1553509" cy="545570"/>
              </a:xfrm>
              <a:prstGeom prst="roundRect">
                <a:avLst/>
              </a:prstGeom>
              <a:solidFill>
                <a:srgbClr val="EFA64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defRPr/>
                </a:pPr>
                <a14:m>
                  <m:oMathPara xmlns:m="http://schemas.openxmlformats.org/officeDocument/2006/math">
                    <m:oMathParaPr>
                      <m:jc m:val="centerGroup"/>
                    </m:oMathParaPr>
                    <m:oMath xmlns:m="http://schemas.openxmlformats.org/officeDocument/2006/math">
                      <m:r>
                        <m:rPr>
                          <m:nor/>
                        </m:rPr>
                        <a:rPr lang="en-US" sz="2000" b="1" kern="1200" noProof="1" smtClean="0">
                          <a:solidFill>
                            <a:schemeClr val="bg1"/>
                          </a:solidFill>
                          <a:latin typeface="Arial (Body)"/>
                          <a:cs typeface="Arial" panose="020B0604020202020204" pitchFamily="34" charset="0"/>
                        </a:rPr>
                        <m:t>B</m:t>
                      </m:r>
                      <m:r>
                        <m:rPr>
                          <m:nor/>
                        </m:rPr>
                        <a:rPr lang="en-US" sz="2000" b="1" kern="1200" noProof="1" smtClean="0">
                          <a:solidFill>
                            <a:schemeClr val="bg1"/>
                          </a:solidFill>
                          <a:latin typeface="Arial (Body)"/>
                          <a:cs typeface="Arial" panose="020B0604020202020204" pitchFamily="34" charset="0"/>
                        </a:rPr>
                        <m:t>.</m:t>
                      </m:r>
                      <m:r>
                        <a:rPr lang="en-US" sz="2000" b="1" i="1" kern="1200" noProof="1">
                          <a:solidFill>
                            <a:schemeClr val="bg1"/>
                          </a:solidFill>
                          <a:latin typeface="Cambria Math" panose="02040503050406030204" pitchFamily="18" charset="0"/>
                          <a:cs typeface="Arial" panose="020B0604020202020204" pitchFamily="34" charset="0"/>
                        </a:rPr>
                        <m:t>  </m:t>
                      </m:r>
                      <m:r>
                        <a:rPr lang="en-US" sz="2000" b="1" i="1" kern="1200" noProof="1" smtClean="0">
                          <a:solidFill>
                            <a:schemeClr val="bg1"/>
                          </a:solidFill>
                          <a:latin typeface="Cambria Math" panose="02040503050406030204" pitchFamily="18" charset="0"/>
                          <a:cs typeface="Arial" panose="020B0604020202020204" pitchFamily="34" charset="0"/>
                        </a:rPr>
                        <m:t>𝟏𝟗</m:t>
                      </m:r>
                    </m:oMath>
                  </m:oMathPara>
                </a14:m>
                <a:endParaRPr lang="vi-VN" sz="2000" b="1" kern="1200" noProof="1">
                  <a:solidFill>
                    <a:schemeClr val="bg1"/>
                  </a:solidFill>
                  <a:latin typeface="Arial (Body)"/>
                  <a:cs typeface="Arial" panose="020B0604020202020204" pitchFamily="34" charset="0"/>
                </a:endParaRPr>
              </a:p>
            </p:txBody>
          </p:sp>
        </mc:Choice>
        <mc:Fallback xmlns="">
          <p:sp>
            <p:nvSpPr>
              <p:cNvPr id="16" name="Đáp án sai 2">
                <a:extLst>
                  <a:ext uri="{FF2B5EF4-FFF2-40B4-BE49-F238E27FC236}">
                    <a16:creationId xmlns:a16="http://schemas.microsoft.com/office/drawing/2014/main" id="{72E080E8-9CBE-7E1E-25CC-340E27A4D017}"/>
                  </a:ext>
                </a:extLst>
              </p:cNvPr>
              <p:cNvSpPr>
                <a:spLocks noRot="1" noChangeAspect="1" noMove="1" noResize="1" noEditPoints="1" noAdjustHandles="1" noChangeArrowheads="1" noChangeShapeType="1" noTextEdit="1"/>
              </p:cNvSpPr>
              <p:nvPr/>
            </p:nvSpPr>
            <p:spPr>
              <a:xfrm>
                <a:off x="2606891" y="4463533"/>
                <a:ext cx="1553509" cy="545570"/>
              </a:xfrm>
              <a:prstGeom prst="roundRect">
                <a:avLst/>
              </a:prstGeom>
              <a:blipFill>
                <a:blip r:embed="rId7"/>
                <a:stretch>
                  <a:fillRect/>
                </a:stretch>
              </a:blipFill>
              <a:ln w="12700">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399741864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anim calcmode="lin" valueType="num">
                                      <p:cBhvr>
                                        <p:cTn id="8" dur="500" fill="hold"/>
                                        <p:tgtEl>
                                          <p:spTgt spid="31"/>
                                        </p:tgtEl>
                                        <p:attrNameLst>
                                          <p:attrName>ppt_x</p:attrName>
                                        </p:attrNameLst>
                                      </p:cBhvr>
                                      <p:tavLst>
                                        <p:tav tm="0">
                                          <p:val>
                                            <p:strVal val="#ppt_x"/>
                                          </p:val>
                                        </p:tav>
                                        <p:tav tm="100000">
                                          <p:val>
                                            <p:strVal val="#ppt_x"/>
                                          </p:val>
                                        </p:tav>
                                      </p:tavLst>
                                    </p:anim>
                                    <p:anim calcmode="lin" valueType="num">
                                      <p:cBhvr>
                                        <p:cTn id="9" dur="500" fill="hold"/>
                                        <p:tgtEl>
                                          <p:spTgt spid="3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anim calcmode="lin" valueType="num">
                                      <p:cBhvr>
                                        <p:cTn id="19" dur="500" fill="hold"/>
                                        <p:tgtEl>
                                          <p:spTgt spid="11"/>
                                        </p:tgtEl>
                                        <p:attrNameLst>
                                          <p:attrName>ppt_x</p:attrName>
                                        </p:attrNameLst>
                                      </p:cBhvr>
                                      <p:tavLst>
                                        <p:tav tm="0">
                                          <p:val>
                                            <p:strVal val="#ppt_x"/>
                                          </p:val>
                                        </p:tav>
                                        <p:tav tm="100000">
                                          <p:val>
                                            <p:strVal val="#ppt_x"/>
                                          </p:val>
                                        </p:tav>
                                      </p:tavLst>
                                    </p:anim>
                                    <p:anim calcmode="lin" valueType="num">
                                      <p:cBhvr>
                                        <p:cTn id="20" dur="500" fill="hold"/>
                                        <p:tgtEl>
                                          <p:spTgt spid="1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anim calcmode="lin" valueType="num">
                                      <p:cBhvr>
                                        <p:cTn id="24" dur="500" fill="hold"/>
                                        <p:tgtEl>
                                          <p:spTgt spid="12"/>
                                        </p:tgtEl>
                                        <p:attrNameLst>
                                          <p:attrName>ppt_x</p:attrName>
                                        </p:attrNameLst>
                                      </p:cBhvr>
                                      <p:tavLst>
                                        <p:tav tm="0">
                                          <p:val>
                                            <p:strVal val="#ppt_x"/>
                                          </p:val>
                                        </p:tav>
                                        <p:tav tm="100000">
                                          <p:val>
                                            <p:strVal val="#ppt_x"/>
                                          </p:val>
                                        </p:tav>
                                      </p:tavLst>
                                    </p:anim>
                                    <p:anim calcmode="lin" valueType="num">
                                      <p:cBhvr>
                                        <p:cTn id="25" dur="5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anim calcmode="lin" valueType="num">
                                      <p:cBhvr>
                                        <p:cTn id="29" dur="500" fill="hold"/>
                                        <p:tgtEl>
                                          <p:spTgt spid="13"/>
                                        </p:tgtEl>
                                        <p:attrNameLst>
                                          <p:attrName>ppt_x</p:attrName>
                                        </p:attrNameLst>
                                      </p:cBhvr>
                                      <p:tavLst>
                                        <p:tav tm="0">
                                          <p:val>
                                            <p:strVal val="#ppt_x"/>
                                          </p:val>
                                        </p:tav>
                                        <p:tav tm="100000">
                                          <p:val>
                                            <p:strVal val="#ppt_x"/>
                                          </p:val>
                                        </p:tav>
                                      </p:tavLst>
                                    </p:anim>
                                    <p:anim calcmode="lin" valueType="num">
                                      <p:cBhvr>
                                        <p:cTn id="30" dur="5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anim calcmode="lin" valueType="num">
                                      <p:cBhvr>
                                        <p:cTn id="34" dur="500" fill="hold"/>
                                        <p:tgtEl>
                                          <p:spTgt spid="14"/>
                                        </p:tgtEl>
                                        <p:attrNameLst>
                                          <p:attrName>ppt_x</p:attrName>
                                        </p:attrNameLst>
                                      </p:cBhvr>
                                      <p:tavLst>
                                        <p:tav tm="0">
                                          <p:val>
                                            <p:strVal val="#ppt_x"/>
                                          </p:val>
                                        </p:tav>
                                        <p:tav tm="100000">
                                          <p:val>
                                            <p:strVal val="#ppt_x"/>
                                          </p:val>
                                        </p:tav>
                                      </p:tavLst>
                                    </p:anim>
                                    <p:anim calcmode="lin" valueType="num">
                                      <p:cBhvr>
                                        <p:cTn id="35" dur="5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anim calcmode="lin" valueType="num">
                                      <p:cBhvr>
                                        <p:cTn id="39" dur="500" fill="hold"/>
                                        <p:tgtEl>
                                          <p:spTgt spid="15"/>
                                        </p:tgtEl>
                                        <p:attrNameLst>
                                          <p:attrName>ppt_x</p:attrName>
                                        </p:attrNameLst>
                                      </p:cBhvr>
                                      <p:tavLst>
                                        <p:tav tm="0">
                                          <p:val>
                                            <p:strVal val="#ppt_x"/>
                                          </p:val>
                                        </p:tav>
                                        <p:tav tm="100000">
                                          <p:val>
                                            <p:strVal val="#ppt_x"/>
                                          </p:val>
                                        </p:tav>
                                      </p:tavLst>
                                    </p:anim>
                                    <p:anim calcmode="lin" valueType="num">
                                      <p:cBhvr>
                                        <p:cTn id="40"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anim calcmode="lin" valueType="num">
                                      <p:cBhvr>
                                        <p:cTn id="46" dur="500" fill="hold"/>
                                        <p:tgtEl>
                                          <p:spTgt spid="16"/>
                                        </p:tgtEl>
                                        <p:attrNameLst>
                                          <p:attrName>ppt_x</p:attrName>
                                        </p:attrNameLst>
                                      </p:cBhvr>
                                      <p:tavLst>
                                        <p:tav tm="0">
                                          <p:val>
                                            <p:strVal val="#ppt_x"/>
                                          </p:val>
                                        </p:tav>
                                        <p:tav tm="100000">
                                          <p:val>
                                            <p:strVal val="#ppt_x"/>
                                          </p:val>
                                        </p:tav>
                                      </p:tavLst>
                                    </p:anim>
                                    <p:anim calcmode="lin" valueType="num">
                                      <p:cBhvr>
                                        <p:cTn id="47"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1" grpId="0" animBg="1"/>
      <p:bldP spid="12" grpId="0" animBg="1"/>
      <p:bldP spid="13" grpId="0" animBg="1"/>
      <p:bldP spid="14" grpId="0" animBg="1"/>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5E1E8"/>
        </a:solidFill>
        <a:effectLst/>
      </p:bgPr>
    </p:bg>
    <p:spTree>
      <p:nvGrpSpPr>
        <p:cNvPr id="1" name=""/>
        <p:cNvGrpSpPr/>
        <p:nvPr/>
      </p:nvGrpSpPr>
      <p:grpSpPr>
        <a:xfrm>
          <a:off x="0" y="0"/>
          <a:ext cx="0" cy="0"/>
          <a:chOff x="0" y="0"/>
          <a:chExt cx="0" cy="0"/>
        </a:xfrm>
      </p:grpSpPr>
      <p:sp>
        <p:nvSpPr>
          <p:cNvPr id="23" name="Câu hỏi">
            <a:extLst>
              <a:ext uri="{FF2B5EF4-FFF2-40B4-BE49-F238E27FC236}">
                <a16:creationId xmlns:a16="http://schemas.microsoft.com/office/drawing/2014/main" id="{018AD89B-885D-983C-F4F6-FC485515F49D}"/>
              </a:ext>
            </a:extLst>
          </p:cNvPr>
          <p:cNvSpPr/>
          <p:nvPr/>
        </p:nvSpPr>
        <p:spPr>
          <a:xfrm>
            <a:off x="239872" y="3768912"/>
            <a:ext cx="8654566" cy="531633"/>
          </a:xfrm>
          <a:prstGeom prst="roundRect">
            <a:avLst/>
          </a:prstGeom>
          <a:solidFill>
            <a:srgbClr val="FFF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342900">
              <a:buClrTx/>
              <a:defRPr/>
            </a:pPr>
            <a:r>
              <a:rPr lang="vi-VN" sz="2000" kern="1200" noProof="1">
                <a:solidFill>
                  <a:prstClr val="black"/>
                </a:solidFill>
                <a:latin typeface="Arial (Body)"/>
                <a:cs typeface="Arial" panose="020B0604020202020204" pitchFamily="34" charset="0"/>
              </a:rPr>
              <a:t>b) Số lượng máy tính có thời gian sử dụng từ 7,4 đến dưới 7,8 giờ là</a:t>
            </a:r>
            <a:endParaRPr kumimoji="0" lang="vi-VN" sz="2000" b="0"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24" name="Đáp án đúng">
                <a:extLst>
                  <a:ext uri="{FF2B5EF4-FFF2-40B4-BE49-F238E27FC236}">
                    <a16:creationId xmlns:a16="http://schemas.microsoft.com/office/drawing/2014/main" id="{4D1DA2F5-D9A5-C765-0E47-25DD326F3067}"/>
                  </a:ext>
                </a:extLst>
              </p:cNvPr>
              <p:cNvSpPr/>
              <p:nvPr/>
            </p:nvSpPr>
            <p:spPr>
              <a:xfrm>
                <a:off x="239872" y="4459681"/>
                <a:ext cx="1553509" cy="525569"/>
              </a:xfrm>
              <a:prstGeom prst="roundRect">
                <a:avLst/>
              </a:prstGeom>
              <a:solidFill>
                <a:srgbClr val="FFF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 typeface="Arial"/>
                  <a:buNone/>
                  <a:tabLst/>
                  <a:defRPr/>
                </a:pPr>
                <a14:m>
                  <m:oMathPara xmlns:m="http://schemas.openxmlformats.org/officeDocument/2006/math">
                    <m:oMathParaPr>
                      <m:jc m:val="centerGroup"/>
                    </m:oMathParaPr>
                    <m:oMath xmlns:m="http://schemas.openxmlformats.org/officeDocument/2006/math">
                      <m:r>
                        <m:rPr>
                          <m:nor/>
                        </m:rPr>
                        <a:rPr kumimoji="0" lang="en-US" sz="2000" b="0" i="0" u="none" strike="noStrike" kern="1200" cap="none" spc="0" normalizeH="0" baseline="0" noProof="1" smtClean="0">
                          <a:ln>
                            <a:noFill/>
                          </a:ln>
                          <a:solidFill>
                            <a:prstClr val="black"/>
                          </a:solidFill>
                          <a:effectLst/>
                          <a:uLnTx/>
                          <a:uFillTx/>
                          <a:latin typeface="Arial (Body)"/>
                          <a:ea typeface="+mn-ea"/>
                          <a:cs typeface="Arial" panose="020B0604020202020204" pitchFamily="34" charset="0"/>
                          <a:sym typeface="Arial"/>
                        </a:rPr>
                        <m:t>A</m:t>
                      </m:r>
                      <m:r>
                        <m:rPr>
                          <m:nor/>
                        </m:rPr>
                        <a:rPr kumimoji="0" lang="en-US" sz="2000" b="0" i="0" u="none" strike="noStrike" kern="1200" cap="none" spc="0" normalizeH="0" baseline="0" noProof="1" smtClean="0">
                          <a:ln>
                            <a:noFill/>
                          </a:ln>
                          <a:solidFill>
                            <a:prstClr val="black"/>
                          </a:solidFill>
                          <a:effectLst/>
                          <a:uLnTx/>
                          <a:uFillTx/>
                          <a:latin typeface="Arial (Body)"/>
                          <a:ea typeface="+mn-ea"/>
                          <a:cs typeface="Arial" panose="020B0604020202020204" pitchFamily="34" charset="0"/>
                          <a:sym typeface="Arial"/>
                        </a:rPr>
                        <m:t>.</m:t>
                      </m:r>
                      <m:r>
                        <a:rPr kumimoji="0" lang="en-US" sz="2000" b="0" i="1" u="none" strike="noStrike" kern="1200" cap="none" spc="0" normalizeH="0" baseline="0" noProof="1">
                          <a:ln>
                            <a:noFill/>
                          </a:ln>
                          <a:solidFill>
                            <a:prstClr val="black"/>
                          </a:solidFill>
                          <a:effectLst/>
                          <a:uLnTx/>
                          <a:uFillTx/>
                          <a:latin typeface="Cambria Math" panose="02040503050406030204" pitchFamily="18" charset="0"/>
                          <a:ea typeface="+mn-ea"/>
                          <a:cs typeface="Arial" panose="020B0604020202020204" pitchFamily="34" charset="0"/>
                          <a:sym typeface="Arial"/>
                        </a:rPr>
                        <m:t>  </m:t>
                      </m:r>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ea typeface="+mn-ea"/>
                          <a:cs typeface="Arial" panose="020B0604020202020204" pitchFamily="34" charset="0"/>
                          <a:sym typeface="Arial"/>
                        </a:rPr>
                        <m:t>11</m:t>
                      </m:r>
                    </m:oMath>
                  </m:oMathPara>
                </a14:m>
                <a:endParaRPr kumimoji="0" lang="vi-VN" sz="2000" b="0"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endParaRPr>
              </a:p>
            </p:txBody>
          </p:sp>
        </mc:Choice>
        <mc:Fallback xmlns="">
          <p:sp>
            <p:nvSpPr>
              <p:cNvPr id="24" name="Đáp án đúng">
                <a:extLst>
                  <a:ext uri="{FF2B5EF4-FFF2-40B4-BE49-F238E27FC236}">
                    <a16:creationId xmlns:a16="http://schemas.microsoft.com/office/drawing/2014/main" id="{4D1DA2F5-D9A5-C765-0E47-25DD326F3067}"/>
                  </a:ext>
                </a:extLst>
              </p:cNvPr>
              <p:cNvSpPr>
                <a:spLocks noRot="1" noChangeAspect="1" noMove="1" noResize="1" noEditPoints="1" noAdjustHandles="1" noChangeArrowheads="1" noChangeShapeType="1" noTextEdit="1"/>
              </p:cNvSpPr>
              <p:nvPr/>
            </p:nvSpPr>
            <p:spPr>
              <a:xfrm>
                <a:off x="239872" y="4459681"/>
                <a:ext cx="1553509" cy="525569"/>
              </a:xfrm>
              <a:prstGeom prst="roundRect">
                <a:avLst/>
              </a:prstGeom>
              <a:blipFill>
                <a:blip r:embed="rId2"/>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Đáp án sai 1">
                <a:extLst>
                  <a:ext uri="{FF2B5EF4-FFF2-40B4-BE49-F238E27FC236}">
                    <a16:creationId xmlns:a16="http://schemas.microsoft.com/office/drawing/2014/main" id="{1713963F-2894-56F2-E53C-4371936FB85C}"/>
                  </a:ext>
                </a:extLst>
              </p:cNvPr>
              <p:cNvSpPr/>
              <p:nvPr/>
            </p:nvSpPr>
            <p:spPr>
              <a:xfrm>
                <a:off x="4973910" y="4459682"/>
                <a:ext cx="1553509" cy="525569"/>
              </a:xfrm>
              <a:prstGeom prst="roundRect">
                <a:avLst/>
              </a:prstGeom>
              <a:solidFill>
                <a:srgbClr val="FFF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 typeface="Arial"/>
                  <a:buNone/>
                  <a:tabLst/>
                  <a:defRPr/>
                </a:pPr>
                <a14:m>
                  <m:oMathPara xmlns:m="http://schemas.openxmlformats.org/officeDocument/2006/math">
                    <m:oMathParaPr>
                      <m:jc m:val="centerGroup"/>
                    </m:oMathParaPr>
                    <m:oMath xmlns:m="http://schemas.openxmlformats.org/officeDocument/2006/math">
                      <m:r>
                        <m:rPr>
                          <m:nor/>
                        </m:rPr>
                        <a:rPr kumimoji="0" lang="en-US" sz="2000" b="0" i="0" u="none" strike="noStrike" kern="1200" cap="none" spc="0" normalizeH="0" baseline="0" noProof="1" smtClean="0">
                          <a:ln>
                            <a:noFill/>
                          </a:ln>
                          <a:solidFill>
                            <a:prstClr val="black"/>
                          </a:solidFill>
                          <a:effectLst/>
                          <a:uLnTx/>
                          <a:uFillTx/>
                          <a:latin typeface="Arial (Body)"/>
                          <a:ea typeface="+mn-ea"/>
                          <a:cs typeface="Arial" panose="020B0604020202020204" pitchFamily="34" charset="0"/>
                          <a:sym typeface="Arial"/>
                        </a:rPr>
                        <m:t>C</m:t>
                      </m:r>
                      <m:r>
                        <m:rPr>
                          <m:nor/>
                        </m:rPr>
                        <a:rPr kumimoji="0" lang="en-US" sz="2000" b="0" i="0" u="none" strike="noStrike" kern="1200" cap="none" spc="0" normalizeH="0" baseline="0" noProof="1" smtClean="0">
                          <a:ln>
                            <a:noFill/>
                          </a:ln>
                          <a:solidFill>
                            <a:prstClr val="black"/>
                          </a:solidFill>
                          <a:effectLst/>
                          <a:uLnTx/>
                          <a:uFillTx/>
                          <a:latin typeface="Arial (Body)"/>
                          <a:ea typeface="+mn-ea"/>
                          <a:cs typeface="Arial" panose="020B0604020202020204" pitchFamily="34" charset="0"/>
                          <a:sym typeface="Arial"/>
                        </a:rPr>
                        <m:t>. </m:t>
                      </m:r>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ea typeface="+mn-ea"/>
                          <a:cs typeface="Arial" panose="020B0604020202020204" pitchFamily="34" charset="0"/>
                          <a:sym typeface="Arial"/>
                        </a:rPr>
                        <m:t>13</m:t>
                      </m:r>
                    </m:oMath>
                  </m:oMathPara>
                </a14:m>
                <a:endParaRPr kumimoji="0" lang="vi-VN" sz="2000" b="0"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endParaRPr>
              </a:p>
            </p:txBody>
          </p:sp>
        </mc:Choice>
        <mc:Fallback xmlns="">
          <p:sp>
            <p:nvSpPr>
              <p:cNvPr id="25" name="Đáp án sai 1">
                <a:extLst>
                  <a:ext uri="{FF2B5EF4-FFF2-40B4-BE49-F238E27FC236}">
                    <a16:creationId xmlns:a16="http://schemas.microsoft.com/office/drawing/2014/main" id="{1713963F-2894-56F2-E53C-4371936FB85C}"/>
                  </a:ext>
                </a:extLst>
              </p:cNvPr>
              <p:cNvSpPr>
                <a:spLocks noRot="1" noChangeAspect="1" noMove="1" noResize="1" noEditPoints="1" noAdjustHandles="1" noChangeArrowheads="1" noChangeShapeType="1" noTextEdit="1"/>
              </p:cNvSpPr>
              <p:nvPr/>
            </p:nvSpPr>
            <p:spPr>
              <a:xfrm>
                <a:off x="4973910" y="4459682"/>
                <a:ext cx="1553509" cy="525569"/>
              </a:xfrm>
              <a:prstGeom prst="roundRect">
                <a:avLst/>
              </a:prstGeom>
              <a:blipFill>
                <a:blip r:embed="rId3"/>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Đáp án sai 2">
                <a:extLst>
                  <a:ext uri="{FF2B5EF4-FFF2-40B4-BE49-F238E27FC236}">
                    <a16:creationId xmlns:a16="http://schemas.microsoft.com/office/drawing/2014/main" id="{72E080E8-9CBE-7E1E-25CC-340E27A4D017}"/>
                  </a:ext>
                </a:extLst>
              </p:cNvPr>
              <p:cNvSpPr/>
              <p:nvPr/>
            </p:nvSpPr>
            <p:spPr>
              <a:xfrm>
                <a:off x="2606891" y="4459682"/>
                <a:ext cx="1553509" cy="525569"/>
              </a:xfrm>
              <a:prstGeom prst="roundRect">
                <a:avLst/>
              </a:prstGeom>
              <a:solidFill>
                <a:srgbClr val="FFF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 typeface="Arial"/>
                  <a:buNone/>
                  <a:tabLst/>
                  <a:defRPr/>
                </a:pPr>
                <a14:m>
                  <m:oMathPara xmlns:m="http://schemas.openxmlformats.org/officeDocument/2006/math">
                    <m:oMathParaPr>
                      <m:jc m:val="centerGroup"/>
                    </m:oMathParaPr>
                    <m:oMath xmlns:m="http://schemas.openxmlformats.org/officeDocument/2006/math">
                      <m:r>
                        <m:rPr>
                          <m:nor/>
                        </m:rPr>
                        <a:rPr kumimoji="0" lang="en-US" sz="2000" b="0" i="0" u="none" strike="noStrike" kern="1200" cap="none" spc="0" normalizeH="0" baseline="0" noProof="1" smtClean="0">
                          <a:ln>
                            <a:noFill/>
                          </a:ln>
                          <a:solidFill>
                            <a:prstClr val="black"/>
                          </a:solidFill>
                          <a:effectLst/>
                          <a:uLnTx/>
                          <a:uFillTx/>
                          <a:latin typeface="Arial (Body)"/>
                          <a:ea typeface="+mn-ea"/>
                          <a:cs typeface="Arial" panose="020B0604020202020204" pitchFamily="34" charset="0"/>
                          <a:sym typeface="Arial"/>
                        </a:rPr>
                        <m:t>B</m:t>
                      </m:r>
                      <m:r>
                        <m:rPr>
                          <m:nor/>
                        </m:rPr>
                        <a:rPr kumimoji="0" lang="en-US" sz="2000" b="0" i="0" u="none" strike="noStrike" kern="1200" cap="none" spc="0" normalizeH="0" baseline="0" noProof="1" smtClean="0">
                          <a:ln>
                            <a:noFill/>
                          </a:ln>
                          <a:solidFill>
                            <a:prstClr val="black"/>
                          </a:solidFill>
                          <a:effectLst/>
                          <a:uLnTx/>
                          <a:uFillTx/>
                          <a:latin typeface="Arial (Body)"/>
                          <a:ea typeface="+mn-ea"/>
                          <a:cs typeface="Arial" panose="020B0604020202020204" pitchFamily="34" charset="0"/>
                          <a:sym typeface="Arial"/>
                        </a:rPr>
                        <m:t>.</m:t>
                      </m:r>
                      <m:r>
                        <a:rPr kumimoji="0" lang="en-US" sz="2000" b="0" i="1" u="none" strike="noStrike" kern="1200" cap="none" spc="0" normalizeH="0" baseline="0" noProof="1">
                          <a:ln>
                            <a:noFill/>
                          </a:ln>
                          <a:solidFill>
                            <a:prstClr val="black"/>
                          </a:solidFill>
                          <a:effectLst/>
                          <a:uLnTx/>
                          <a:uFillTx/>
                          <a:latin typeface="Cambria Math" panose="02040503050406030204" pitchFamily="18" charset="0"/>
                          <a:ea typeface="+mn-ea"/>
                          <a:cs typeface="Arial" panose="020B0604020202020204" pitchFamily="34" charset="0"/>
                          <a:sym typeface="Arial"/>
                        </a:rPr>
                        <m:t>  </m:t>
                      </m:r>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ea typeface="+mn-ea"/>
                          <a:cs typeface="Arial" panose="020B0604020202020204" pitchFamily="34" charset="0"/>
                          <a:sym typeface="Arial"/>
                        </a:rPr>
                        <m:t>12</m:t>
                      </m:r>
                    </m:oMath>
                  </m:oMathPara>
                </a14:m>
                <a:endParaRPr kumimoji="0" lang="vi-VN" sz="2000" b="0"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endParaRPr>
              </a:p>
            </p:txBody>
          </p:sp>
        </mc:Choice>
        <mc:Fallback xmlns="">
          <p:sp>
            <p:nvSpPr>
              <p:cNvPr id="26" name="Đáp án sai 2">
                <a:extLst>
                  <a:ext uri="{FF2B5EF4-FFF2-40B4-BE49-F238E27FC236}">
                    <a16:creationId xmlns:a16="http://schemas.microsoft.com/office/drawing/2014/main" id="{72E080E8-9CBE-7E1E-25CC-340E27A4D017}"/>
                  </a:ext>
                </a:extLst>
              </p:cNvPr>
              <p:cNvSpPr>
                <a:spLocks noRot="1" noChangeAspect="1" noMove="1" noResize="1" noEditPoints="1" noAdjustHandles="1" noChangeArrowheads="1" noChangeShapeType="1" noTextEdit="1"/>
              </p:cNvSpPr>
              <p:nvPr/>
            </p:nvSpPr>
            <p:spPr>
              <a:xfrm>
                <a:off x="2606891" y="4459682"/>
                <a:ext cx="1553509" cy="525569"/>
              </a:xfrm>
              <a:prstGeom prst="roundRect">
                <a:avLst/>
              </a:prstGeom>
              <a:blipFill>
                <a:blip r:embed="rId4"/>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Đáp án sai 3">
                <a:extLst>
                  <a:ext uri="{FF2B5EF4-FFF2-40B4-BE49-F238E27FC236}">
                    <a16:creationId xmlns:a16="http://schemas.microsoft.com/office/drawing/2014/main" id="{98AC7C36-17E6-7D99-2014-5789447F054D}"/>
                  </a:ext>
                </a:extLst>
              </p:cNvPr>
              <p:cNvSpPr/>
              <p:nvPr/>
            </p:nvSpPr>
            <p:spPr>
              <a:xfrm>
                <a:off x="7340929" y="4459683"/>
                <a:ext cx="1553509" cy="525569"/>
              </a:xfrm>
              <a:prstGeom prst="roundRect">
                <a:avLst/>
              </a:prstGeom>
              <a:solidFill>
                <a:srgbClr val="FFF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 typeface="Arial"/>
                  <a:buNone/>
                  <a:tabLst/>
                  <a:defRPr/>
                </a:pPr>
                <a14:m>
                  <m:oMathPara xmlns:m="http://schemas.openxmlformats.org/officeDocument/2006/math">
                    <m:oMathParaPr>
                      <m:jc m:val="centerGroup"/>
                    </m:oMathParaPr>
                    <m:oMath xmlns:m="http://schemas.openxmlformats.org/officeDocument/2006/math">
                      <m:r>
                        <m:rPr>
                          <m:nor/>
                        </m:rPr>
                        <a:rPr kumimoji="0" lang="en-US" sz="2000" b="0" i="0" u="none" strike="noStrike" kern="1200" cap="none" spc="0" normalizeH="0" baseline="0" noProof="1" smtClean="0">
                          <a:ln>
                            <a:noFill/>
                          </a:ln>
                          <a:solidFill>
                            <a:prstClr val="black"/>
                          </a:solidFill>
                          <a:effectLst/>
                          <a:uLnTx/>
                          <a:uFillTx/>
                          <a:latin typeface="Arial (Body)"/>
                          <a:ea typeface="+mn-ea"/>
                          <a:cs typeface="Arial" panose="020B0604020202020204" pitchFamily="34" charset="0"/>
                          <a:sym typeface="Arial"/>
                        </a:rPr>
                        <m:t>D</m:t>
                      </m:r>
                      <m:r>
                        <m:rPr>
                          <m:nor/>
                        </m:rPr>
                        <a:rPr kumimoji="0" lang="en-US" sz="2000" b="0" i="0" u="none" strike="noStrike" kern="1200" cap="none" spc="0" normalizeH="0" baseline="0" noProof="1" smtClean="0">
                          <a:ln>
                            <a:noFill/>
                          </a:ln>
                          <a:solidFill>
                            <a:prstClr val="black"/>
                          </a:solidFill>
                          <a:effectLst/>
                          <a:uLnTx/>
                          <a:uFillTx/>
                          <a:latin typeface="Arial (Body)"/>
                          <a:ea typeface="+mn-ea"/>
                          <a:cs typeface="Arial" panose="020B0604020202020204" pitchFamily="34" charset="0"/>
                          <a:sym typeface="Arial"/>
                        </a:rPr>
                        <m:t>.</m:t>
                      </m:r>
                      <m:r>
                        <a:rPr kumimoji="0" lang="en-US" sz="2000" b="0" i="1" u="none" strike="noStrike" kern="1200" cap="none" spc="0" normalizeH="0" baseline="0" noProof="1">
                          <a:ln>
                            <a:noFill/>
                          </a:ln>
                          <a:solidFill>
                            <a:prstClr val="black"/>
                          </a:solidFill>
                          <a:effectLst/>
                          <a:uLnTx/>
                          <a:uFillTx/>
                          <a:latin typeface="Cambria Math" panose="02040503050406030204" pitchFamily="18" charset="0"/>
                          <a:ea typeface="+mn-ea"/>
                          <a:cs typeface="Arial" panose="020B0604020202020204" pitchFamily="34" charset="0"/>
                          <a:sym typeface="Arial"/>
                        </a:rPr>
                        <m:t>  </m:t>
                      </m:r>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ea typeface="+mn-ea"/>
                          <a:cs typeface="Arial" panose="020B0604020202020204" pitchFamily="34" charset="0"/>
                          <a:sym typeface="Arial"/>
                        </a:rPr>
                        <m:t>14</m:t>
                      </m:r>
                    </m:oMath>
                  </m:oMathPara>
                </a14:m>
                <a:endParaRPr kumimoji="0" lang="vi-VN" sz="2000" b="0"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endParaRPr>
              </a:p>
            </p:txBody>
          </p:sp>
        </mc:Choice>
        <mc:Fallback xmlns="">
          <p:sp>
            <p:nvSpPr>
              <p:cNvPr id="28" name="Đáp án sai 3">
                <a:extLst>
                  <a:ext uri="{FF2B5EF4-FFF2-40B4-BE49-F238E27FC236}">
                    <a16:creationId xmlns:a16="http://schemas.microsoft.com/office/drawing/2014/main" id="{98AC7C36-17E6-7D99-2014-5789447F054D}"/>
                  </a:ext>
                </a:extLst>
              </p:cNvPr>
              <p:cNvSpPr>
                <a:spLocks noRot="1" noChangeAspect="1" noMove="1" noResize="1" noEditPoints="1" noAdjustHandles="1" noChangeArrowheads="1" noChangeShapeType="1" noTextEdit="1"/>
              </p:cNvSpPr>
              <p:nvPr/>
            </p:nvSpPr>
            <p:spPr>
              <a:xfrm>
                <a:off x="7340929" y="4459683"/>
                <a:ext cx="1553509" cy="525569"/>
              </a:xfrm>
              <a:prstGeom prst="roundRect">
                <a:avLst/>
              </a:prstGeom>
              <a:blipFill>
                <a:blip r:embed="rId5"/>
                <a:stretch>
                  <a:fillRect/>
                </a:stretch>
              </a:blipFill>
              <a:ln w="12700">
                <a:solidFill>
                  <a:schemeClr val="tx1"/>
                </a:solidFill>
              </a:ln>
            </p:spPr>
            <p:txBody>
              <a:bodyPr/>
              <a:lstStyle/>
              <a:p>
                <a:r>
                  <a:rPr lang="en-US">
                    <a:noFill/>
                  </a:rPr>
                  <a:t> </a:t>
                </a:r>
              </a:p>
            </p:txBody>
          </p:sp>
        </mc:Fallback>
      </mc:AlternateContent>
      <p:sp>
        <p:nvSpPr>
          <p:cNvPr id="30" name="Rectangle 29"/>
          <p:cNvSpPr/>
          <p:nvPr/>
        </p:nvSpPr>
        <p:spPr>
          <a:xfrm>
            <a:off x="1614748" y="85644"/>
            <a:ext cx="5914504" cy="415498"/>
          </a:xfrm>
          <a:prstGeom prst="rect">
            <a:avLst/>
          </a:prstGeom>
        </p:spPr>
        <p:txBody>
          <a:bodyPr wrap="none">
            <a:spAutoFit/>
          </a:bodyPr>
          <a:lstStyle/>
          <a:p>
            <a:pPr marL="0" marR="0" lvl="0" indent="0" algn="ctr" defTabSz="457200" rtl="0" eaLnBrk="1" fontAlgn="auto" latinLnBrk="0" hangingPunct="1">
              <a:lnSpc>
                <a:spcPct val="100000"/>
              </a:lnSpc>
              <a:spcBef>
                <a:spcPts val="150"/>
              </a:spcBef>
              <a:spcAft>
                <a:spcPts val="150"/>
              </a:spcAft>
              <a:buClrTx/>
              <a:buSzTx/>
              <a:buFont typeface="Arial"/>
              <a:buNone/>
              <a:tabLst/>
              <a:defRPr/>
            </a:pPr>
            <a:r>
              <a:rPr kumimoji="0" lang="en-US" sz="21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Trả lời các câu hỏi trắc nghiệm (SGK – tr.48)</a:t>
            </a:r>
          </a:p>
        </p:txBody>
      </p:sp>
      <p:sp>
        <p:nvSpPr>
          <p:cNvPr id="31" name="Rectangle 30"/>
          <p:cNvSpPr/>
          <p:nvPr/>
        </p:nvSpPr>
        <p:spPr>
          <a:xfrm>
            <a:off x="46837" y="497597"/>
            <a:ext cx="9040633" cy="1477328"/>
          </a:xfrm>
          <a:prstGeom prst="rect">
            <a:avLst/>
          </a:prstGeom>
        </p:spPr>
        <p:txBody>
          <a:bodyPr wrap="square">
            <a:spAutoFit/>
          </a:bodyPr>
          <a:lstStyle/>
          <a:p>
            <a:pPr marL="0" marR="0" lvl="0" indent="0" algn="just" defTabSz="342900" rtl="0" eaLnBrk="1" fontAlgn="auto" latinLnBrk="0" hangingPunct="1">
              <a:lnSpc>
                <a:spcPct val="150000"/>
              </a:lnSpc>
              <a:spcBef>
                <a:spcPts val="0"/>
              </a:spcBef>
              <a:spcAft>
                <a:spcPts val="0"/>
              </a:spcAft>
              <a:buClrTx/>
              <a:buSzTx/>
              <a:buFont typeface="Arial"/>
              <a:buNone/>
              <a:tabLst/>
              <a:defRPr/>
            </a:pPr>
            <a:r>
              <a:rPr kumimoji="0" lang="en-US" sz="2000" b="1"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rPr>
              <a:t>Bài 2</a:t>
            </a:r>
            <a:r>
              <a:rPr kumimoji="0" lang="vi-VN" sz="2000" b="1"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rPr>
              <a:t>:</a:t>
            </a:r>
            <a:r>
              <a:rPr kumimoji="0" lang="en-US" sz="2000" b="1"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rPr>
              <a:t> </a:t>
            </a:r>
            <a:r>
              <a:rPr kumimoji="0" lang="vi-VN" sz="2000" b="0"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rPr>
              <a:t>Kết quả khảo sát thời gian sử dụng liên tục (đơn vị: giờ) từ lúc sạc đầy cho đến khi hết</a:t>
            </a:r>
            <a:r>
              <a:rPr kumimoji="0" lang="en-US" sz="2000" b="0"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rPr>
              <a:t> </a:t>
            </a:r>
            <a:r>
              <a:rPr kumimoji="0" lang="vi-VN" sz="2000" b="0"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rPr>
              <a:t>pin của một số máy vi tính cùng loại được thống kê lại ở bảng sau:</a:t>
            </a: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8263" y="1956851"/>
            <a:ext cx="7957780" cy="1610207"/>
          </a:xfrm>
          <a:prstGeom prst="rect">
            <a:avLst/>
          </a:prstGeom>
        </p:spPr>
      </p:pic>
      <mc:AlternateContent xmlns:mc="http://schemas.openxmlformats.org/markup-compatibility/2006" xmlns:a14="http://schemas.microsoft.com/office/drawing/2010/main">
        <mc:Choice Requires="a14">
          <p:sp>
            <p:nvSpPr>
              <p:cNvPr id="12" name="Đáp án đúng">
                <a:extLst>
                  <a:ext uri="{FF2B5EF4-FFF2-40B4-BE49-F238E27FC236}">
                    <a16:creationId xmlns:a16="http://schemas.microsoft.com/office/drawing/2014/main" id="{4D1DA2F5-D9A5-C765-0E47-25DD326F3067}"/>
                  </a:ext>
                </a:extLst>
              </p:cNvPr>
              <p:cNvSpPr/>
              <p:nvPr/>
            </p:nvSpPr>
            <p:spPr>
              <a:xfrm>
                <a:off x="239871" y="4459680"/>
                <a:ext cx="1553509" cy="525569"/>
              </a:xfrm>
              <a:prstGeom prst="roundRect">
                <a:avLst/>
              </a:prstGeom>
              <a:solidFill>
                <a:srgbClr val="EFA64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 typeface="Arial"/>
                  <a:buNone/>
                  <a:tabLst/>
                  <a:defRPr/>
                </a:pPr>
                <a14:m>
                  <m:oMathPara xmlns:m="http://schemas.openxmlformats.org/officeDocument/2006/math">
                    <m:oMathParaPr>
                      <m:jc m:val="centerGroup"/>
                    </m:oMathParaPr>
                    <m:oMath xmlns:m="http://schemas.openxmlformats.org/officeDocument/2006/math">
                      <m:r>
                        <m:rPr>
                          <m:nor/>
                        </m:rPr>
                        <a:rPr kumimoji="0" lang="en-US" sz="2000" b="1" i="0" u="none" strike="noStrike" kern="1200" cap="none" spc="0" normalizeH="0" baseline="0" noProof="1" smtClean="0">
                          <a:ln>
                            <a:noFill/>
                          </a:ln>
                          <a:solidFill>
                            <a:schemeClr val="bg1"/>
                          </a:solidFill>
                          <a:effectLst/>
                          <a:uLnTx/>
                          <a:uFillTx/>
                          <a:latin typeface="Arial (Body)"/>
                          <a:ea typeface="+mn-ea"/>
                          <a:cs typeface="Arial" panose="020B0604020202020204" pitchFamily="34" charset="0"/>
                          <a:sym typeface="Arial"/>
                        </a:rPr>
                        <m:t>A</m:t>
                      </m:r>
                      <m:r>
                        <m:rPr>
                          <m:nor/>
                        </m:rPr>
                        <a:rPr kumimoji="0" lang="en-US" sz="2000" b="1" i="0" u="none" strike="noStrike" kern="1200" cap="none" spc="0" normalizeH="0" baseline="0" noProof="1" smtClean="0">
                          <a:ln>
                            <a:noFill/>
                          </a:ln>
                          <a:solidFill>
                            <a:schemeClr val="bg1"/>
                          </a:solidFill>
                          <a:effectLst/>
                          <a:uLnTx/>
                          <a:uFillTx/>
                          <a:latin typeface="Arial (Body)"/>
                          <a:ea typeface="+mn-ea"/>
                          <a:cs typeface="Arial" panose="020B0604020202020204" pitchFamily="34" charset="0"/>
                          <a:sym typeface="Arial"/>
                        </a:rPr>
                        <m:t>.</m:t>
                      </m:r>
                      <m:r>
                        <a:rPr kumimoji="0" lang="en-US" sz="2000" b="1" i="1" u="none" strike="noStrike" kern="1200" cap="none" spc="0" normalizeH="0" baseline="0" noProof="1">
                          <a:ln>
                            <a:noFill/>
                          </a:ln>
                          <a:solidFill>
                            <a:schemeClr val="bg1"/>
                          </a:solidFill>
                          <a:effectLst/>
                          <a:uLnTx/>
                          <a:uFillTx/>
                          <a:latin typeface="Cambria Math" panose="02040503050406030204" pitchFamily="18" charset="0"/>
                          <a:ea typeface="+mn-ea"/>
                          <a:cs typeface="Arial" panose="020B0604020202020204" pitchFamily="34" charset="0"/>
                          <a:sym typeface="Arial"/>
                        </a:rPr>
                        <m:t>  </m:t>
                      </m:r>
                      <m:r>
                        <a:rPr kumimoji="0" lang="en-US" sz="2000" b="1" i="1" u="none" strike="noStrike" kern="1200" cap="none" spc="0" normalizeH="0" baseline="0" noProof="1" smtClean="0">
                          <a:ln>
                            <a:noFill/>
                          </a:ln>
                          <a:solidFill>
                            <a:schemeClr val="bg1"/>
                          </a:solidFill>
                          <a:effectLst/>
                          <a:uLnTx/>
                          <a:uFillTx/>
                          <a:latin typeface="Cambria Math" panose="02040503050406030204" pitchFamily="18" charset="0"/>
                          <a:ea typeface="+mn-ea"/>
                          <a:cs typeface="Arial" panose="020B0604020202020204" pitchFamily="34" charset="0"/>
                          <a:sym typeface="Arial"/>
                        </a:rPr>
                        <m:t>𝟏𝟏</m:t>
                      </m:r>
                    </m:oMath>
                  </m:oMathPara>
                </a14:m>
                <a:endParaRPr kumimoji="0" lang="vi-VN" sz="2000" b="1" i="0" u="none" strike="noStrike" kern="1200" cap="none" spc="0" normalizeH="0" baseline="0" noProof="1">
                  <a:ln>
                    <a:noFill/>
                  </a:ln>
                  <a:solidFill>
                    <a:schemeClr val="bg1"/>
                  </a:solidFill>
                  <a:effectLst/>
                  <a:uLnTx/>
                  <a:uFillTx/>
                  <a:latin typeface="Arial (Body)"/>
                  <a:ea typeface="+mn-ea"/>
                  <a:cs typeface="Arial" panose="020B0604020202020204" pitchFamily="34" charset="0"/>
                  <a:sym typeface="Arial"/>
                </a:endParaRPr>
              </a:p>
            </p:txBody>
          </p:sp>
        </mc:Choice>
        <mc:Fallback xmlns="">
          <p:sp>
            <p:nvSpPr>
              <p:cNvPr id="12" name="Đáp án đúng">
                <a:extLst>
                  <a:ext uri="{FF2B5EF4-FFF2-40B4-BE49-F238E27FC236}">
                    <a16:creationId xmlns:a16="http://schemas.microsoft.com/office/drawing/2014/main" id="{4D1DA2F5-D9A5-C765-0E47-25DD326F3067}"/>
                  </a:ext>
                </a:extLst>
              </p:cNvPr>
              <p:cNvSpPr>
                <a:spLocks noRot="1" noChangeAspect="1" noMove="1" noResize="1" noEditPoints="1" noAdjustHandles="1" noChangeArrowheads="1" noChangeShapeType="1" noTextEdit="1"/>
              </p:cNvSpPr>
              <p:nvPr/>
            </p:nvSpPr>
            <p:spPr>
              <a:xfrm>
                <a:off x="239871" y="4459680"/>
                <a:ext cx="1553509" cy="525569"/>
              </a:xfrm>
              <a:prstGeom prst="roundRect">
                <a:avLst/>
              </a:prstGeom>
              <a:blipFill>
                <a:blip r:embed="rId7"/>
                <a:stretch>
                  <a:fillRect/>
                </a:stretch>
              </a:blipFill>
              <a:ln w="12700">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4204235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anim calcmode="lin" valueType="num">
                                      <p:cBhvr>
                                        <p:cTn id="13" dur="500" fill="hold"/>
                                        <p:tgtEl>
                                          <p:spTgt spid="24"/>
                                        </p:tgtEl>
                                        <p:attrNameLst>
                                          <p:attrName>ppt_x</p:attrName>
                                        </p:attrNameLst>
                                      </p:cBhvr>
                                      <p:tavLst>
                                        <p:tav tm="0">
                                          <p:val>
                                            <p:strVal val="#ppt_x"/>
                                          </p:val>
                                        </p:tav>
                                        <p:tav tm="100000">
                                          <p:val>
                                            <p:strVal val="#ppt_x"/>
                                          </p:val>
                                        </p:tav>
                                      </p:tavLst>
                                    </p:anim>
                                    <p:anim calcmode="lin" valueType="num">
                                      <p:cBhvr>
                                        <p:cTn id="14" dur="50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anim calcmode="lin" valueType="num">
                                      <p:cBhvr>
                                        <p:cTn id="18" dur="500" fill="hold"/>
                                        <p:tgtEl>
                                          <p:spTgt spid="25"/>
                                        </p:tgtEl>
                                        <p:attrNameLst>
                                          <p:attrName>ppt_x</p:attrName>
                                        </p:attrNameLst>
                                      </p:cBhvr>
                                      <p:tavLst>
                                        <p:tav tm="0">
                                          <p:val>
                                            <p:strVal val="#ppt_x"/>
                                          </p:val>
                                        </p:tav>
                                        <p:tav tm="100000">
                                          <p:val>
                                            <p:strVal val="#ppt_x"/>
                                          </p:val>
                                        </p:tav>
                                      </p:tavLst>
                                    </p:anim>
                                    <p:anim calcmode="lin" valueType="num">
                                      <p:cBhvr>
                                        <p:cTn id="19" dur="500" fill="hold"/>
                                        <p:tgtEl>
                                          <p:spTgt spid="2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anim calcmode="lin" valueType="num">
                                      <p:cBhvr>
                                        <p:cTn id="23" dur="500" fill="hold"/>
                                        <p:tgtEl>
                                          <p:spTgt spid="26"/>
                                        </p:tgtEl>
                                        <p:attrNameLst>
                                          <p:attrName>ppt_x</p:attrName>
                                        </p:attrNameLst>
                                      </p:cBhvr>
                                      <p:tavLst>
                                        <p:tav tm="0">
                                          <p:val>
                                            <p:strVal val="#ppt_x"/>
                                          </p:val>
                                        </p:tav>
                                        <p:tav tm="100000">
                                          <p:val>
                                            <p:strVal val="#ppt_x"/>
                                          </p:val>
                                        </p:tav>
                                      </p:tavLst>
                                    </p:anim>
                                    <p:anim calcmode="lin" valueType="num">
                                      <p:cBhvr>
                                        <p:cTn id="24" dur="500" fill="hold"/>
                                        <p:tgtEl>
                                          <p:spTgt spid="2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anim calcmode="lin" valueType="num">
                                      <p:cBhvr>
                                        <p:cTn id="28" dur="500" fill="hold"/>
                                        <p:tgtEl>
                                          <p:spTgt spid="28"/>
                                        </p:tgtEl>
                                        <p:attrNameLst>
                                          <p:attrName>ppt_x</p:attrName>
                                        </p:attrNameLst>
                                      </p:cBhvr>
                                      <p:tavLst>
                                        <p:tav tm="0">
                                          <p:val>
                                            <p:strVal val="#ppt_x"/>
                                          </p:val>
                                        </p:tav>
                                        <p:tav tm="100000">
                                          <p:val>
                                            <p:strVal val="#ppt_x"/>
                                          </p:val>
                                        </p:tav>
                                      </p:tavLst>
                                    </p:anim>
                                    <p:anim calcmode="lin" valueType="num">
                                      <p:cBhvr>
                                        <p:cTn id="29" dur="5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anim calcmode="lin" valueType="num">
                                      <p:cBhvr>
                                        <p:cTn id="35" dur="500" fill="hold"/>
                                        <p:tgtEl>
                                          <p:spTgt spid="12"/>
                                        </p:tgtEl>
                                        <p:attrNameLst>
                                          <p:attrName>ppt_x</p:attrName>
                                        </p:attrNameLst>
                                      </p:cBhvr>
                                      <p:tavLst>
                                        <p:tav tm="0">
                                          <p:val>
                                            <p:strVal val="#ppt_x"/>
                                          </p:val>
                                        </p:tav>
                                        <p:tav tm="100000">
                                          <p:val>
                                            <p:strVal val="#ppt_x"/>
                                          </p:val>
                                        </p:tav>
                                      </p:tavLst>
                                    </p:anim>
                                    <p:anim calcmode="lin" valueType="num">
                                      <p:cBhvr>
                                        <p:cTn id="36"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8"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5E1E8"/>
        </a:solidFill>
        <a:effectLst/>
      </p:bgPr>
    </p:bg>
    <p:spTree>
      <p:nvGrpSpPr>
        <p:cNvPr id="1" name=""/>
        <p:cNvGrpSpPr/>
        <p:nvPr/>
      </p:nvGrpSpPr>
      <p:grpSpPr>
        <a:xfrm>
          <a:off x="0" y="0"/>
          <a:ext cx="0" cy="0"/>
          <a:chOff x="0" y="0"/>
          <a:chExt cx="0" cy="0"/>
        </a:xfrm>
      </p:grpSpPr>
      <p:sp>
        <p:nvSpPr>
          <p:cNvPr id="23" name="Câu hỏi">
            <a:extLst>
              <a:ext uri="{FF2B5EF4-FFF2-40B4-BE49-F238E27FC236}">
                <a16:creationId xmlns:a16="http://schemas.microsoft.com/office/drawing/2014/main" id="{018AD89B-885D-983C-F4F6-FC485515F49D}"/>
              </a:ext>
            </a:extLst>
          </p:cNvPr>
          <p:cNvSpPr/>
          <p:nvPr/>
        </p:nvSpPr>
        <p:spPr>
          <a:xfrm>
            <a:off x="239872" y="3768912"/>
            <a:ext cx="8654566" cy="531633"/>
          </a:xfrm>
          <a:prstGeom prst="roundRect">
            <a:avLst/>
          </a:prstGeom>
          <a:solidFill>
            <a:srgbClr val="FFF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342900">
              <a:buClrTx/>
              <a:defRPr/>
            </a:pPr>
            <a:r>
              <a:rPr lang="vi-VN" sz="2000" kern="1200" noProof="1">
                <a:solidFill>
                  <a:prstClr val="black"/>
                </a:solidFill>
                <a:latin typeface="Arial (Body)"/>
                <a:cs typeface="Arial" panose="020B0604020202020204" pitchFamily="34" charset="0"/>
              </a:rPr>
              <a:t>c) Tỉ lệ máy tính có thời gian sử dụng từ 7,6 giờ trở lên là</a:t>
            </a:r>
            <a:endParaRPr kumimoji="0" lang="vi-VN" sz="2000" b="0"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24" name="Đáp án đúng">
                <a:extLst>
                  <a:ext uri="{FF2B5EF4-FFF2-40B4-BE49-F238E27FC236}">
                    <a16:creationId xmlns:a16="http://schemas.microsoft.com/office/drawing/2014/main" id="{4D1DA2F5-D9A5-C765-0E47-25DD326F3067}"/>
                  </a:ext>
                </a:extLst>
              </p:cNvPr>
              <p:cNvSpPr/>
              <p:nvPr/>
            </p:nvSpPr>
            <p:spPr>
              <a:xfrm>
                <a:off x="239872" y="4459681"/>
                <a:ext cx="1553509" cy="525569"/>
              </a:xfrm>
              <a:prstGeom prst="roundRect">
                <a:avLst/>
              </a:prstGeom>
              <a:solidFill>
                <a:srgbClr val="FFF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 typeface="Arial"/>
                  <a:buNone/>
                  <a:tabLst/>
                  <a:defRPr/>
                </a:pPr>
                <a14:m>
                  <m:oMathPara xmlns:m="http://schemas.openxmlformats.org/officeDocument/2006/math">
                    <m:oMathParaPr>
                      <m:jc m:val="centerGroup"/>
                    </m:oMathParaPr>
                    <m:oMath xmlns:m="http://schemas.openxmlformats.org/officeDocument/2006/math">
                      <m:r>
                        <m:rPr>
                          <m:nor/>
                        </m:rPr>
                        <a:rPr kumimoji="0" lang="en-US" sz="2000" b="0" i="0" u="none" strike="noStrike" kern="1200" cap="none" spc="0" normalizeH="0" baseline="0" noProof="1" smtClean="0">
                          <a:ln>
                            <a:noFill/>
                          </a:ln>
                          <a:solidFill>
                            <a:prstClr val="black"/>
                          </a:solidFill>
                          <a:effectLst/>
                          <a:uLnTx/>
                          <a:uFillTx/>
                          <a:latin typeface="Arial (Body)"/>
                          <a:ea typeface="+mn-ea"/>
                          <a:cs typeface="Arial" panose="020B0604020202020204" pitchFamily="34" charset="0"/>
                          <a:sym typeface="Arial"/>
                        </a:rPr>
                        <m:t>A</m:t>
                      </m:r>
                      <m:r>
                        <m:rPr>
                          <m:nor/>
                        </m:rPr>
                        <a:rPr kumimoji="0" lang="en-US" sz="2000" b="0" i="0" u="none" strike="noStrike" kern="1200" cap="none" spc="0" normalizeH="0" baseline="0" noProof="1" smtClean="0">
                          <a:ln>
                            <a:noFill/>
                          </a:ln>
                          <a:solidFill>
                            <a:prstClr val="black"/>
                          </a:solidFill>
                          <a:effectLst/>
                          <a:uLnTx/>
                          <a:uFillTx/>
                          <a:latin typeface="Arial (Body)"/>
                          <a:ea typeface="+mn-ea"/>
                          <a:cs typeface="Arial" panose="020B0604020202020204" pitchFamily="34" charset="0"/>
                          <a:sym typeface="Arial"/>
                        </a:rPr>
                        <m:t>.</m:t>
                      </m:r>
                      <m:r>
                        <a:rPr kumimoji="0" lang="en-US" sz="2000" b="0" i="1" u="none" strike="noStrike" kern="1200" cap="none" spc="0" normalizeH="0" baseline="0" noProof="1">
                          <a:ln>
                            <a:noFill/>
                          </a:ln>
                          <a:solidFill>
                            <a:prstClr val="black"/>
                          </a:solidFill>
                          <a:effectLst/>
                          <a:uLnTx/>
                          <a:uFillTx/>
                          <a:latin typeface="Cambria Math" panose="02040503050406030204" pitchFamily="18" charset="0"/>
                          <a:ea typeface="+mn-ea"/>
                          <a:cs typeface="Arial" panose="020B0604020202020204" pitchFamily="34" charset="0"/>
                          <a:sym typeface="Arial"/>
                        </a:rPr>
                        <m:t>  </m:t>
                      </m:r>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ea typeface="+mn-ea"/>
                          <a:cs typeface="Arial" panose="020B0604020202020204" pitchFamily="34" charset="0"/>
                          <a:sym typeface="Arial"/>
                        </a:rPr>
                        <m:t>27,7%</m:t>
                      </m:r>
                    </m:oMath>
                  </m:oMathPara>
                </a14:m>
                <a:endParaRPr kumimoji="0" lang="vi-VN" sz="2000" b="0"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endParaRPr>
              </a:p>
            </p:txBody>
          </p:sp>
        </mc:Choice>
        <mc:Fallback xmlns="">
          <p:sp>
            <p:nvSpPr>
              <p:cNvPr id="24" name="Đáp án đúng">
                <a:extLst>
                  <a:ext uri="{FF2B5EF4-FFF2-40B4-BE49-F238E27FC236}">
                    <a16:creationId xmlns:a16="http://schemas.microsoft.com/office/drawing/2014/main" id="{4D1DA2F5-D9A5-C765-0E47-25DD326F3067}"/>
                  </a:ext>
                </a:extLst>
              </p:cNvPr>
              <p:cNvSpPr>
                <a:spLocks noRot="1" noChangeAspect="1" noMove="1" noResize="1" noEditPoints="1" noAdjustHandles="1" noChangeArrowheads="1" noChangeShapeType="1" noTextEdit="1"/>
              </p:cNvSpPr>
              <p:nvPr/>
            </p:nvSpPr>
            <p:spPr>
              <a:xfrm>
                <a:off x="239872" y="4459681"/>
                <a:ext cx="1553509" cy="525569"/>
              </a:xfrm>
              <a:prstGeom prst="roundRect">
                <a:avLst/>
              </a:prstGeom>
              <a:blipFill>
                <a:blip r:embed="rId2"/>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Đáp án sai 1">
                <a:extLst>
                  <a:ext uri="{FF2B5EF4-FFF2-40B4-BE49-F238E27FC236}">
                    <a16:creationId xmlns:a16="http://schemas.microsoft.com/office/drawing/2014/main" id="{1713963F-2894-56F2-E53C-4371936FB85C}"/>
                  </a:ext>
                </a:extLst>
              </p:cNvPr>
              <p:cNvSpPr/>
              <p:nvPr/>
            </p:nvSpPr>
            <p:spPr>
              <a:xfrm>
                <a:off x="4973910" y="4459682"/>
                <a:ext cx="1553509" cy="525569"/>
              </a:xfrm>
              <a:prstGeom prst="roundRect">
                <a:avLst/>
              </a:prstGeom>
              <a:solidFill>
                <a:srgbClr val="FFF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 typeface="Arial"/>
                  <a:buNone/>
                  <a:tabLst/>
                  <a:defRPr/>
                </a:pPr>
                <a14:m>
                  <m:oMathPara xmlns:m="http://schemas.openxmlformats.org/officeDocument/2006/math">
                    <m:oMathParaPr>
                      <m:jc m:val="centerGroup"/>
                    </m:oMathParaPr>
                    <m:oMath xmlns:m="http://schemas.openxmlformats.org/officeDocument/2006/math">
                      <m:r>
                        <m:rPr>
                          <m:nor/>
                        </m:rPr>
                        <a:rPr kumimoji="0" lang="en-US" sz="2000" b="0" i="0" u="none" strike="noStrike" kern="1200" cap="none" spc="0" normalizeH="0" baseline="0" noProof="1" smtClean="0">
                          <a:ln>
                            <a:noFill/>
                          </a:ln>
                          <a:solidFill>
                            <a:prstClr val="black"/>
                          </a:solidFill>
                          <a:effectLst/>
                          <a:uLnTx/>
                          <a:uFillTx/>
                          <a:latin typeface="Arial (Body)"/>
                          <a:ea typeface="+mn-ea"/>
                          <a:cs typeface="Arial" panose="020B0604020202020204" pitchFamily="34" charset="0"/>
                          <a:sym typeface="Arial"/>
                        </a:rPr>
                        <m:t>C</m:t>
                      </m:r>
                      <m:r>
                        <m:rPr>
                          <m:nor/>
                        </m:rPr>
                        <a:rPr kumimoji="0" lang="en-US" sz="2000" b="0" i="0" u="none" strike="noStrike" kern="1200" cap="none" spc="0" normalizeH="0" baseline="0" noProof="1" smtClean="0">
                          <a:ln>
                            <a:noFill/>
                          </a:ln>
                          <a:solidFill>
                            <a:prstClr val="black"/>
                          </a:solidFill>
                          <a:effectLst/>
                          <a:uLnTx/>
                          <a:uFillTx/>
                          <a:latin typeface="Arial (Body)"/>
                          <a:ea typeface="+mn-ea"/>
                          <a:cs typeface="Arial" panose="020B0604020202020204" pitchFamily="34" charset="0"/>
                          <a:sym typeface="Arial"/>
                        </a:rPr>
                        <m:t>. </m:t>
                      </m:r>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ea typeface="+mn-ea"/>
                          <a:cs typeface="Arial" panose="020B0604020202020204" pitchFamily="34" charset="0"/>
                          <a:sym typeface="Arial"/>
                        </a:rPr>
                        <m:t>33,3%</m:t>
                      </m:r>
                    </m:oMath>
                  </m:oMathPara>
                </a14:m>
                <a:endParaRPr kumimoji="0" lang="vi-VN" sz="2000" b="0"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endParaRPr>
              </a:p>
            </p:txBody>
          </p:sp>
        </mc:Choice>
        <mc:Fallback xmlns="">
          <p:sp>
            <p:nvSpPr>
              <p:cNvPr id="25" name="Đáp án sai 1">
                <a:extLst>
                  <a:ext uri="{FF2B5EF4-FFF2-40B4-BE49-F238E27FC236}">
                    <a16:creationId xmlns:a16="http://schemas.microsoft.com/office/drawing/2014/main" id="{1713963F-2894-56F2-E53C-4371936FB85C}"/>
                  </a:ext>
                </a:extLst>
              </p:cNvPr>
              <p:cNvSpPr>
                <a:spLocks noRot="1" noChangeAspect="1" noMove="1" noResize="1" noEditPoints="1" noAdjustHandles="1" noChangeArrowheads="1" noChangeShapeType="1" noTextEdit="1"/>
              </p:cNvSpPr>
              <p:nvPr/>
            </p:nvSpPr>
            <p:spPr>
              <a:xfrm>
                <a:off x="4973910" y="4459682"/>
                <a:ext cx="1553509" cy="525569"/>
              </a:xfrm>
              <a:prstGeom prst="roundRect">
                <a:avLst/>
              </a:prstGeom>
              <a:blipFill>
                <a:blip r:embed="rId3"/>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Đáp án sai 2">
                <a:extLst>
                  <a:ext uri="{FF2B5EF4-FFF2-40B4-BE49-F238E27FC236}">
                    <a16:creationId xmlns:a16="http://schemas.microsoft.com/office/drawing/2014/main" id="{72E080E8-9CBE-7E1E-25CC-340E27A4D017}"/>
                  </a:ext>
                </a:extLst>
              </p:cNvPr>
              <p:cNvSpPr/>
              <p:nvPr/>
            </p:nvSpPr>
            <p:spPr>
              <a:xfrm>
                <a:off x="2606891" y="4459682"/>
                <a:ext cx="1553509" cy="525569"/>
              </a:xfrm>
              <a:prstGeom prst="roundRect">
                <a:avLst/>
              </a:prstGeom>
              <a:solidFill>
                <a:srgbClr val="FFF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 typeface="Arial"/>
                  <a:buNone/>
                  <a:tabLst/>
                  <a:defRPr/>
                </a:pPr>
                <a14:m>
                  <m:oMathPara xmlns:m="http://schemas.openxmlformats.org/officeDocument/2006/math">
                    <m:oMathParaPr>
                      <m:jc m:val="centerGroup"/>
                    </m:oMathParaPr>
                    <m:oMath xmlns:m="http://schemas.openxmlformats.org/officeDocument/2006/math">
                      <m:r>
                        <m:rPr>
                          <m:nor/>
                        </m:rPr>
                        <a:rPr kumimoji="0" lang="en-US" sz="2000" b="0" i="0" u="none" strike="noStrike" kern="1200" cap="none" spc="0" normalizeH="0" baseline="0" noProof="1" smtClean="0">
                          <a:ln>
                            <a:noFill/>
                          </a:ln>
                          <a:solidFill>
                            <a:prstClr val="black"/>
                          </a:solidFill>
                          <a:effectLst/>
                          <a:uLnTx/>
                          <a:uFillTx/>
                          <a:latin typeface="Arial (Body)"/>
                          <a:ea typeface="+mn-ea"/>
                          <a:cs typeface="Arial" panose="020B0604020202020204" pitchFamily="34" charset="0"/>
                          <a:sym typeface="Arial"/>
                        </a:rPr>
                        <m:t>B</m:t>
                      </m:r>
                      <m:r>
                        <m:rPr>
                          <m:nor/>
                        </m:rPr>
                        <a:rPr kumimoji="0" lang="en-US" sz="2000" b="0" i="0" u="none" strike="noStrike" kern="1200" cap="none" spc="0" normalizeH="0" baseline="0" noProof="1" smtClean="0">
                          <a:ln>
                            <a:noFill/>
                          </a:ln>
                          <a:solidFill>
                            <a:prstClr val="black"/>
                          </a:solidFill>
                          <a:effectLst/>
                          <a:uLnTx/>
                          <a:uFillTx/>
                          <a:latin typeface="Arial (Body)"/>
                          <a:ea typeface="+mn-ea"/>
                          <a:cs typeface="Arial" panose="020B0604020202020204" pitchFamily="34" charset="0"/>
                          <a:sym typeface="Arial"/>
                        </a:rPr>
                        <m:t>.</m:t>
                      </m:r>
                      <m:r>
                        <a:rPr kumimoji="0" lang="en-US" sz="2000" b="0" i="1" u="none" strike="noStrike" kern="1200" cap="none" spc="0" normalizeH="0" baseline="0" noProof="1">
                          <a:ln>
                            <a:noFill/>
                          </a:ln>
                          <a:solidFill>
                            <a:prstClr val="black"/>
                          </a:solidFill>
                          <a:effectLst/>
                          <a:uLnTx/>
                          <a:uFillTx/>
                          <a:latin typeface="Cambria Math" panose="02040503050406030204" pitchFamily="18" charset="0"/>
                          <a:ea typeface="+mn-ea"/>
                          <a:cs typeface="Arial" panose="020B0604020202020204" pitchFamily="34" charset="0"/>
                          <a:sym typeface="Arial"/>
                        </a:rPr>
                        <m:t>  </m:t>
                      </m:r>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ea typeface="+mn-ea"/>
                          <a:cs typeface="Arial" panose="020B0604020202020204" pitchFamily="34" charset="0"/>
                          <a:sym typeface="Arial"/>
                        </a:rPr>
                        <m:t>68,42%</m:t>
                      </m:r>
                    </m:oMath>
                  </m:oMathPara>
                </a14:m>
                <a:endParaRPr kumimoji="0" lang="vi-VN" sz="2000" b="0"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endParaRPr>
              </a:p>
            </p:txBody>
          </p:sp>
        </mc:Choice>
        <mc:Fallback xmlns="">
          <p:sp>
            <p:nvSpPr>
              <p:cNvPr id="26" name="Đáp án sai 2">
                <a:extLst>
                  <a:ext uri="{FF2B5EF4-FFF2-40B4-BE49-F238E27FC236}">
                    <a16:creationId xmlns:a16="http://schemas.microsoft.com/office/drawing/2014/main" id="{72E080E8-9CBE-7E1E-25CC-340E27A4D017}"/>
                  </a:ext>
                </a:extLst>
              </p:cNvPr>
              <p:cNvSpPr>
                <a:spLocks noRot="1" noChangeAspect="1" noMove="1" noResize="1" noEditPoints="1" noAdjustHandles="1" noChangeArrowheads="1" noChangeShapeType="1" noTextEdit="1"/>
              </p:cNvSpPr>
              <p:nvPr/>
            </p:nvSpPr>
            <p:spPr>
              <a:xfrm>
                <a:off x="2606891" y="4459682"/>
                <a:ext cx="1553509" cy="525569"/>
              </a:xfrm>
              <a:prstGeom prst="roundRect">
                <a:avLst/>
              </a:prstGeom>
              <a:blipFill>
                <a:blip r:embed="rId4"/>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Đáp án sai 3">
                <a:extLst>
                  <a:ext uri="{FF2B5EF4-FFF2-40B4-BE49-F238E27FC236}">
                    <a16:creationId xmlns:a16="http://schemas.microsoft.com/office/drawing/2014/main" id="{98AC7C36-17E6-7D99-2014-5789447F054D}"/>
                  </a:ext>
                </a:extLst>
              </p:cNvPr>
              <p:cNvSpPr/>
              <p:nvPr/>
            </p:nvSpPr>
            <p:spPr>
              <a:xfrm>
                <a:off x="7340929" y="4459683"/>
                <a:ext cx="1553509" cy="525569"/>
              </a:xfrm>
              <a:prstGeom prst="roundRect">
                <a:avLst/>
              </a:prstGeom>
              <a:solidFill>
                <a:srgbClr val="FFF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 typeface="Arial"/>
                  <a:buNone/>
                  <a:tabLst/>
                  <a:defRPr/>
                </a:pPr>
                <a14:m>
                  <m:oMathPara xmlns:m="http://schemas.openxmlformats.org/officeDocument/2006/math">
                    <m:oMathParaPr>
                      <m:jc m:val="centerGroup"/>
                    </m:oMathParaPr>
                    <m:oMath xmlns:m="http://schemas.openxmlformats.org/officeDocument/2006/math">
                      <m:r>
                        <m:rPr>
                          <m:nor/>
                        </m:rPr>
                        <a:rPr kumimoji="0" lang="en-US" sz="2000" b="0" i="0" u="none" strike="noStrike" kern="1200" cap="none" spc="0" normalizeH="0" baseline="0" noProof="1" smtClean="0">
                          <a:ln>
                            <a:noFill/>
                          </a:ln>
                          <a:solidFill>
                            <a:prstClr val="black"/>
                          </a:solidFill>
                          <a:effectLst/>
                          <a:uLnTx/>
                          <a:uFillTx/>
                          <a:latin typeface="Arial (Body)"/>
                          <a:ea typeface="+mn-ea"/>
                          <a:cs typeface="Arial" panose="020B0604020202020204" pitchFamily="34" charset="0"/>
                          <a:sym typeface="Arial"/>
                        </a:rPr>
                        <m:t>D</m:t>
                      </m:r>
                      <m:r>
                        <m:rPr>
                          <m:nor/>
                        </m:rPr>
                        <a:rPr kumimoji="0" lang="en-US" sz="2000" b="0" i="0" u="none" strike="noStrike" kern="1200" cap="none" spc="0" normalizeH="0" baseline="0" noProof="1" smtClean="0">
                          <a:ln>
                            <a:noFill/>
                          </a:ln>
                          <a:solidFill>
                            <a:prstClr val="black"/>
                          </a:solidFill>
                          <a:effectLst/>
                          <a:uLnTx/>
                          <a:uFillTx/>
                          <a:latin typeface="Arial (Body)"/>
                          <a:ea typeface="+mn-ea"/>
                          <a:cs typeface="Arial" panose="020B0604020202020204" pitchFamily="34" charset="0"/>
                          <a:sym typeface="Arial"/>
                        </a:rPr>
                        <m:t>.</m:t>
                      </m:r>
                      <m:r>
                        <a:rPr kumimoji="0" lang="en-US" sz="2000" b="0" i="1" u="none" strike="noStrike" kern="1200" cap="none" spc="0" normalizeH="0" baseline="0" noProof="1">
                          <a:ln>
                            <a:noFill/>
                          </a:ln>
                          <a:solidFill>
                            <a:prstClr val="black"/>
                          </a:solidFill>
                          <a:effectLst/>
                          <a:uLnTx/>
                          <a:uFillTx/>
                          <a:latin typeface="Cambria Math" panose="02040503050406030204" pitchFamily="18" charset="0"/>
                          <a:ea typeface="+mn-ea"/>
                          <a:cs typeface="Arial" panose="020B0604020202020204" pitchFamily="34" charset="0"/>
                          <a:sym typeface="Arial"/>
                        </a:rPr>
                        <m:t>  </m:t>
                      </m:r>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ea typeface="+mn-ea"/>
                          <a:cs typeface="Arial" panose="020B0604020202020204" pitchFamily="34" charset="0"/>
                          <a:sym typeface="Arial"/>
                        </a:rPr>
                        <m:t>72,3%</m:t>
                      </m:r>
                    </m:oMath>
                  </m:oMathPara>
                </a14:m>
                <a:endParaRPr kumimoji="0" lang="vi-VN" sz="2000" b="0"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endParaRPr>
              </a:p>
            </p:txBody>
          </p:sp>
        </mc:Choice>
        <mc:Fallback xmlns="">
          <p:sp>
            <p:nvSpPr>
              <p:cNvPr id="28" name="Đáp án sai 3">
                <a:extLst>
                  <a:ext uri="{FF2B5EF4-FFF2-40B4-BE49-F238E27FC236}">
                    <a16:creationId xmlns:a16="http://schemas.microsoft.com/office/drawing/2014/main" id="{98AC7C36-17E6-7D99-2014-5789447F054D}"/>
                  </a:ext>
                </a:extLst>
              </p:cNvPr>
              <p:cNvSpPr>
                <a:spLocks noRot="1" noChangeAspect="1" noMove="1" noResize="1" noEditPoints="1" noAdjustHandles="1" noChangeArrowheads="1" noChangeShapeType="1" noTextEdit="1"/>
              </p:cNvSpPr>
              <p:nvPr/>
            </p:nvSpPr>
            <p:spPr>
              <a:xfrm>
                <a:off x="7340929" y="4459683"/>
                <a:ext cx="1553509" cy="525569"/>
              </a:xfrm>
              <a:prstGeom prst="roundRect">
                <a:avLst/>
              </a:prstGeom>
              <a:blipFill>
                <a:blip r:embed="rId5"/>
                <a:stretch>
                  <a:fillRect/>
                </a:stretch>
              </a:blipFill>
              <a:ln w="12700">
                <a:solidFill>
                  <a:schemeClr val="tx1"/>
                </a:solidFill>
              </a:ln>
            </p:spPr>
            <p:txBody>
              <a:bodyPr/>
              <a:lstStyle/>
              <a:p>
                <a:r>
                  <a:rPr lang="en-US">
                    <a:noFill/>
                  </a:rPr>
                  <a:t> </a:t>
                </a:r>
              </a:p>
            </p:txBody>
          </p:sp>
        </mc:Fallback>
      </mc:AlternateContent>
      <p:sp>
        <p:nvSpPr>
          <p:cNvPr id="30" name="Rectangle 29"/>
          <p:cNvSpPr/>
          <p:nvPr/>
        </p:nvSpPr>
        <p:spPr>
          <a:xfrm>
            <a:off x="1614748" y="85644"/>
            <a:ext cx="5914504" cy="415498"/>
          </a:xfrm>
          <a:prstGeom prst="rect">
            <a:avLst/>
          </a:prstGeom>
        </p:spPr>
        <p:txBody>
          <a:bodyPr wrap="none">
            <a:spAutoFit/>
          </a:bodyPr>
          <a:lstStyle/>
          <a:p>
            <a:pPr marL="0" marR="0" lvl="0" indent="0" algn="ctr" defTabSz="457200" rtl="0" eaLnBrk="1" fontAlgn="auto" latinLnBrk="0" hangingPunct="1">
              <a:lnSpc>
                <a:spcPct val="100000"/>
              </a:lnSpc>
              <a:spcBef>
                <a:spcPts val="150"/>
              </a:spcBef>
              <a:spcAft>
                <a:spcPts val="150"/>
              </a:spcAft>
              <a:buClrTx/>
              <a:buSzTx/>
              <a:buFont typeface="Arial"/>
              <a:buNone/>
              <a:tabLst/>
              <a:defRPr/>
            </a:pPr>
            <a:r>
              <a:rPr kumimoji="0" lang="en-US" sz="21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Trả lời các câu hỏi trắc nghiệm (SGK – tr.48)</a:t>
            </a:r>
          </a:p>
        </p:txBody>
      </p:sp>
      <p:sp>
        <p:nvSpPr>
          <p:cNvPr id="31" name="Rectangle 30"/>
          <p:cNvSpPr/>
          <p:nvPr/>
        </p:nvSpPr>
        <p:spPr>
          <a:xfrm>
            <a:off x="46837" y="497597"/>
            <a:ext cx="9040633" cy="1477328"/>
          </a:xfrm>
          <a:prstGeom prst="rect">
            <a:avLst/>
          </a:prstGeom>
        </p:spPr>
        <p:txBody>
          <a:bodyPr wrap="square">
            <a:spAutoFit/>
          </a:bodyPr>
          <a:lstStyle/>
          <a:p>
            <a:pPr marL="0" marR="0" lvl="0" indent="0" algn="just" defTabSz="342900" rtl="0" eaLnBrk="1" fontAlgn="auto" latinLnBrk="0" hangingPunct="1">
              <a:lnSpc>
                <a:spcPct val="150000"/>
              </a:lnSpc>
              <a:spcBef>
                <a:spcPts val="0"/>
              </a:spcBef>
              <a:spcAft>
                <a:spcPts val="0"/>
              </a:spcAft>
              <a:buClrTx/>
              <a:buSzTx/>
              <a:buFont typeface="Arial"/>
              <a:buNone/>
              <a:tabLst/>
              <a:defRPr/>
            </a:pPr>
            <a:r>
              <a:rPr kumimoji="0" lang="en-US" sz="2000" b="1"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rPr>
              <a:t>Bài 2</a:t>
            </a:r>
            <a:r>
              <a:rPr kumimoji="0" lang="vi-VN" sz="2000" b="1"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rPr>
              <a:t>:</a:t>
            </a:r>
            <a:r>
              <a:rPr kumimoji="0" lang="en-US" sz="2000" b="1"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rPr>
              <a:t> </a:t>
            </a:r>
            <a:r>
              <a:rPr kumimoji="0" lang="vi-VN" sz="2000" b="0"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rPr>
              <a:t>Kết quả khảo sát thời gian sử dụng liên tục (đơn vị: giờ) từ lúc sạc đầy cho đến khi hết</a:t>
            </a:r>
            <a:r>
              <a:rPr kumimoji="0" lang="en-US" sz="2000" b="0"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rPr>
              <a:t> </a:t>
            </a:r>
            <a:r>
              <a:rPr kumimoji="0" lang="vi-VN" sz="2000" b="0"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rPr>
              <a:t>pin của một số máy vi tính cùng loại được thống kê lại ở bảng sau:</a:t>
            </a: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8263" y="1956851"/>
            <a:ext cx="7957780" cy="1610207"/>
          </a:xfrm>
          <a:prstGeom prst="rect">
            <a:avLst/>
          </a:prstGeom>
        </p:spPr>
      </p:pic>
      <mc:AlternateContent xmlns:mc="http://schemas.openxmlformats.org/markup-compatibility/2006" xmlns:a14="http://schemas.microsoft.com/office/drawing/2010/main">
        <mc:Choice Requires="a14">
          <p:sp>
            <p:nvSpPr>
              <p:cNvPr id="13" name="Đáp án sai 2">
                <a:extLst>
                  <a:ext uri="{FF2B5EF4-FFF2-40B4-BE49-F238E27FC236}">
                    <a16:creationId xmlns:a16="http://schemas.microsoft.com/office/drawing/2014/main" id="{72E080E8-9CBE-7E1E-25CC-340E27A4D017}"/>
                  </a:ext>
                </a:extLst>
              </p:cNvPr>
              <p:cNvSpPr/>
              <p:nvPr/>
            </p:nvSpPr>
            <p:spPr>
              <a:xfrm>
                <a:off x="2606891" y="4459681"/>
                <a:ext cx="1553509" cy="525569"/>
              </a:xfrm>
              <a:prstGeom prst="roundRect">
                <a:avLst/>
              </a:prstGeom>
              <a:solidFill>
                <a:srgbClr val="EFA64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 typeface="Arial"/>
                  <a:buNone/>
                  <a:tabLst/>
                  <a:defRPr/>
                </a:pPr>
                <a14:m>
                  <m:oMathPara xmlns:m="http://schemas.openxmlformats.org/officeDocument/2006/math">
                    <m:oMathParaPr>
                      <m:jc m:val="centerGroup"/>
                    </m:oMathParaPr>
                    <m:oMath xmlns:m="http://schemas.openxmlformats.org/officeDocument/2006/math">
                      <m:r>
                        <m:rPr>
                          <m:nor/>
                        </m:rPr>
                        <a:rPr kumimoji="0" lang="en-US" sz="2000" b="1" i="0" u="none" strike="noStrike" kern="1200" cap="none" spc="0" normalizeH="0" baseline="0" noProof="1" smtClean="0">
                          <a:ln>
                            <a:noFill/>
                          </a:ln>
                          <a:solidFill>
                            <a:schemeClr val="bg1"/>
                          </a:solidFill>
                          <a:effectLst/>
                          <a:uLnTx/>
                          <a:uFillTx/>
                          <a:latin typeface="Arial (Body)"/>
                          <a:ea typeface="+mn-ea"/>
                          <a:cs typeface="Arial" panose="020B0604020202020204" pitchFamily="34" charset="0"/>
                          <a:sym typeface="Arial"/>
                        </a:rPr>
                        <m:t>B</m:t>
                      </m:r>
                      <m:r>
                        <m:rPr>
                          <m:nor/>
                        </m:rPr>
                        <a:rPr kumimoji="0" lang="en-US" sz="2000" b="1" i="0" u="none" strike="noStrike" kern="1200" cap="none" spc="0" normalizeH="0" baseline="0" noProof="1" smtClean="0">
                          <a:ln>
                            <a:noFill/>
                          </a:ln>
                          <a:solidFill>
                            <a:schemeClr val="bg1"/>
                          </a:solidFill>
                          <a:effectLst/>
                          <a:uLnTx/>
                          <a:uFillTx/>
                          <a:latin typeface="Arial (Body)"/>
                          <a:ea typeface="+mn-ea"/>
                          <a:cs typeface="Arial" panose="020B0604020202020204" pitchFamily="34" charset="0"/>
                          <a:sym typeface="Arial"/>
                        </a:rPr>
                        <m:t>.</m:t>
                      </m:r>
                      <m:r>
                        <a:rPr kumimoji="0" lang="en-US" sz="2000" b="1" i="1" u="none" strike="noStrike" kern="1200" cap="none" spc="0" normalizeH="0" baseline="0" noProof="1">
                          <a:ln>
                            <a:noFill/>
                          </a:ln>
                          <a:solidFill>
                            <a:schemeClr val="bg1"/>
                          </a:solidFill>
                          <a:effectLst/>
                          <a:uLnTx/>
                          <a:uFillTx/>
                          <a:latin typeface="Cambria Math" panose="02040503050406030204" pitchFamily="18" charset="0"/>
                          <a:ea typeface="+mn-ea"/>
                          <a:cs typeface="Arial" panose="020B0604020202020204" pitchFamily="34" charset="0"/>
                          <a:sym typeface="Arial"/>
                        </a:rPr>
                        <m:t>  </m:t>
                      </m:r>
                      <m:r>
                        <a:rPr kumimoji="0" lang="en-US" sz="2000" b="1" i="1" u="none" strike="noStrike" kern="1200" cap="none" spc="0" normalizeH="0" baseline="0" noProof="1" smtClean="0">
                          <a:ln>
                            <a:noFill/>
                          </a:ln>
                          <a:solidFill>
                            <a:schemeClr val="bg1"/>
                          </a:solidFill>
                          <a:effectLst/>
                          <a:uLnTx/>
                          <a:uFillTx/>
                          <a:latin typeface="Cambria Math" panose="02040503050406030204" pitchFamily="18" charset="0"/>
                          <a:ea typeface="+mn-ea"/>
                          <a:cs typeface="Arial" panose="020B0604020202020204" pitchFamily="34" charset="0"/>
                          <a:sym typeface="Arial"/>
                        </a:rPr>
                        <m:t>𝟔𝟖</m:t>
                      </m:r>
                      <m:r>
                        <a:rPr kumimoji="0" lang="en-US" sz="2000" b="1" i="1" u="none" strike="noStrike" kern="1200" cap="none" spc="0" normalizeH="0" baseline="0" noProof="1" smtClean="0">
                          <a:ln>
                            <a:noFill/>
                          </a:ln>
                          <a:solidFill>
                            <a:schemeClr val="bg1"/>
                          </a:solidFill>
                          <a:effectLst/>
                          <a:uLnTx/>
                          <a:uFillTx/>
                          <a:latin typeface="Cambria Math" panose="02040503050406030204" pitchFamily="18" charset="0"/>
                          <a:ea typeface="+mn-ea"/>
                          <a:cs typeface="Arial" panose="020B0604020202020204" pitchFamily="34" charset="0"/>
                          <a:sym typeface="Arial"/>
                        </a:rPr>
                        <m:t>,</m:t>
                      </m:r>
                      <m:r>
                        <a:rPr kumimoji="0" lang="en-US" sz="2000" b="1" i="1" u="none" strike="noStrike" kern="1200" cap="none" spc="0" normalizeH="0" baseline="0" noProof="1" smtClean="0">
                          <a:ln>
                            <a:noFill/>
                          </a:ln>
                          <a:solidFill>
                            <a:schemeClr val="bg1"/>
                          </a:solidFill>
                          <a:effectLst/>
                          <a:uLnTx/>
                          <a:uFillTx/>
                          <a:latin typeface="Cambria Math" panose="02040503050406030204" pitchFamily="18" charset="0"/>
                          <a:ea typeface="+mn-ea"/>
                          <a:cs typeface="Arial" panose="020B0604020202020204" pitchFamily="34" charset="0"/>
                          <a:sym typeface="Arial"/>
                        </a:rPr>
                        <m:t>𝟒𝟐</m:t>
                      </m:r>
                      <m:r>
                        <a:rPr kumimoji="0" lang="en-US" sz="2000" b="1" i="1" u="none" strike="noStrike" kern="1200" cap="none" spc="0" normalizeH="0" baseline="0" noProof="1" smtClean="0">
                          <a:ln>
                            <a:noFill/>
                          </a:ln>
                          <a:solidFill>
                            <a:schemeClr val="bg1"/>
                          </a:solidFill>
                          <a:effectLst/>
                          <a:uLnTx/>
                          <a:uFillTx/>
                          <a:latin typeface="Cambria Math" panose="02040503050406030204" pitchFamily="18" charset="0"/>
                          <a:ea typeface="+mn-ea"/>
                          <a:cs typeface="Arial" panose="020B0604020202020204" pitchFamily="34" charset="0"/>
                          <a:sym typeface="Arial"/>
                        </a:rPr>
                        <m:t>%</m:t>
                      </m:r>
                    </m:oMath>
                  </m:oMathPara>
                </a14:m>
                <a:endParaRPr kumimoji="0" lang="vi-VN" sz="2000" b="1" i="0" u="none" strike="noStrike" kern="1200" cap="none" spc="0" normalizeH="0" baseline="0" noProof="1">
                  <a:ln>
                    <a:noFill/>
                  </a:ln>
                  <a:solidFill>
                    <a:schemeClr val="bg1"/>
                  </a:solidFill>
                  <a:effectLst/>
                  <a:uLnTx/>
                  <a:uFillTx/>
                  <a:latin typeface="Arial (Body)"/>
                  <a:ea typeface="+mn-ea"/>
                  <a:cs typeface="Arial" panose="020B0604020202020204" pitchFamily="34" charset="0"/>
                  <a:sym typeface="Arial"/>
                </a:endParaRPr>
              </a:p>
            </p:txBody>
          </p:sp>
        </mc:Choice>
        <mc:Fallback xmlns="">
          <p:sp>
            <p:nvSpPr>
              <p:cNvPr id="13" name="Đáp án sai 2">
                <a:extLst>
                  <a:ext uri="{FF2B5EF4-FFF2-40B4-BE49-F238E27FC236}">
                    <a16:creationId xmlns:a16="http://schemas.microsoft.com/office/drawing/2014/main" id="{72E080E8-9CBE-7E1E-25CC-340E27A4D017}"/>
                  </a:ext>
                </a:extLst>
              </p:cNvPr>
              <p:cNvSpPr>
                <a:spLocks noRot="1" noChangeAspect="1" noMove="1" noResize="1" noEditPoints="1" noAdjustHandles="1" noChangeArrowheads="1" noChangeShapeType="1" noTextEdit="1"/>
              </p:cNvSpPr>
              <p:nvPr/>
            </p:nvSpPr>
            <p:spPr>
              <a:xfrm>
                <a:off x="2606891" y="4459681"/>
                <a:ext cx="1553509" cy="525569"/>
              </a:xfrm>
              <a:prstGeom prst="roundRect">
                <a:avLst/>
              </a:prstGeom>
              <a:blipFill>
                <a:blip r:embed="rId7"/>
                <a:stretch>
                  <a:fillRect/>
                </a:stretch>
              </a:blipFill>
              <a:ln w="12700">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2800585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anim calcmode="lin" valueType="num">
                                      <p:cBhvr>
                                        <p:cTn id="13" dur="500" fill="hold"/>
                                        <p:tgtEl>
                                          <p:spTgt spid="24"/>
                                        </p:tgtEl>
                                        <p:attrNameLst>
                                          <p:attrName>ppt_x</p:attrName>
                                        </p:attrNameLst>
                                      </p:cBhvr>
                                      <p:tavLst>
                                        <p:tav tm="0">
                                          <p:val>
                                            <p:strVal val="#ppt_x"/>
                                          </p:val>
                                        </p:tav>
                                        <p:tav tm="100000">
                                          <p:val>
                                            <p:strVal val="#ppt_x"/>
                                          </p:val>
                                        </p:tav>
                                      </p:tavLst>
                                    </p:anim>
                                    <p:anim calcmode="lin" valueType="num">
                                      <p:cBhvr>
                                        <p:cTn id="14" dur="50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anim calcmode="lin" valueType="num">
                                      <p:cBhvr>
                                        <p:cTn id="18" dur="500" fill="hold"/>
                                        <p:tgtEl>
                                          <p:spTgt spid="25"/>
                                        </p:tgtEl>
                                        <p:attrNameLst>
                                          <p:attrName>ppt_x</p:attrName>
                                        </p:attrNameLst>
                                      </p:cBhvr>
                                      <p:tavLst>
                                        <p:tav tm="0">
                                          <p:val>
                                            <p:strVal val="#ppt_x"/>
                                          </p:val>
                                        </p:tav>
                                        <p:tav tm="100000">
                                          <p:val>
                                            <p:strVal val="#ppt_x"/>
                                          </p:val>
                                        </p:tav>
                                      </p:tavLst>
                                    </p:anim>
                                    <p:anim calcmode="lin" valueType="num">
                                      <p:cBhvr>
                                        <p:cTn id="19" dur="500" fill="hold"/>
                                        <p:tgtEl>
                                          <p:spTgt spid="2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anim calcmode="lin" valueType="num">
                                      <p:cBhvr>
                                        <p:cTn id="23" dur="500" fill="hold"/>
                                        <p:tgtEl>
                                          <p:spTgt spid="26"/>
                                        </p:tgtEl>
                                        <p:attrNameLst>
                                          <p:attrName>ppt_x</p:attrName>
                                        </p:attrNameLst>
                                      </p:cBhvr>
                                      <p:tavLst>
                                        <p:tav tm="0">
                                          <p:val>
                                            <p:strVal val="#ppt_x"/>
                                          </p:val>
                                        </p:tav>
                                        <p:tav tm="100000">
                                          <p:val>
                                            <p:strVal val="#ppt_x"/>
                                          </p:val>
                                        </p:tav>
                                      </p:tavLst>
                                    </p:anim>
                                    <p:anim calcmode="lin" valueType="num">
                                      <p:cBhvr>
                                        <p:cTn id="24" dur="500" fill="hold"/>
                                        <p:tgtEl>
                                          <p:spTgt spid="2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anim calcmode="lin" valueType="num">
                                      <p:cBhvr>
                                        <p:cTn id="28" dur="500" fill="hold"/>
                                        <p:tgtEl>
                                          <p:spTgt spid="28"/>
                                        </p:tgtEl>
                                        <p:attrNameLst>
                                          <p:attrName>ppt_x</p:attrName>
                                        </p:attrNameLst>
                                      </p:cBhvr>
                                      <p:tavLst>
                                        <p:tav tm="0">
                                          <p:val>
                                            <p:strVal val="#ppt_x"/>
                                          </p:val>
                                        </p:tav>
                                        <p:tav tm="100000">
                                          <p:val>
                                            <p:strVal val="#ppt_x"/>
                                          </p:val>
                                        </p:tav>
                                      </p:tavLst>
                                    </p:anim>
                                    <p:anim calcmode="lin" valueType="num">
                                      <p:cBhvr>
                                        <p:cTn id="29" dur="5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anim calcmode="lin" valueType="num">
                                      <p:cBhvr>
                                        <p:cTn id="35" dur="500" fill="hold"/>
                                        <p:tgtEl>
                                          <p:spTgt spid="13"/>
                                        </p:tgtEl>
                                        <p:attrNameLst>
                                          <p:attrName>ppt_x</p:attrName>
                                        </p:attrNameLst>
                                      </p:cBhvr>
                                      <p:tavLst>
                                        <p:tav tm="0">
                                          <p:val>
                                            <p:strVal val="#ppt_x"/>
                                          </p:val>
                                        </p:tav>
                                        <p:tav tm="100000">
                                          <p:val>
                                            <p:strVal val="#ppt_x"/>
                                          </p:val>
                                        </p:tav>
                                      </p:tavLst>
                                    </p:anim>
                                    <p:anim calcmode="lin" valueType="num">
                                      <p:cBhvr>
                                        <p:cTn id="36"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8"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5E1E8"/>
        </a:solidFill>
        <a:effectLst/>
      </p:bgPr>
    </p:bg>
    <p:spTree>
      <p:nvGrpSpPr>
        <p:cNvPr id="1" name=""/>
        <p:cNvGrpSpPr/>
        <p:nvPr/>
      </p:nvGrpSpPr>
      <p:grpSpPr>
        <a:xfrm>
          <a:off x="0" y="0"/>
          <a:ext cx="0" cy="0"/>
          <a:chOff x="0" y="0"/>
          <a:chExt cx="0" cy="0"/>
        </a:xfrm>
      </p:grpSpPr>
      <p:sp>
        <p:nvSpPr>
          <p:cNvPr id="23" name="Câu hỏi">
            <a:extLst>
              <a:ext uri="{FF2B5EF4-FFF2-40B4-BE49-F238E27FC236}">
                <a16:creationId xmlns:a16="http://schemas.microsoft.com/office/drawing/2014/main" id="{018AD89B-885D-983C-F4F6-FC485515F49D}"/>
              </a:ext>
            </a:extLst>
          </p:cNvPr>
          <p:cNvSpPr/>
          <p:nvPr/>
        </p:nvSpPr>
        <p:spPr>
          <a:xfrm>
            <a:off x="46838" y="3880235"/>
            <a:ext cx="8979194" cy="483919"/>
          </a:xfrm>
          <a:prstGeom prst="roundRect">
            <a:avLst/>
          </a:prstGeom>
          <a:solidFill>
            <a:srgbClr val="FFF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342900">
              <a:buClrTx/>
              <a:defRPr/>
            </a:pPr>
            <a:r>
              <a:rPr lang="vi-VN" sz="1800" kern="1200" noProof="1">
                <a:solidFill>
                  <a:prstClr val="black"/>
                </a:solidFill>
                <a:latin typeface="Arial (Body)"/>
                <a:cs typeface="Arial" panose="020B0604020202020204" pitchFamily="34" charset="0"/>
              </a:rPr>
              <a:t>a) Tần số tương đối của số lần vận động viên ném dưới 20,4 m trước khi tập huấn là</a:t>
            </a:r>
            <a:endParaRPr kumimoji="0" lang="vi-VN" sz="1800" b="0" i="0" u="none" strike="noStrike" kern="1200" cap="none" spc="0" normalizeH="0" baseline="0" noProof="1">
              <a:ln>
                <a:noFill/>
              </a:ln>
              <a:solidFill>
                <a:prstClr val="black"/>
              </a:solidFill>
              <a:effectLst/>
              <a:uLnTx/>
              <a:uFillTx/>
              <a:latin typeface="Arial (Body)"/>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24" name="Đáp án đúng">
                <a:extLst>
                  <a:ext uri="{FF2B5EF4-FFF2-40B4-BE49-F238E27FC236}">
                    <a16:creationId xmlns:a16="http://schemas.microsoft.com/office/drawing/2014/main" id="{4D1DA2F5-D9A5-C765-0E47-25DD326F3067}"/>
                  </a:ext>
                </a:extLst>
              </p:cNvPr>
              <p:cNvSpPr/>
              <p:nvPr/>
            </p:nvSpPr>
            <p:spPr>
              <a:xfrm>
                <a:off x="192164" y="4557174"/>
                <a:ext cx="1553509" cy="478399"/>
              </a:xfrm>
              <a:prstGeom prst="roundRect">
                <a:avLst/>
              </a:prstGeom>
              <a:solidFill>
                <a:srgbClr val="FFF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 typeface="Arial"/>
                  <a:buNone/>
                  <a:tabLst/>
                  <a:defRPr/>
                </a:pPr>
                <a14:m>
                  <m:oMathPara xmlns:m="http://schemas.openxmlformats.org/officeDocument/2006/math">
                    <m:oMathParaPr>
                      <m:jc m:val="centerGroup"/>
                    </m:oMathParaPr>
                    <m:oMath xmlns:m="http://schemas.openxmlformats.org/officeDocument/2006/math">
                      <m:r>
                        <m:rPr>
                          <m:nor/>
                        </m:rPr>
                        <a:rPr kumimoji="0" lang="en-US" sz="1800" b="0" i="0" u="none" strike="noStrike" kern="1200" cap="none" spc="0" normalizeH="0" baseline="0" noProof="1" smtClean="0">
                          <a:ln>
                            <a:noFill/>
                          </a:ln>
                          <a:solidFill>
                            <a:prstClr val="black"/>
                          </a:solidFill>
                          <a:effectLst/>
                          <a:uLnTx/>
                          <a:uFillTx/>
                          <a:latin typeface="Arial (Body)"/>
                          <a:ea typeface="+mn-ea"/>
                          <a:cs typeface="Arial" panose="020B0604020202020204" pitchFamily="34" charset="0"/>
                          <a:sym typeface="Arial"/>
                        </a:rPr>
                        <m:t>A</m:t>
                      </m:r>
                      <m:r>
                        <m:rPr>
                          <m:nor/>
                        </m:rPr>
                        <a:rPr kumimoji="0" lang="en-US" sz="1800" b="0" i="0" u="none" strike="noStrike" kern="1200" cap="none" spc="0" normalizeH="0" baseline="0" noProof="1" smtClean="0">
                          <a:ln>
                            <a:noFill/>
                          </a:ln>
                          <a:solidFill>
                            <a:prstClr val="black"/>
                          </a:solidFill>
                          <a:effectLst/>
                          <a:uLnTx/>
                          <a:uFillTx/>
                          <a:latin typeface="Arial (Body)"/>
                          <a:ea typeface="+mn-ea"/>
                          <a:cs typeface="Arial" panose="020B0604020202020204" pitchFamily="34" charset="0"/>
                          <a:sym typeface="Arial"/>
                        </a:rPr>
                        <m:t>.</m:t>
                      </m:r>
                      <m:r>
                        <a:rPr kumimoji="0" lang="en-US" sz="1800" b="0" i="1" u="none" strike="noStrike" kern="1200" cap="none" spc="0" normalizeH="0" baseline="0" noProof="1">
                          <a:ln>
                            <a:noFill/>
                          </a:ln>
                          <a:solidFill>
                            <a:prstClr val="black"/>
                          </a:solidFill>
                          <a:effectLst/>
                          <a:uLnTx/>
                          <a:uFillTx/>
                          <a:latin typeface="Cambria Math" panose="02040503050406030204" pitchFamily="18" charset="0"/>
                          <a:ea typeface="+mn-ea"/>
                          <a:cs typeface="Arial" panose="020B0604020202020204" pitchFamily="34" charset="0"/>
                          <a:sym typeface="Arial"/>
                        </a:rPr>
                        <m:t>  </m:t>
                      </m:r>
                      <m:r>
                        <a:rPr kumimoji="0" lang="en-US" sz="1800" b="0" i="1" u="none" strike="noStrike" kern="1200" cap="none" spc="0" normalizeH="0" baseline="0" noProof="1" smtClean="0">
                          <a:ln>
                            <a:noFill/>
                          </a:ln>
                          <a:solidFill>
                            <a:prstClr val="black"/>
                          </a:solidFill>
                          <a:effectLst/>
                          <a:uLnTx/>
                          <a:uFillTx/>
                          <a:latin typeface="Cambria Math" panose="02040503050406030204" pitchFamily="18" charset="0"/>
                          <a:ea typeface="+mn-ea"/>
                          <a:cs typeface="Arial" panose="020B0604020202020204" pitchFamily="34" charset="0"/>
                          <a:sym typeface="Arial"/>
                        </a:rPr>
                        <m:t>18,75%</m:t>
                      </m:r>
                    </m:oMath>
                  </m:oMathPara>
                </a14:m>
                <a:endParaRPr kumimoji="0" lang="vi-VN" sz="1800" b="0"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endParaRPr>
              </a:p>
            </p:txBody>
          </p:sp>
        </mc:Choice>
        <mc:Fallback xmlns="">
          <p:sp>
            <p:nvSpPr>
              <p:cNvPr id="24" name="Đáp án đúng">
                <a:extLst>
                  <a:ext uri="{FF2B5EF4-FFF2-40B4-BE49-F238E27FC236}">
                    <a16:creationId xmlns:a16="http://schemas.microsoft.com/office/drawing/2014/main" id="{4D1DA2F5-D9A5-C765-0E47-25DD326F3067}"/>
                  </a:ext>
                </a:extLst>
              </p:cNvPr>
              <p:cNvSpPr>
                <a:spLocks noRot="1" noChangeAspect="1" noMove="1" noResize="1" noEditPoints="1" noAdjustHandles="1" noChangeArrowheads="1" noChangeShapeType="1" noTextEdit="1"/>
              </p:cNvSpPr>
              <p:nvPr/>
            </p:nvSpPr>
            <p:spPr>
              <a:xfrm>
                <a:off x="192164" y="4557174"/>
                <a:ext cx="1553509" cy="478399"/>
              </a:xfrm>
              <a:prstGeom prst="roundRect">
                <a:avLst/>
              </a:prstGeom>
              <a:blipFill>
                <a:blip r:embed="rId2"/>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Đáp án sai 1">
                <a:extLst>
                  <a:ext uri="{FF2B5EF4-FFF2-40B4-BE49-F238E27FC236}">
                    <a16:creationId xmlns:a16="http://schemas.microsoft.com/office/drawing/2014/main" id="{1713963F-2894-56F2-E53C-4371936FB85C}"/>
                  </a:ext>
                </a:extLst>
              </p:cNvPr>
              <p:cNvSpPr/>
              <p:nvPr/>
            </p:nvSpPr>
            <p:spPr>
              <a:xfrm>
                <a:off x="4926202" y="4557175"/>
                <a:ext cx="1553509" cy="478399"/>
              </a:xfrm>
              <a:prstGeom prst="roundRect">
                <a:avLst/>
              </a:prstGeom>
              <a:solidFill>
                <a:srgbClr val="FFF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 typeface="Arial"/>
                  <a:buNone/>
                  <a:tabLst/>
                  <a:defRPr/>
                </a:pPr>
                <a14:m>
                  <m:oMathPara xmlns:m="http://schemas.openxmlformats.org/officeDocument/2006/math">
                    <m:oMathParaPr>
                      <m:jc m:val="centerGroup"/>
                    </m:oMathParaPr>
                    <m:oMath xmlns:m="http://schemas.openxmlformats.org/officeDocument/2006/math">
                      <m:r>
                        <m:rPr>
                          <m:nor/>
                        </m:rPr>
                        <a:rPr kumimoji="0" lang="en-US" sz="1800" b="0" i="0" u="none" strike="noStrike" kern="1200" cap="none" spc="0" normalizeH="0" baseline="0" noProof="1" smtClean="0">
                          <a:ln>
                            <a:noFill/>
                          </a:ln>
                          <a:solidFill>
                            <a:prstClr val="black"/>
                          </a:solidFill>
                          <a:effectLst/>
                          <a:uLnTx/>
                          <a:uFillTx/>
                          <a:latin typeface="Arial (Body)"/>
                          <a:ea typeface="+mn-ea"/>
                          <a:cs typeface="Arial" panose="020B0604020202020204" pitchFamily="34" charset="0"/>
                          <a:sym typeface="Arial"/>
                        </a:rPr>
                        <m:t>C</m:t>
                      </m:r>
                      <m:r>
                        <m:rPr>
                          <m:nor/>
                        </m:rPr>
                        <a:rPr kumimoji="0" lang="en-US" sz="1800" b="0" i="0" u="none" strike="noStrike" kern="1200" cap="none" spc="0" normalizeH="0" baseline="0" noProof="1" smtClean="0">
                          <a:ln>
                            <a:noFill/>
                          </a:ln>
                          <a:solidFill>
                            <a:prstClr val="black"/>
                          </a:solidFill>
                          <a:effectLst/>
                          <a:uLnTx/>
                          <a:uFillTx/>
                          <a:latin typeface="Arial (Body)"/>
                          <a:ea typeface="+mn-ea"/>
                          <a:cs typeface="Arial" panose="020B0604020202020204" pitchFamily="34" charset="0"/>
                          <a:sym typeface="Arial"/>
                        </a:rPr>
                        <m:t>. </m:t>
                      </m:r>
                      <m:r>
                        <a:rPr kumimoji="0" lang="en-US" sz="1800" b="0" i="1" u="none" strike="noStrike" kern="1200" cap="none" spc="0" normalizeH="0" baseline="0" noProof="1" smtClean="0">
                          <a:ln>
                            <a:noFill/>
                          </a:ln>
                          <a:solidFill>
                            <a:prstClr val="black"/>
                          </a:solidFill>
                          <a:effectLst/>
                          <a:uLnTx/>
                          <a:uFillTx/>
                          <a:latin typeface="Cambria Math" panose="02040503050406030204" pitchFamily="18" charset="0"/>
                          <a:ea typeface="+mn-ea"/>
                          <a:cs typeface="Arial" panose="020B0604020202020204" pitchFamily="34" charset="0"/>
                          <a:sym typeface="Arial"/>
                        </a:rPr>
                        <m:t>31,25%</m:t>
                      </m:r>
                    </m:oMath>
                  </m:oMathPara>
                </a14:m>
                <a:endParaRPr kumimoji="0" lang="vi-VN" sz="1800" b="0"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endParaRPr>
              </a:p>
            </p:txBody>
          </p:sp>
        </mc:Choice>
        <mc:Fallback xmlns="">
          <p:sp>
            <p:nvSpPr>
              <p:cNvPr id="25" name="Đáp án sai 1">
                <a:extLst>
                  <a:ext uri="{FF2B5EF4-FFF2-40B4-BE49-F238E27FC236}">
                    <a16:creationId xmlns:a16="http://schemas.microsoft.com/office/drawing/2014/main" id="{1713963F-2894-56F2-E53C-4371936FB85C}"/>
                  </a:ext>
                </a:extLst>
              </p:cNvPr>
              <p:cNvSpPr>
                <a:spLocks noRot="1" noChangeAspect="1" noMove="1" noResize="1" noEditPoints="1" noAdjustHandles="1" noChangeArrowheads="1" noChangeShapeType="1" noTextEdit="1"/>
              </p:cNvSpPr>
              <p:nvPr/>
            </p:nvSpPr>
            <p:spPr>
              <a:xfrm>
                <a:off x="4926202" y="4557175"/>
                <a:ext cx="1553509" cy="478399"/>
              </a:xfrm>
              <a:prstGeom prst="roundRect">
                <a:avLst/>
              </a:prstGeom>
              <a:blipFill>
                <a:blip r:embed="rId3"/>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Đáp án sai 2">
                <a:extLst>
                  <a:ext uri="{FF2B5EF4-FFF2-40B4-BE49-F238E27FC236}">
                    <a16:creationId xmlns:a16="http://schemas.microsoft.com/office/drawing/2014/main" id="{72E080E8-9CBE-7E1E-25CC-340E27A4D017}"/>
                  </a:ext>
                </a:extLst>
              </p:cNvPr>
              <p:cNvSpPr/>
              <p:nvPr/>
            </p:nvSpPr>
            <p:spPr>
              <a:xfrm>
                <a:off x="2559183" y="4557175"/>
                <a:ext cx="1553509" cy="478399"/>
              </a:xfrm>
              <a:prstGeom prst="roundRect">
                <a:avLst/>
              </a:prstGeom>
              <a:solidFill>
                <a:srgbClr val="FFF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 typeface="Arial"/>
                  <a:buNone/>
                  <a:tabLst/>
                  <a:defRPr/>
                </a:pPr>
                <a14:m>
                  <m:oMathPara xmlns:m="http://schemas.openxmlformats.org/officeDocument/2006/math">
                    <m:oMathParaPr>
                      <m:jc m:val="centerGroup"/>
                    </m:oMathParaPr>
                    <m:oMath xmlns:m="http://schemas.openxmlformats.org/officeDocument/2006/math">
                      <m:r>
                        <m:rPr>
                          <m:nor/>
                        </m:rPr>
                        <a:rPr kumimoji="0" lang="en-US" sz="1800" b="0" i="0" u="none" strike="noStrike" kern="1200" cap="none" spc="0" normalizeH="0" baseline="0" noProof="1" smtClean="0">
                          <a:ln>
                            <a:noFill/>
                          </a:ln>
                          <a:solidFill>
                            <a:prstClr val="black"/>
                          </a:solidFill>
                          <a:effectLst/>
                          <a:uLnTx/>
                          <a:uFillTx/>
                          <a:latin typeface="Arial (Body)"/>
                          <a:ea typeface="+mn-ea"/>
                          <a:cs typeface="Arial" panose="020B0604020202020204" pitchFamily="34" charset="0"/>
                          <a:sym typeface="Arial"/>
                        </a:rPr>
                        <m:t>B</m:t>
                      </m:r>
                      <m:r>
                        <m:rPr>
                          <m:nor/>
                        </m:rPr>
                        <a:rPr kumimoji="0" lang="en-US" sz="1800" b="0" i="0" u="none" strike="noStrike" kern="1200" cap="none" spc="0" normalizeH="0" baseline="0" noProof="1" smtClean="0">
                          <a:ln>
                            <a:noFill/>
                          </a:ln>
                          <a:solidFill>
                            <a:prstClr val="black"/>
                          </a:solidFill>
                          <a:effectLst/>
                          <a:uLnTx/>
                          <a:uFillTx/>
                          <a:latin typeface="Arial (Body)"/>
                          <a:ea typeface="+mn-ea"/>
                          <a:cs typeface="Arial" panose="020B0604020202020204" pitchFamily="34" charset="0"/>
                          <a:sym typeface="Arial"/>
                        </a:rPr>
                        <m:t>.</m:t>
                      </m:r>
                      <m:r>
                        <a:rPr kumimoji="0" lang="en-US" sz="1800" b="0" i="1" u="none" strike="noStrike" kern="1200" cap="none" spc="0" normalizeH="0" baseline="0" noProof="1">
                          <a:ln>
                            <a:noFill/>
                          </a:ln>
                          <a:solidFill>
                            <a:prstClr val="black"/>
                          </a:solidFill>
                          <a:effectLst/>
                          <a:uLnTx/>
                          <a:uFillTx/>
                          <a:latin typeface="Cambria Math" panose="02040503050406030204" pitchFamily="18" charset="0"/>
                          <a:ea typeface="+mn-ea"/>
                          <a:cs typeface="Arial" panose="020B0604020202020204" pitchFamily="34" charset="0"/>
                          <a:sym typeface="Arial"/>
                        </a:rPr>
                        <m:t>  </m:t>
                      </m:r>
                      <m:r>
                        <a:rPr kumimoji="0" lang="en-US" sz="1800" b="0" i="1" u="none" strike="noStrike" kern="1200" cap="none" spc="0" normalizeH="0" baseline="0" noProof="1" smtClean="0">
                          <a:ln>
                            <a:noFill/>
                          </a:ln>
                          <a:solidFill>
                            <a:prstClr val="black"/>
                          </a:solidFill>
                          <a:effectLst/>
                          <a:uLnTx/>
                          <a:uFillTx/>
                          <a:latin typeface="Cambria Math" panose="02040503050406030204" pitchFamily="18" charset="0"/>
                          <a:ea typeface="+mn-ea"/>
                          <a:cs typeface="Arial" panose="020B0604020202020204" pitchFamily="34" charset="0"/>
                          <a:sym typeface="Arial"/>
                        </a:rPr>
                        <m:t>25%</m:t>
                      </m:r>
                    </m:oMath>
                  </m:oMathPara>
                </a14:m>
                <a:endParaRPr kumimoji="0" lang="vi-VN" sz="1800" b="0"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endParaRPr>
              </a:p>
            </p:txBody>
          </p:sp>
        </mc:Choice>
        <mc:Fallback xmlns="">
          <p:sp>
            <p:nvSpPr>
              <p:cNvPr id="26" name="Đáp án sai 2">
                <a:extLst>
                  <a:ext uri="{FF2B5EF4-FFF2-40B4-BE49-F238E27FC236}">
                    <a16:creationId xmlns:a16="http://schemas.microsoft.com/office/drawing/2014/main" id="{72E080E8-9CBE-7E1E-25CC-340E27A4D017}"/>
                  </a:ext>
                </a:extLst>
              </p:cNvPr>
              <p:cNvSpPr>
                <a:spLocks noRot="1" noChangeAspect="1" noMove="1" noResize="1" noEditPoints="1" noAdjustHandles="1" noChangeArrowheads="1" noChangeShapeType="1" noTextEdit="1"/>
              </p:cNvSpPr>
              <p:nvPr/>
            </p:nvSpPr>
            <p:spPr>
              <a:xfrm>
                <a:off x="2559183" y="4557175"/>
                <a:ext cx="1553509" cy="478399"/>
              </a:xfrm>
              <a:prstGeom prst="roundRect">
                <a:avLst/>
              </a:prstGeom>
              <a:blipFill>
                <a:blip r:embed="rId4"/>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Đáp án sai 3">
                <a:extLst>
                  <a:ext uri="{FF2B5EF4-FFF2-40B4-BE49-F238E27FC236}">
                    <a16:creationId xmlns:a16="http://schemas.microsoft.com/office/drawing/2014/main" id="{98AC7C36-17E6-7D99-2014-5789447F054D}"/>
                  </a:ext>
                </a:extLst>
              </p:cNvPr>
              <p:cNvSpPr/>
              <p:nvPr/>
            </p:nvSpPr>
            <p:spPr>
              <a:xfrm>
                <a:off x="7293221" y="4557176"/>
                <a:ext cx="1553509" cy="478399"/>
              </a:xfrm>
              <a:prstGeom prst="roundRect">
                <a:avLst/>
              </a:prstGeom>
              <a:solidFill>
                <a:srgbClr val="FFF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 typeface="Arial"/>
                  <a:buNone/>
                  <a:tabLst/>
                  <a:defRPr/>
                </a:pPr>
                <a14:m>
                  <m:oMathPara xmlns:m="http://schemas.openxmlformats.org/officeDocument/2006/math">
                    <m:oMathParaPr>
                      <m:jc m:val="centerGroup"/>
                    </m:oMathParaPr>
                    <m:oMath xmlns:m="http://schemas.openxmlformats.org/officeDocument/2006/math">
                      <m:r>
                        <m:rPr>
                          <m:nor/>
                        </m:rPr>
                        <a:rPr kumimoji="0" lang="en-US" sz="1800" b="0" i="0" u="none" strike="noStrike" kern="1200" cap="none" spc="0" normalizeH="0" baseline="0" noProof="1" smtClean="0">
                          <a:ln>
                            <a:noFill/>
                          </a:ln>
                          <a:solidFill>
                            <a:prstClr val="black"/>
                          </a:solidFill>
                          <a:effectLst/>
                          <a:uLnTx/>
                          <a:uFillTx/>
                          <a:latin typeface="Arial (Body)"/>
                          <a:ea typeface="+mn-ea"/>
                          <a:cs typeface="Arial" panose="020B0604020202020204" pitchFamily="34" charset="0"/>
                          <a:sym typeface="Arial"/>
                        </a:rPr>
                        <m:t>D</m:t>
                      </m:r>
                      <m:r>
                        <m:rPr>
                          <m:nor/>
                        </m:rPr>
                        <a:rPr kumimoji="0" lang="en-US" sz="1800" b="0" i="0" u="none" strike="noStrike" kern="1200" cap="none" spc="0" normalizeH="0" baseline="0" noProof="1" smtClean="0">
                          <a:ln>
                            <a:noFill/>
                          </a:ln>
                          <a:solidFill>
                            <a:prstClr val="black"/>
                          </a:solidFill>
                          <a:effectLst/>
                          <a:uLnTx/>
                          <a:uFillTx/>
                          <a:latin typeface="Arial (Body)"/>
                          <a:ea typeface="+mn-ea"/>
                          <a:cs typeface="Arial" panose="020B0604020202020204" pitchFamily="34" charset="0"/>
                          <a:sym typeface="Arial"/>
                        </a:rPr>
                        <m:t>.</m:t>
                      </m:r>
                      <m:r>
                        <a:rPr kumimoji="0" lang="en-US" sz="1800" b="0" i="1" u="none" strike="noStrike" kern="1200" cap="none" spc="0" normalizeH="0" baseline="0" noProof="1">
                          <a:ln>
                            <a:noFill/>
                          </a:ln>
                          <a:solidFill>
                            <a:prstClr val="black"/>
                          </a:solidFill>
                          <a:effectLst/>
                          <a:uLnTx/>
                          <a:uFillTx/>
                          <a:latin typeface="Cambria Math" panose="02040503050406030204" pitchFamily="18" charset="0"/>
                          <a:ea typeface="+mn-ea"/>
                          <a:cs typeface="Arial" panose="020B0604020202020204" pitchFamily="34" charset="0"/>
                          <a:sym typeface="Arial"/>
                        </a:rPr>
                        <m:t>  </m:t>
                      </m:r>
                      <m:r>
                        <a:rPr kumimoji="0" lang="en-US" sz="1800" b="0" i="1" u="none" strike="noStrike" kern="1200" cap="none" spc="0" normalizeH="0" baseline="0" noProof="1" smtClean="0">
                          <a:ln>
                            <a:noFill/>
                          </a:ln>
                          <a:solidFill>
                            <a:prstClr val="black"/>
                          </a:solidFill>
                          <a:effectLst/>
                          <a:uLnTx/>
                          <a:uFillTx/>
                          <a:latin typeface="Cambria Math" panose="02040503050406030204" pitchFamily="18" charset="0"/>
                          <a:ea typeface="+mn-ea"/>
                          <a:cs typeface="Arial" panose="020B0604020202020204" pitchFamily="34" charset="0"/>
                          <a:sym typeface="Arial"/>
                        </a:rPr>
                        <m:t>50%</m:t>
                      </m:r>
                    </m:oMath>
                  </m:oMathPara>
                </a14:m>
                <a:endParaRPr kumimoji="0" lang="vi-VN" sz="1800" b="0"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endParaRPr>
              </a:p>
            </p:txBody>
          </p:sp>
        </mc:Choice>
        <mc:Fallback xmlns="">
          <p:sp>
            <p:nvSpPr>
              <p:cNvPr id="28" name="Đáp án sai 3">
                <a:extLst>
                  <a:ext uri="{FF2B5EF4-FFF2-40B4-BE49-F238E27FC236}">
                    <a16:creationId xmlns:a16="http://schemas.microsoft.com/office/drawing/2014/main" id="{98AC7C36-17E6-7D99-2014-5789447F054D}"/>
                  </a:ext>
                </a:extLst>
              </p:cNvPr>
              <p:cNvSpPr>
                <a:spLocks noRot="1" noChangeAspect="1" noMove="1" noResize="1" noEditPoints="1" noAdjustHandles="1" noChangeArrowheads="1" noChangeShapeType="1" noTextEdit="1"/>
              </p:cNvSpPr>
              <p:nvPr/>
            </p:nvSpPr>
            <p:spPr>
              <a:xfrm>
                <a:off x="7293221" y="4557176"/>
                <a:ext cx="1553509" cy="478399"/>
              </a:xfrm>
              <a:prstGeom prst="roundRect">
                <a:avLst/>
              </a:prstGeom>
              <a:blipFill>
                <a:blip r:embed="rId5"/>
                <a:stretch>
                  <a:fillRect/>
                </a:stretch>
              </a:blipFill>
              <a:ln w="12700">
                <a:solidFill>
                  <a:schemeClr val="tx1"/>
                </a:solidFill>
              </a:ln>
            </p:spPr>
            <p:txBody>
              <a:bodyPr/>
              <a:lstStyle/>
              <a:p>
                <a:r>
                  <a:rPr lang="en-US">
                    <a:noFill/>
                  </a:rPr>
                  <a:t> </a:t>
                </a:r>
              </a:p>
            </p:txBody>
          </p:sp>
        </mc:Fallback>
      </mc:AlternateContent>
      <p:sp>
        <p:nvSpPr>
          <p:cNvPr id="30" name="Rectangle 29"/>
          <p:cNvSpPr/>
          <p:nvPr/>
        </p:nvSpPr>
        <p:spPr>
          <a:xfrm>
            <a:off x="1791977" y="37938"/>
            <a:ext cx="5560048" cy="400110"/>
          </a:xfrm>
          <a:prstGeom prst="rect">
            <a:avLst/>
          </a:prstGeom>
        </p:spPr>
        <p:txBody>
          <a:bodyPr wrap="none">
            <a:spAutoFit/>
          </a:bodyPr>
          <a:lstStyle/>
          <a:p>
            <a:pPr marL="0" marR="0" lvl="0" indent="0" algn="ctr" defTabSz="457200" rtl="0" eaLnBrk="1" fontAlgn="auto" latinLnBrk="0" hangingPunct="1">
              <a:lnSpc>
                <a:spcPct val="100000"/>
              </a:lnSpc>
              <a:spcBef>
                <a:spcPts val="150"/>
              </a:spcBef>
              <a:spcAft>
                <a:spcPts val="150"/>
              </a:spcAft>
              <a:buClrTx/>
              <a:buSzTx/>
              <a:buFont typeface="Arial"/>
              <a:buNone/>
              <a:tabLst/>
              <a:defRPr/>
            </a:pPr>
            <a:r>
              <a:rPr kumimoji="0" lang="en-US" sz="20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Trả lời các câu hỏi trắc nghiệm (SGK – tr.49)</a:t>
            </a:r>
          </a:p>
        </p:txBody>
      </p:sp>
      <p:sp>
        <p:nvSpPr>
          <p:cNvPr id="31" name="Rectangle 30"/>
          <p:cNvSpPr/>
          <p:nvPr/>
        </p:nvSpPr>
        <p:spPr>
          <a:xfrm>
            <a:off x="46838" y="337174"/>
            <a:ext cx="9040633" cy="923330"/>
          </a:xfrm>
          <a:prstGeom prst="rect">
            <a:avLst/>
          </a:prstGeom>
        </p:spPr>
        <p:txBody>
          <a:bodyPr wrap="square">
            <a:spAutoFit/>
          </a:bodyPr>
          <a:lstStyle/>
          <a:p>
            <a:pPr lvl="0" algn="just" defTabSz="342900">
              <a:lnSpc>
                <a:spcPct val="150000"/>
              </a:lnSpc>
              <a:buClrTx/>
              <a:defRPr/>
            </a:pPr>
            <a:r>
              <a:rPr kumimoji="0" lang="en-US" sz="1800" b="1"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rPr>
              <a:t>Bài 3</a:t>
            </a:r>
            <a:r>
              <a:rPr kumimoji="0" lang="vi-VN" sz="1800" b="1"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rPr>
              <a:t>:</a:t>
            </a:r>
            <a:r>
              <a:rPr kumimoji="0" lang="en-US" sz="1800" b="1"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rPr>
              <a:t> </a:t>
            </a:r>
            <a:r>
              <a:rPr lang="vi-VN" sz="1800" kern="1200" noProof="1">
                <a:solidFill>
                  <a:prstClr val="black"/>
                </a:solidFill>
                <a:latin typeface="Arial (Body)"/>
                <a:ea typeface="+mn-ea"/>
                <a:cs typeface="Arial" panose="020B0604020202020204" pitchFamily="34" charset="0"/>
              </a:rPr>
              <a:t>Bảng dưới đây ghi lại cự li ném tạ (đơn vị: mét) của một vận động viên trước và sau một</a:t>
            </a:r>
            <a:r>
              <a:rPr lang="en-US" sz="1800" kern="1200" noProof="1">
                <a:solidFill>
                  <a:prstClr val="black"/>
                </a:solidFill>
                <a:latin typeface="Arial (Body)"/>
                <a:ea typeface="+mn-ea"/>
                <a:cs typeface="Arial" panose="020B0604020202020204" pitchFamily="34" charset="0"/>
              </a:rPr>
              <a:t> </a:t>
            </a:r>
            <a:r>
              <a:rPr lang="vi-VN" sz="1800" kern="1200" noProof="1">
                <a:solidFill>
                  <a:prstClr val="black"/>
                </a:solidFill>
                <a:latin typeface="Arial (Body)"/>
                <a:ea typeface="+mn-ea"/>
                <a:cs typeface="Arial" panose="020B0604020202020204" pitchFamily="34" charset="0"/>
              </a:rPr>
              <a:t>đợt tập huấn đặc biệt.</a:t>
            </a:r>
            <a:endParaRPr kumimoji="0" lang="vi-VN" sz="1800" b="0"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endParaRPr>
          </a:p>
        </p:txBody>
      </p:sp>
      <p:pic>
        <p:nvPicPr>
          <p:cNvPr id="4" name="Picture 3"/>
          <p:cNvPicPr>
            <a:picLocks noChangeAspect="1"/>
          </p:cNvPicPr>
          <p:nvPr/>
        </p:nvPicPr>
        <p:blipFill>
          <a:blip r:embed="rId6"/>
          <a:stretch>
            <a:fillRect/>
          </a:stretch>
        </p:blipFill>
        <p:spPr>
          <a:xfrm>
            <a:off x="1208542" y="1240532"/>
            <a:ext cx="6655786" cy="2543192"/>
          </a:xfrm>
          <a:prstGeom prst="rect">
            <a:avLst/>
          </a:prstGeom>
        </p:spPr>
      </p:pic>
      <mc:AlternateContent xmlns:mc="http://schemas.openxmlformats.org/markup-compatibility/2006" xmlns:a14="http://schemas.microsoft.com/office/drawing/2010/main">
        <mc:Choice Requires="a14">
          <p:sp>
            <p:nvSpPr>
              <p:cNvPr id="14" name="Đáp án sai 3">
                <a:extLst>
                  <a:ext uri="{FF2B5EF4-FFF2-40B4-BE49-F238E27FC236}">
                    <a16:creationId xmlns:a16="http://schemas.microsoft.com/office/drawing/2014/main" id="{98AC7C36-17E6-7D99-2014-5789447F054D}"/>
                  </a:ext>
                </a:extLst>
              </p:cNvPr>
              <p:cNvSpPr/>
              <p:nvPr/>
            </p:nvSpPr>
            <p:spPr>
              <a:xfrm>
                <a:off x="7293220" y="4557174"/>
                <a:ext cx="1553509" cy="478399"/>
              </a:xfrm>
              <a:prstGeom prst="roundRect">
                <a:avLst/>
              </a:prstGeom>
              <a:solidFill>
                <a:srgbClr val="EFA64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 typeface="Arial"/>
                  <a:buNone/>
                  <a:tabLst/>
                  <a:defRPr/>
                </a:pPr>
                <a14:m>
                  <m:oMathPara xmlns:m="http://schemas.openxmlformats.org/officeDocument/2006/math">
                    <m:oMathParaPr>
                      <m:jc m:val="centerGroup"/>
                    </m:oMathParaPr>
                    <m:oMath xmlns:m="http://schemas.openxmlformats.org/officeDocument/2006/math">
                      <m:r>
                        <m:rPr>
                          <m:nor/>
                        </m:rPr>
                        <a:rPr kumimoji="0" lang="en-US" sz="1800" b="1" i="0" u="none" strike="noStrike" kern="1200" cap="none" spc="0" normalizeH="0" baseline="0" noProof="1" smtClean="0">
                          <a:ln>
                            <a:noFill/>
                          </a:ln>
                          <a:solidFill>
                            <a:schemeClr val="bg1"/>
                          </a:solidFill>
                          <a:effectLst/>
                          <a:uLnTx/>
                          <a:uFillTx/>
                          <a:latin typeface="Arial (Body)"/>
                          <a:ea typeface="+mn-ea"/>
                          <a:cs typeface="Arial" panose="020B0604020202020204" pitchFamily="34" charset="0"/>
                          <a:sym typeface="Arial"/>
                        </a:rPr>
                        <m:t>D</m:t>
                      </m:r>
                      <m:r>
                        <m:rPr>
                          <m:nor/>
                        </m:rPr>
                        <a:rPr kumimoji="0" lang="en-US" sz="1800" b="1" i="0" u="none" strike="noStrike" kern="1200" cap="none" spc="0" normalizeH="0" baseline="0" noProof="1" smtClean="0">
                          <a:ln>
                            <a:noFill/>
                          </a:ln>
                          <a:solidFill>
                            <a:schemeClr val="bg1"/>
                          </a:solidFill>
                          <a:effectLst/>
                          <a:uLnTx/>
                          <a:uFillTx/>
                          <a:latin typeface="Arial (Body)"/>
                          <a:ea typeface="+mn-ea"/>
                          <a:cs typeface="Arial" panose="020B0604020202020204" pitchFamily="34" charset="0"/>
                          <a:sym typeface="Arial"/>
                        </a:rPr>
                        <m:t>.</m:t>
                      </m:r>
                      <m:r>
                        <a:rPr kumimoji="0" lang="en-US" sz="1800" b="1" i="1" u="none" strike="noStrike" kern="1200" cap="none" spc="0" normalizeH="0" baseline="0" noProof="1">
                          <a:ln>
                            <a:noFill/>
                          </a:ln>
                          <a:solidFill>
                            <a:schemeClr val="bg1"/>
                          </a:solidFill>
                          <a:effectLst/>
                          <a:uLnTx/>
                          <a:uFillTx/>
                          <a:latin typeface="Cambria Math" panose="02040503050406030204" pitchFamily="18" charset="0"/>
                          <a:ea typeface="+mn-ea"/>
                          <a:cs typeface="Arial" panose="020B0604020202020204" pitchFamily="34" charset="0"/>
                          <a:sym typeface="Arial"/>
                        </a:rPr>
                        <m:t>  </m:t>
                      </m:r>
                      <m:r>
                        <a:rPr kumimoji="0" lang="en-US" sz="1800" b="1" i="1" u="none" strike="noStrike" kern="1200" cap="none" spc="0" normalizeH="0" baseline="0" noProof="1" smtClean="0">
                          <a:ln>
                            <a:noFill/>
                          </a:ln>
                          <a:solidFill>
                            <a:schemeClr val="bg1"/>
                          </a:solidFill>
                          <a:effectLst/>
                          <a:uLnTx/>
                          <a:uFillTx/>
                          <a:latin typeface="Cambria Math" panose="02040503050406030204" pitchFamily="18" charset="0"/>
                          <a:ea typeface="+mn-ea"/>
                          <a:cs typeface="Arial" panose="020B0604020202020204" pitchFamily="34" charset="0"/>
                          <a:sym typeface="Arial"/>
                        </a:rPr>
                        <m:t>𝟓𝟎</m:t>
                      </m:r>
                      <m:r>
                        <a:rPr kumimoji="0" lang="en-US" sz="1800" b="1" i="1" u="none" strike="noStrike" kern="1200" cap="none" spc="0" normalizeH="0" baseline="0" noProof="1" smtClean="0">
                          <a:ln>
                            <a:noFill/>
                          </a:ln>
                          <a:solidFill>
                            <a:schemeClr val="bg1"/>
                          </a:solidFill>
                          <a:effectLst/>
                          <a:uLnTx/>
                          <a:uFillTx/>
                          <a:latin typeface="Cambria Math" panose="02040503050406030204" pitchFamily="18" charset="0"/>
                          <a:ea typeface="+mn-ea"/>
                          <a:cs typeface="Arial" panose="020B0604020202020204" pitchFamily="34" charset="0"/>
                          <a:sym typeface="Arial"/>
                        </a:rPr>
                        <m:t>%</m:t>
                      </m:r>
                    </m:oMath>
                  </m:oMathPara>
                </a14:m>
                <a:endParaRPr kumimoji="0" lang="vi-VN" sz="1800" b="1" i="0" u="none" strike="noStrike" kern="1200" cap="none" spc="0" normalizeH="0" baseline="0" noProof="1">
                  <a:ln>
                    <a:noFill/>
                  </a:ln>
                  <a:solidFill>
                    <a:schemeClr val="bg1"/>
                  </a:solidFill>
                  <a:effectLst/>
                  <a:uLnTx/>
                  <a:uFillTx/>
                  <a:latin typeface="Arial (Body)"/>
                  <a:ea typeface="+mn-ea"/>
                  <a:cs typeface="Arial" panose="020B0604020202020204" pitchFamily="34" charset="0"/>
                  <a:sym typeface="Arial"/>
                </a:endParaRPr>
              </a:p>
            </p:txBody>
          </p:sp>
        </mc:Choice>
        <mc:Fallback xmlns="">
          <p:sp>
            <p:nvSpPr>
              <p:cNvPr id="14" name="Đáp án sai 3">
                <a:extLst>
                  <a:ext uri="{FF2B5EF4-FFF2-40B4-BE49-F238E27FC236}">
                    <a16:creationId xmlns:a16="http://schemas.microsoft.com/office/drawing/2014/main" id="{98AC7C36-17E6-7D99-2014-5789447F054D}"/>
                  </a:ext>
                </a:extLst>
              </p:cNvPr>
              <p:cNvSpPr>
                <a:spLocks noRot="1" noChangeAspect="1" noMove="1" noResize="1" noEditPoints="1" noAdjustHandles="1" noChangeArrowheads="1" noChangeShapeType="1" noTextEdit="1"/>
              </p:cNvSpPr>
              <p:nvPr/>
            </p:nvSpPr>
            <p:spPr>
              <a:xfrm>
                <a:off x="7293220" y="4557174"/>
                <a:ext cx="1553509" cy="478399"/>
              </a:xfrm>
              <a:prstGeom prst="roundRect">
                <a:avLst/>
              </a:prstGeom>
              <a:blipFill>
                <a:blip r:embed="rId7"/>
                <a:stretch>
                  <a:fillRect/>
                </a:stretch>
              </a:blipFill>
              <a:ln w="12700">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78235883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anim calcmode="lin" valueType="num">
                                      <p:cBhvr>
                                        <p:cTn id="8" dur="500" fill="hold"/>
                                        <p:tgtEl>
                                          <p:spTgt spid="31"/>
                                        </p:tgtEl>
                                        <p:attrNameLst>
                                          <p:attrName>ppt_x</p:attrName>
                                        </p:attrNameLst>
                                      </p:cBhvr>
                                      <p:tavLst>
                                        <p:tav tm="0">
                                          <p:val>
                                            <p:strVal val="#ppt_x"/>
                                          </p:val>
                                        </p:tav>
                                        <p:tav tm="100000">
                                          <p:val>
                                            <p:strVal val="#ppt_x"/>
                                          </p:val>
                                        </p:tav>
                                      </p:tavLst>
                                    </p:anim>
                                    <p:anim calcmode="lin" valueType="num">
                                      <p:cBhvr>
                                        <p:cTn id="9" dur="500" fill="hold"/>
                                        <p:tgtEl>
                                          <p:spTgt spid="3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anim calcmode="lin" valueType="num">
                                      <p:cBhvr>
                                        <p:cTn id="24" dur="500" fill="hold"/>
                                        <p:tgtEl>
                                          <p:spTgt spid="24"/>
                                        </p:tgtEl>
                                        <p:attrNameLst>
                                          <p:attrName>ppt_x</p:attrName>
                                        </p:attrNameLst>
                                      </p:cBhvr>
                                      <p:tavLst>
                                        <p:tav tm="0">
                                          <p:val>
                                            <p:strVal val="#ppt_x"/>
                                          </p:val>
                                        </p:tav>
                                        <p:tav tm="100000">
                                          <p:val>
                                            <p:strVal val="#ppt_x"/>
                                          </p:val>
                                        </p:tav>
                                      </p:tavLst>
                                    </p:anim>
                                    <p:anim calcmode="lin" valueType="num">
                                      <p:cBhvr>
                                        <p:cTn id="25" dur="500" fill="hold"/>
                                        <p:tgtEl>
                                          <p:spTgt spid="24"/>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strVal val="#ppt_x"/>
                                          </p:val>
                                        </p:tav>
                                        <p:tav tm="100000">
                                          <p:val>
                                            <p:strVal val="#ppt_x"/>
                                          </p:val>
                                        </p:tav>
                                      </p:tavLst>
                                    </p:anim>
                                    <p:anim calcmode="lin" valueType="num">
                                      <p:cBhvr>
                                        <p:cTn id="30" dur="500" fill="hold"/>
                                        <p:tgtEl>
                                          <p:spTgt spid="25"/>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anim calcmode="lin" valueType="num">
                                      <p:cBhvr>
                                        <p:cTn id="34" dur="500" fill="hold"/>
                                        <p:tgtEl>
                                          <p:spTgt spid="26"/>
                                        </p:tgtEl>
                                        <p:attrNameLst>
                                          <p:attrName>ppt_x</p:attrName>
                                        </p:attrNameLst>
                                      </p:cBhvr>
                                      <p:tavLst>
                                        <p:tav tm="0">
                                          <p:val>
                                            <p:strVal val="#ppt_x"/>
                                          </p:val>
                                        </p:tav>
                                        <p:tav tm="100000">
                                          <p:val>
                                            <p:strVal val="#ppt_x"/>
                                          </p:val>
                                        </p:tav>
                                      </p:tavLst>
                                    </p:anim>
                                    <p:anim calcmode="lin" valueType="num">
                                      <p:cBhvr>
                                        <p:cTn id="35" dur="500" fill="hold"/>
                                        <p:tgtEl>
                                          <p:spTgt spid="26"/>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anim calcmode="lin" valueType="num">
                                      <p:cBhvr>
                                        <p:cTn id="39" dur="500" fill="hold"/>
                                        <p:tgtEl>
                                          <p:spTgt spid="28"/>
                                        </p:tgtEl>
                                        <p:attrNameLst>
                                          <p:attrName>ppt_x</p:attrName>
                                        </p:attrNameLst>
                                      </p:cBhvr>
                                      <p:tavLst>
                                        <p:tav tm="0">
                                          <p:val>
                                            <p:strVal val="#ppt_x"/>
                                          </p:val>
                                        </p:tav>
                                        <p:tav tm="100000">
                                          <p:val>
                                            <p:strVal val="#ppt_x"/>
                                          </p:val>
                                        </p:tav>
                                      </p:tavLst>
                                    </p:anim>
                                    <p:anim calcmode="lin" valueType="num">
                                      <p:cBhvr>
                                        <p:cTn id="40" dur="5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anim calcmode="lin" valueType="num">
                                      <p:cBhvr>
                                        <p:cTn id="46" dur="500" fill="hold"/>
                                        <p:tgtEl>
                                          <p:spTgt spid="14"/>
                                        </p:tgtEl>
                                        <p:attrNameLst>
                                          <p:attrName>ppt_x</p:attrName>
                                        </p:attrNameLst>
                                      </p:cBhvr>
                                      <p:tavLst>
                                        <p:tav tm="0">
                                          <p:val>
                                            <p:strVal val="#ppt_x"/>
                                          </p:val>
                                        </p:tav>
                                        <p:tav tm="100000">
                                          <p:val>
                                            <p:strVal val="#ppt_x"/>
                                          </p:val>
                                        </p:tav>
                                      </p:tavLst>
                                    </p:anim>
                                    <p:anim calcmode="lin" valueType="num">
                                      <p:cBhvr>
                                        <p:cTn id="47"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8" grpId="0" animBg="1"/>
      <p:bldP spid="31" grpId="0"/>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5E1E8"/>
        </a:solidFill>
        <a:effectLst/>
      </p:bgPr>
    </p:bg>
    <p:spTree>
      <p:nvGrpSpPr>
        <p:cNvPr id="1" name=""/>
        <p:cNvGrpSpPr/>
        <p:nvPr/>
      </p:nvGrpSpPr>
      <p:grpSpPr>
        <a:xfrm>
          <a:off x="0" y="0"/>
          <a:ext cx="0" cy="0"/>
          <a:chOff x="0" y="0"/>
          <a:chExt cx="0" cy="0"/>
        </a:xfrm>
      </p:grpSpPr>
      <p:sp>
        <p:nvSpPr>
          <p:cNvPr id="23" name="Câu hỏi">
            <a:extLst>
              <a:ext uri="{FF2B5EF4-FFF2-40B4-BE49-F238E27FC236}">
                <a16:creationId xmlns:a16="http://schemas.microsoft.com/office/drawing/2014/main" id="{018AD89B-885D-983C-F4F6-FC485515F49D}"/>
              </a:ext>
            </a:extLst>
          </p:cNvPr>
          <p:cNvSpPr/>
          <p:nvPr/>
        </p:nvSpPr>
        <p:spPr>
          <a:xfrm>
            <a:off x="46838" y="3872284"/>
            <a:ext cx="8979194" cy="580430"/>
          </a:xfrm>
          <a:prstGeom prst="roundRect">
            <a:avLst/>
          </a:prstGeom>
          <a:solidFill>
            <a:srgbClr val="FFF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342900">
              <a:buClrTx/>
              <a:defRPr/>
            </a:pPr>
            <a:r>
              <a:rPr lang="vi-VN" sz="1800" kern="1200" noProof="1">
                <a:solidFill>
                  <a:prstClr val="black"/>
                </a:solidFill>
                <a:latin typeface="Arial (Body)"/>
                <a:cs typeface="Arial" panose="020B0604020202020204" pitchFamily="34" charset="0"/>
              </a:rPr>
              <a:t>b) Tần số tương đối của số lần vận động viên ném từ 20,8 m trở lên sau khi tập huấn là</a:t>
            </a:r>
            <a:endParaRPr kumimoji="0" lang="vi-VN" sz="1800" b="0"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24" name="Đáp án đúng">
                <a:extLst>
                  <a:ext uri="{FF2B5EF4-FFF2-40B4-BE49-F238E27FC236}">
                    <a16:creationId xmlns:a16="http://schemas.microsoft.com/office/drawing/2014/main" id="{4D1DA2F5-D9A5-C765-0E47-25DD326F3067}"/>
                  </a:ext>
                </a:extLst>
              </p:cNvPr>
              <p:cNvSpPr/>
              <p:nvPr/>
            </p:nvSpPr>
            <p:spPr>
              <a:xfrm>
                <a:off x="192164" y="4573076"/>
                <a:ext cx="1553509" cy="478399"/>
              </a:xfrm>
              <a:prstGeom prst="roundRect">
                <a:avLst/>
              </a:prstGeom>
              <a:solidFill>
                <a:srgbClr val="FFF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 typeface="Arial"/>
                  <a:buNone/>
                  <a:tabLst/>
                  <a:defRPr/>
                </a:pPr>
                <a14:m>
                  <m:oMathPara xmlns:m="http://schemas.openxmlformats.org/officeDocument/2006/math">
                    <m:oMathParaPr>
                      <m:jc m:val="centerGroup"/>
                    </m:oMathParaPr>
                    <m:oMath xmlns:m="http://schemas.openxmlformats.org/officeDocument/2006/math">
                      <m:r>
                        <m:rPr>
                          <m:nor/>
                        </m:rPr>
                        <a:rPr kumimoji="0" lang="en-US" sz="1800" b="0" i="0" u="none" strike="noStrike" kern="1200" cap="none" spc="0" normalizeH="0" baseline="0" noProof="1" smtClean="0">
                          <a:ln>
                            <a:noFill/>
                          </a:ln>
                          <a:solidFill>
                            <a:prstClr val="black"/>
                          </a:solidFill>
                          <a:effectLst/>
                          <a:uLnTx/>
                          <a:uFillTx/>
                          <a:latin typeface="Arial (Body)"/>
                          <a:ea typeface="+mn-ea"/>
                          <a:cs typeface="Arial" panose="020B0604020202020204" pitchFamily="34" charset="0"/>
                          <a:sym typeface="Arial"/>
                        </a:rPr>
                        <m:t>A</m:t>
                      </m:r>
                      <m:r>
                        <m:rPr>
                          <m:nor/>
                        </m:rPr>
                        <a:rPr kumimoji="0" lang="en-US" sz="1800" b="0" i="0" u="none" strike="noStrike" kern="1200" cap="none" spc="0" normalizeH="0" baseline="0" noProof="1" smtClean="0">
                          <a:ln>
                            <a:noFill/>
                          </a:ln>
                          <a:solidFill>
                            <a:prstClr val="black"/>
                          </a:solidFill>
                          <a:effectLst/>
                          <a:uLnTx/>
                          <a:uFillTx/>
                          <a:latin typeface="Arial (Body)"/>
                          <a:ea typeface="+mn-ea"/>
                          <a:cs typeface="Arial" panose="020B0604020202020204" pitchFamily="34" charset="0"/>
                          <a:sym typeface="Arial"/>
                        </a:rPr>
                        <m:t>.</m:t>
                      </m:r>
                      <m:r>
                        <a:rPr kumimoji="0" lang="en-US" sz="1800" b="0" i="1" u="none" strike="noStrike" kern="1200" cap="none" spc="0" normalizeH="0" baseline="0" noProof="1">
                          <a:ln>
                            <a:noFill/>
                          </a:ln>
                          <a:solidFill>
                            <a:prstClr val="black"/>
                          </a:solidFill>
                          <a:effectLst/>
                          <a:uLnTx/>
                          <a:uFillTx/>
                          <a:latin typeface="Cambria Math" panose="02040503050406030204" pitchFamily="18" charset="0"/>
                          <a:ea typeface="+mn-ea"/>
                          <a:cs typeface="Arial" panose="020B0604020202020204" pitchFamily="34" charset="0"/>
                          <a:sym typeface="Arial"/>
                        </a:rPr>
                        <m:t>  </m:t>
                      </m:r>
                      <m:r>
                        <a:rPr kumimoji="0" lang="en-US" sz="1800" b="0" i="1" u="none" strike="noStrike" kern="1200" cap="none" spc="0" normalizeH="0" baseline="0" noProof="1" smtClean="0">
                          <a:ln>
                            <a:noFill/>
                          </a:ln>
                          <a:solidFill>
                            <a:prstClr val="black"/>
                          </a:solidFill>
                          <a:effectLst/>
                          <a:uLnTx/>
                          <a:uFillTx/>
                          <a:latin typeface="Cambria Math" panose="02040503050406030204" pitchFamily="18" charset="0"/>
                          <a:ea typeface="+mn-ea"/>
                          <a:cs typeface="Arial" panose="020B0604020202020204" pitchFamily="34" charset="0"/>
                          <a:sym typeface="Arial"/>
                        </a:rPr>
                        <m:t>20%</m:t>
                      </m:r>
                    </m:oMath>
                  </m:oMathPara>
                </a14:m>
                <a:endParaRPr kumimoji="0" lang="vi-VN" sz="1800" b="0"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endParaRPr>
              </a:p>
            </p:txBody>
          </p:sp>
        </mc:Choice>
        <mc:Fallback xmlns="">
          <p:sp>
            <p:nvSpPr>
              <p:cNvPr id="24" name="Đáp án đúng">
                <a:extLst>
                  <a:ext uri="{FF2B5EF4-FFF2-40B4-BE49-F238E27FC236}">
                    <a16:creationId xmlns:a16="http://schemas.microsoft.com/office/drawing/2014/main" id="{4D1DA2F5-D9A5-C765-0E47-25DD326F3067}"/>
                  </a:ext>
                </a:extLst>
              </p:cNvPr>
              <p:cNvSpPr>
                <a:spLocks noRot="1" noChangeAspect="1" noMove="1" noResize="1" noEditPoints="1" noAdjustHandles="1" noChangeArrowheads="1" noChangeShapeType="1" noTextEdit="1"/>
              </p:cNvSpPr>
              <p:nvPr/>
            </p:nvSpPr>
            <p:spPr>
              <a:xfrm>
                <a:off x="192164" y="4573076"/>
                <a:ext cx="1553509" cy="478399"/>
              </a:xfrm>
              <a:prstGeom prst="roundRect">
                <a:avLst/>
              </a:prstGeom>
              <a:blipFill>
                <a:blip r:embed="rId2"/>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Đáp án sai 1">
                <a:extLst>
                  <a:ext uri="{FF2B5EF4-FFF2-40B4-BE49-F238E27FC236}">
                    <a16:creationId xmlns:a16="http://schemas.microsoft.com/office/drawing/2014/main" id="{1713963F-2894-56F2-E53C-4371936FB85C}"/>
                  </a:ext>
                </a:extLst>
              </p:cNvPr>
              <p:cNvSpPr/>
              <p:nvPr/>
            </p:nvSpPr>
            <p:spPr>
              <a:xfrm>
                <a:off x="4926202" y="4573077"/>
                <a:ext cx="1553509" cy="478399"/>
              </a:xfrm>
              <a:prstGeom prst="roundRect">
                <a:avLst/>
              </a:prstGeom>
              <a:solidFill>
                <a:srgbClr val="FFF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 typeface="Arial"/>
                  <a:buNone/>
                  <a:tabLst/>
                  <a:defRPr/>
                </a:pPr>
                <a14:m>
                  <m:oMathPara xmlns:m="http://schemas.openxmlformats.org/officeDocument/2006/math">
                    <m:oMathParaPr>
                      <m:jc m:val="centerGroup"/>
                    </m:oMathParaPr>
                    <m:oMath xmlns:m="http://schemas.openxmlformats.org/officeDocument/2006/math">
                      <m:r>
                        <m:rPr>
                          <m:nor/>
                        </m:rPr>
                        <a:rPr kumimoji="0" lang="en-US" sz="1800" b="0" i="0" u="none" strike="noStrike" kern="1200" cap="none" spc="0" normalizeH="0" baseline="0" noProof="1" smtClean="0">
                          <a:ln>
                            <a:noFill/>
                          </a:ln>
                          <a:solidFill>
                            <a:prstClr val="black"/>
                          </a:solidFill>
                          <a:effectLst/>
                          <a:uLnTx/>
                          <a:uFillTx/>
                          <a:latin typeface="Arial (Body)"/>
                          <a:ea typeface="+mn-ea"/>
                          <a:cs typeface="Arial" panose="020B0604020202020204" pitchFamily="34" charset="0"/>
                          <a:sym typeface="Arial"/>
                        </a:rPr>
                        <m:t>C</m:t>
                      </m:r>
                      <m:r>
                        <m:rPr>
                          <m:nor/>
                        </m:rPr>
                        <a:rPr kumimoji="0" lang="en-US" sz="1800" b="0" i="0" u="none" strike="noStrike" kern="1200" cap="none" spc="0" normalizeH="0" baseline="0" noProof="1" smtClean="0">
                          <a:ln>
                            <a:noFill/>
                          </a:ln>
                          <a:solidFill>
                            <a:prstClr val="black"/>
                          </a:solidFill>
                          <a:effectLst/>
                          <a:uLnTx/>
                          <a:uFillTx/>
                          <a:latin typeface="Arial (Body)"/>
                          <a:ea typeface="+mn-ea"/>
                          <a:cs typeface="Arial" panose="020B0604020202020204" pitchFamily="34" charset="0"/>
                          <a:sym typeface="Arial"/>
                        </a:rPr>
                        <m:t>. </m:t>
                      </m:r>
                      <m:r>
                        <a:rPr kumimoji="0" lang="en-US" sz="1800" b="0" i="1" u="none" strike="noStrike" kern="1200" cap="none" spc="0" normalizeH="0" baseline="0" noProof="1" smtClean="0">
                          <a:ln>
                            <a:noFill/>
                          </a:ln>
                          <a:solidFill>
                            <a:prstClr val="black"/>
                          </a:solidFill>
                          <a:effectLst/>
                          <a:uLnTx/>
                          <a:uFillTx/>
                          <a:latin typeface="Cambria Math" panose="02040503050406030204" pitchFamily="18" charset="0"/>
                          <a:ea typeface="+mn-ea"/>
                          <a:cs typeface="Arial" panose="020B0604020202020204" pitchFamily="34" charset="0"/>
                          <a:sym typeface="Arial"/>
                        </a:rPr>
                        <m:t>30%</m:t>
                      </m:r>
                    </m:oMath>
                  </m:oMathPara>
                </a14:m>
                <a:endParaRPr kumimoji="0" lang="vi-VN" sz="1800" b="0"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endParaRPr>
              </a:p>
            </p:txBody>
          </p:sp>
        </mc:Choice>
        <mc:Fallback xmlns="">
          <p:sp>
            <p:nvSpPr>
              <p:cNvPr id="25" name="Đáp án sai 1">
                <a:extLst>
                  <a:ext uri="{FF2B5EF4-FFF2-40B4-BE49-F238E27FC236}">
                    <a16:creationId xmlns:a16="http://schemas.microsoft.com/office/drawing/2014/main" id="{1713963F-2894-56F2-E53C-4371936FB85C}"/>
                  </a:ext>
                </a:extLst>
              </p:cNvPr>
              <p:cNvSpPr>
                <a:spLocks noRot="1" noChangeAspect="1" noMove="1" noResize="1" noEditPoints="1" noAdjustHandles="1" noChangeArrowheads="1" noChangeShapeType="1" noTextEdit="1"/>
              </p:cNvSpPr>
              <p:nvPr/>
            </p:nvSpPr>
            <p:spPr>
              <a:xfrm>
                <a:off x="4926202" y="4573077"/>
                <a:ext cx="1553509" cy="478399"/>
              </a:xfrm>
              <a:prstGeom prst="roundRect">
                <a:avLst/>
              </a:prstGeom>
              <a:blipFill>
                <a:blip r:embed="rId3"/>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Đáp án sai 2">
                <a:extLst>
                  <a:ext uri="{FF2B5EF4-FFF2-40B4-BE49-F238E27FC236}">
                    <a16:creationId xmlns:a16="http://schemas.microsoft.com/office/drawing/2014/main" id="{72E080E8-9CBE-7E1E-25CC-340E27A4D017}"/>
                  </a:ext>
                </a:extLst>
              </p:cNvPr>
              <p:cNvSpPr/>
              <p:nvPr/>
            </p:nvSpPr>
            <p:spPr>
              <a:xfrm>
                <a:off x="2559183" y="4573077"/>
                <a:ext cx="1553509" cy="478399"/>
              </a:xfrm>
              <a:prstGeom prst="roundRect">
                <a:avLst/>
              </a:prstGeom>
              <a:solidFill>
                <a:srgbClr val="FFF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 typeface="Arial"/>
                  <a:buNone/>
                  <a:tabLst/>
                  <a:defRPr/>
                </a:pPr>
                <a14:m>
                  <m:oMathPara xmlns:m="http://schemas.openxmlformats.org/officeDocument/2006/math">
                    <m:oMathParaPr>
                      <m:jc m:val="centerGroup"/>
                    </m:oMathParaPr>
                    <m:oMath xmlns:m="http://schemas.openxmlformats.org/officeDocument/2006/math">
                      <m:r>
                        <m:rPr>
                          <m:nor/>
                        </m:rPr>
                        <a:rPr kumimoji="0" lang="en-US" sz="1800" b="0" i="0" u="none" strike="noStrike" kern="1200" cap="none" spc="0" normalizeH="0" baseline="0" noProof="1" smtClean="0">
                          <a:ln>
                            <a:noFill/>
                          </a:ln>
                          <a:solidFill>
                            <a:prstClr val="black"/>
                          </a:solidFill>
                          <a:effectLst/>
                          <a:uLnTx/>
                          <a:uFillTx/>
                          <a:latin typeface="Arial (Body)"/>
                          <a:ea typeface="+mn-ea"/>
                          <a:cs typeface="Arial" panose="020B0604020202020204" pitchFamily="34" charset="0"/>
                          <a:sym typeface="Arial"/>
                        </a:rPr>
                        <m:t>B</m:t>
                      </m:r>
                      <m:r>
                        <m:rPr>
                          <m:nor/>
                        </m:rPr>
                        <a:rPr kumimoji="0" lang="en-US" sz="1800" b="0" i="0" u="none" strike="noStrike" kern="1200" cap="none" spc="0" normalizeH="0" baseline="0" noProof="1" smtClean="0">
                          <a:ln>
                            <a:noFill/>
                          </a:ln>
                          <a:solidFill>
                            <a:prstClr val="black"/>
                          </a:solidFill>
                          <a:effectLst/>
                          <a:uLnTx/>
                          <a:uFillTx/>
                          <a:latin typeface="Arial (Body)"/>
                          <a:ea typeface="+mn-ea"/>
                          <a:cs typeface="Arial" panose="020B0604020202020204" pitchFamily="34" charset="0"/>
                          <a:sym typeface="Arial"/>
                        </a:rPr>
                        <m:t>.</m:t>
                      </m:r>
                      <m:r>
                        <a:rPr kumimoji="0" lang="en-US" sz="1800" b="0" i="1" u="none" strike="noStrike" kern="1200" cap="none" spc="0" normalizeH="0" baseline="0" noProof="1">
                          <a:ln>
                            <a:noFill/>
                          </a:ln>
                          <a:solidFill>
                            <a:prstClr val="black"/>
                          </a:solidFill>
                          <a:effectLst/>
                          <a:uLnTx/>
                          <a:uFillTx/>
                          <a:latin typeface="Cambria Math" panose="02040503050406030204" pitchFamily="18" charset="0"/>
                          <a:ea typeface="+mn-ea"/>
                          <a:cs typeface="Arial" panose="020B0604020202020204" pitchFamily="34" charset="0"/>
                          <a:sym typeface="Arial"/>
                        </a:rPr>
                        <m:t>  </m:t>
                      </m:r>
                      <m:r>
                        <a:rPr kumimoji="0" lang="en-US" sz="1800" b="0" i="1" u="none" strike="noStrike" kern="1200" cap="none" spc="0" normalizeH="0" baseline="0" noProof="1" smtClean="0">
                          <a:ln>
                            <a:noFill/>
                          </a:ln>
                          <a:solidFill>
                            <a:prstClr val="black"/>
                          </a:solidFill>
                          <a:effectLst/>
                          <a:uLnTx/>
                          <a:uFillTx/>
                          <a:latin typeface="Cambria Math" panose="02040503050406030204" pitchFamily="18" charset="0"/>
                          <a:ea typeface="+mn-ea"/>
                          <a:cs typeface="Arial" panose="020B0604020202020204" pitchFamily="34" charset="0"/>
                          <a:sym typeface="Arial"/>
                        </a:rPr>
                        <m:t>25%</m:t>
                      </m:r>
                    </m:oMath>
                  </m:oMathPara>
                </a14:m>
                <a:endParaRPr kumimoji="0" lang="vi-VN" sz="1800" b="0"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endParaRPr>
              </a:p>
            </p:txBody>
          </p:sp>
        </mc:Choice>
        <mc:Fallback xmlns="">
          <p:sp>
            <p:nvSpPr>
              <p:cNvPr id="26" name="Đáp án sai 2">
                <a:extLst>
                  <a:ext uri="{FF2B5EF4-FFF2-40B4-BE49-F238E27FC236}">
                    <a16:creationId xmlns:a16="http://schemas.microsoft.com/office/drawing/2014/main" id="{72E080E8-9CBE-7E1E-25CC-340E27A4D017}"/>
                  </a:ext>
                </a:extLst>
              </p:cNvPr>
              <p:cNvSpPr>
                <a:spLocks noRot="1" noChangeAspect="1" noMove="1" noResize="1" noEditPoints="1" noAdjustHandles="1" noChangeArrowheads="1" noChangeShapeType="1" noTextEdit="1"/>
              </p:cNvSpPr>
              <p:nvPr/>
            </p:nvSpPr>
            <p:spPr>
              <a:xfrm>
                <a:off x="2559183" y="4573077"/>
                <a:ext cx="1553509" cy="478399"/>
              </a:xfrm>
              <a:prstGeom prst="roundRect">
                <a:avLst/>
              </a:prstGeom>
              <a:blipFill>
                <a:blip r:embed="rId4"/>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Đáp án sai 3">
                <a:extLst>
                  <a:ext uri="{FF2B5EF4-FFF2-40B4-BE49-F238E27FC236}">
                    <a16:creationId xmlns:a16="http://schemas.microsoft.com/office/drawing/2014/main" id="{98AC7C36-17E6-7D99-2014-5789447F054D}"/>
                  </a:ext>
                </a:extLst>
              </p:cNvPr>
              <p:cNvSpPr/>
              <p:nvPr/>
            </p:nvSpPr>
            <p:spPr>
              <a:xfrm>
                <a:off x="7293221" y="4573078"/>
                <a:ext cx="1553509" cy="478399"/>
              </a:xfrm>
              <a:prstGeom prst="roundRect">
                <a:avLst/>
              </a:prstGeom>
              <a:solidFill>
                <a:srgbClr val="FFF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 typeface="Arial"/>
                  <a:buNone/>
                  <a:tabLst/>
                  <a:defRPr/>
                </a:pPr>
                <a14:m>
                  <m:oMathPara xmlns:m="http://schemas.openxmlformats.org/officeDocument/2006/math">
                    <m:oMathParaPr>
                      <m:jc m:val="centerGroup"/>
                    </m:oMathParaPr>
                    <m:oMath xmlns:m="http://schemas.openxmlformats.org/officeDocument/2006/math">
                      <m:r>
                        <m:rPr>
                          <m:nor/>
                        </m:rPr>
                        <a:rPr kumimoji="0" lang="en-US" sz="1800" b="0" i="0" u="none" strike="noStrike" kern="1200" cap="none" spc="0" normalizeH="0" baseline="0" noProof="1" smtClean="0">
                          <a:ln>
                            <a:noFill/>
                          </a:ln>
                          <a:solidFill>
                            <a:prstClr val="black"/>
                          </a:solidFill>
                          <a:effectLst/>
                          <a:uLnTx/>
                          <a:uFillTx/>
                          <a:latin typeface="Arial (Body)"/>
                          <a:ea typeface="+mn-ea"/>
                          <a:cs typeface="Arial" panose="020B0604020202020204" pitchFamily="34" charset="0"/>
                          <a:sym typeface="Arial"/>
                        </a:rPr>
                        <m:t>D</m:t>
                      </m:r>
                      <m:r>
                        <m:rPr>
                          <m:nor/>
                        </m:rPr>
                        <a:rPr kumimoji="0" lang="en-US" sz="1800" b="0" i="0" u="none" strike="noStrike" kern="1200" cap="none" spc="0" normalizeH="0" baseline="0" noProof="1" smtClean="0">
                          <a:ln>
                            <a:noFill/>
                          </a:ln>
                          <a:solidFill>
                            <a:prstClr val="black"/>
                          </a:solidFill>
                          <a:effectLst/>
                          <a:uLnTx/>
                          <a:uFillTx/>
                          <a:latin typeface="Arial (Body)"/>
                          <a:ea typeface="+mn-ea"/>
                          <a:cs typeface="Arial" panose="020B0604020202020204" pitchFamily="34" charset="0"/>
                          <a:sym typeface="Arial"/>
                        </a:rPr>
                        <m:t>.</m:t>
                      </m:r>
                      <m:r>
                        <a:rPr kumimoji="0" lang="en-US" sz="1800" b="0" i="1" u="none" strike="noStrike" kern="1200" cap="none" spc="0" normalizeH="0" baseline="0" noProof="1">
                          <a:ln>
                            <a:noFill/>
                          </a:ln>
                          <a:solidFill>
                            <a:prstClr val="black"/>
                          </a:solidFill>
                          <a:effectLst/>
                          <a:uLnTx/>
                          <a:uFillTx/>
                          <a:latin typeface="Cambria Math" panose="02040503050406030204" pitchFamily="18" charset="0"/>
                          <a:ea typeface="+mn-ea"/>
                          <a:cs typeface="Arial" panose="020B0604020202020204" pitchFamily="34" charset="0"/>
                          <a:sym typeface="Arial"/>
                        </a:rPr>
                        <m:t>  </m:t>
                      </m:r>
                      <m:r>
                        <a:rPr kumimoji="0" lang="en-US" sz="1800" b="0" i="1" u="none" strike="noStrike" kern="1200" cap="none" spc="0" normalizeH="0" baseline="0" noProof="1" smtClean="0">
                          <a:ln>
                            <a:noFill/>
                          </a:ln>
                          <a:solidFill>
                            <a:prstClr val="black"/>
                          </a:solidFill>
                          <a:effectLst/>
                          <a:uLnTx/>
                          <a:uFillTx/>
                          <a:latin typeface="Cambria Math" panose="02040503050406030204" pitchFamily="18" charset="0"/>
                          <a:ea typeface="+mn-ea"/>
                          <a:cs typeface="Arial" panose="020B0604020202020204" pitchFamily="34" charset="0"/>
                          <a:sym typeface="Arial"/>
                        </a:rPr>
                        <m:t>35%</m:t>
                      </m:r>
                    </m:oMath>
                  </m:oMathPara>
                </a14:m>
                <a:endParaRPr kumimoji="0" lang="vi-VN" sz="1800" b="0"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endParaRPr>
              </a:p>
            </p:txBody>
          </p:sp>
        </mc:Choice>
        <mc:Fallback xmlns="">
          <p:sp>
            <p:nvSpPr>
              <p:cNvPr id="28" name="Đáp án sai 3">
                <a:extLst>
                  <a:ext uri="{FF2B5EF4-FFF2-40B4-BE49-F238E27FC236}">
                    <a16:creationId xmlns:a16="http://schemas.microsoft.com/office/drawing/2014/main" id="{98AC7C36-17E6-7D99-2014-5789447F054D}"/>
                  </a:ext>
                </a:extLst>
              </p:cNvPr>
              <p:cNvSpPr>
                <a:spLocks noRot="1" noChangeAspect="1" noMove="1" noResize="1" noEditPoints="1" noAdjustHandles="1" noChangeArrowheads="1" noChangeShapeType="1" noTextEdit="1"/>
              </p:cNvSpPr>
              <p:nvPr/>
            </p:nvSpPr>
            <p:spPr>
              <a:xfrm>
                <a:off x="7293221" y="4573078"/>
                <a:ext cx="1553509" cy="478399"/>
              </a:xfrm>
              <a:prstGeom prst="roundRect">
                <a:avLst/>
              </a:prstGeom>
              <a:blipFill>
                <a:blip r:embed="rId5"/>
                <a:stretch>
                  <a:fillRect/>
                </a:stretch>
              </a:blipFill>
              <a:ln w="12700">
                <a:solidFill>
                  <a:schemeClr val="tx1"/>
                </a:solidFill>
              </a:ln>
            </p:spPr>
            <p:txBody>
              <a:bodyPr/>
              <a:lstStyle/>
              <a:p>
                <a:r>
                  <a:rPr lang="en-US">
                    <a:noFill/>
                  </a:rPr>
                  <a:t> </a:t>
                </a:r>
              </a:p>
            </p:txBody>
          </p:sp>
        </mc:Fallback>
      </mc:AlternateContent>
      <p:sp>
        <p:nvSpPr>
          <p:cNvPr id="30" name="Rectangle 29"/>
          <p:cNvSpPr/>
          <p:nvPr/>
        </p:nvSpPr>
        <p:spPr>
          <a:xfrm>
            <a:off x="1791977" y="37938"/>
            <a:ext cx="5560048" cy="400110"/>
          </a:xfrm>
          <a:prstGeom prst="rect">
            <a:avLst/>
          </a:prstGeom>
        </p:spPr>
        <p:txBody>
          <a:bodyPr wrap="none">
            <a:spAutoFit/>
          </a:bodyPr>
          <a:lstStyle/>
          <a:p>
            <a:pPr marL="0" marR="0" lvl="0" indent="0" algn="ctr" defTabSz="457200" rtl="0" eaLnBrk="1" fontAlgn="auto" latinLnBrk="0" hangingPunct="1">
              <a:lnSpc>
                <a:spcPct val="100000"/>
              </a:lnSpc>
              <a:spcBef>
                <a:spcPts val="150"/>
              </a:spcBef>
              <a:spcAft>
                <a:spcPts val="150"/>
              </a:spcAft>
              <a:buClrTx/>
              <a:buSzTx/>
              <a:buFont typeface="Arial"/>
              <a:buNone/>
              <a:tabLst/>
              <a:defRPr/>
            </a:pPr>
            <a:r>
              <a:rPr kumimoji="0" lang="en-US" sz="20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Trả lời các câu hỏi trắc nghiệm (SGK – tr.49)</a:t>
            </a:r>
          </a:p>
        </p:txBody>
      </p:sp>
      <p:sp>
        <p:nvSpPr>
          <p:cNvPr id="31" name="Rectangle 30"/>
          <p:cNvSpPr/>
          <p:nvPr/>
        </p:nvSpPr>
        <p:spPr>
          <a:xfrm>
            <a:off x="46838" y="337174"/>
            <a:ext cx="9040633" cy="923330"/>
          </a:xfrm>
          <a:prstGeom prst="rect">
            <a:avLst/>
          </a:prstGeom>
        </p:spPr>
        <p:txBody>
          <a:bodyPr wrap="square">
            <a:spAutoFit/>
          </a:bodyPr>
          <a:lstStyle/>
          <a:p>
            <a:pPr marL="0" marR="0" lvl="0" indent="0" algn="just" defTabSz="342900" rtl="0" eaLnBrk="1" fontAlgn="auto" latinLnBrk="0" hangingPunct="1">
              <a:lnSpc>
                <a:spcPct val="150000"/>
              </a:lnSpc>
              <a:spcBef>
                <a:spcPts val="0"/>
              </a:spcBef>
              <a:spcAft>
                <a:spcPts val="0"/>
              </a:spcAft>
              <a:buClrTx/>
              <a:buSzTx/>
              <a:buFont typeface="Arial"/>
              <a:buNone/>
              <a:tabLst/>
              <a:defRPr/>
            </a:pPr>
            <a:r>
              <a:rPr kumimoji="0" lang="en-US" sz="1800" b="1"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rPr>
              <a:t>Bài 3</a:t>
            </a:r>
            <a:r>
              <a:rPr kumimoji="0" lang="vi-VN" sz="1800" b="1"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rPr>
              <a:t>:</a:t>
            </a:r>
            <a:r>
              <a:rPr kumimoji="0" lang="en-US" sz="1800" b="1"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rPr>
              <a:t> </a:t>
            </a:r>
            <a:r>
              <a:rPr kumimoji="0" lang="vi-VN" sz="1800" b="0"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rPr>
              <a:t>Bảng dưới đây ghi lại cự li ném tạ (đơn vị: mét) của một vận động viên trước và sau một</a:t>
            </a:r>
            <a:r>
              <a:rPr kumimoji="0" lang="en-US" sz="1800" b="0"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rPr>
              <a:t> </a:t>
            </a:r>
            <a:r>
              <a:rPr kumimoji="0" lang="vi-VN" sz="1800" b="0"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rPr>
              <a:t>đợt tập huấn đặc biệt.</a:t>
            </a:r>
          </a:p>
        </p:txBody>
      </p:sp>
      <p:pic>
        <p:nvPicPr>
          <p:cNvPr id="4" name="Picture 3"/>
          <p:cNvPicPr>
            <a:picLocks noChangeAspect="1"/>
          </p:cNvPicPr>
          <p:nvPr/>
        </p:nvPicPr>
        <p:blipFill>
          <a:blip r:embed="rId6"/>
          <a:stretch>
            <a:fillRect/>
          </a:stretch>
        </p:blipFill>
        <p:spPr>
          <a:xfrm>
            <a:off x="1208542" y="1240532"/>
            <a:ext cx="6655786" cy="2543192"/>
          </a:xfrm>
          <a:prstGeom prst="rect">
            <a:avLst/>
          </a:prstGeom>
        </p:spPr>
      </p:pic>
      <mc:AlternateContent xmlns:mc="http://schemas.openxmlformats.org/markup-compatibility/2006" xmlns:a14="http://schemas.microsoft.com/office/drawing/2010/main">
        <mc:Choice Requires="a14">
          <p:sp>
            <p:nvSpPr>
              <p:cNvPr id="12" name="Đáp án sai 2">
                <a:extLst>
                  <a:ext uri="{FF2B5EF4-FFF2-40B4-BE49-F238E27FC236}">
                    <a16:creationId xmlns:a16="http://schemas.microsoft.com/office/drawing/2014/main" id="{72E080E8-9CBE-7E1E-25CC-340E27A4D017}"/>
                  </a:ext>
                </a:extLst>
              </p:cNvPr>
              <p:cNvSpPr/>
              <p:nvPr/>
            </p:nvSpPr>
            <p:spPr>
              <a:xfrm>
                <a:off x="2559183" y="4573076"/>
                <a:ext cx="1553509" cy="478399"/>
              </a:xfrm>
              <a:prstGeom prst="roundRect">
                <a:avLst/>
              </a:prstGeom>
              <a:solidFill>
                <a:srgbClr val="EFA64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 typeface="Arial"/>
                  <a:buNone/>
                  <a:tabLst/>
                  <a:defRPr/>
                </a:pPr>
                <a14:m>
                  <m:oMathPara xmlns:m="http://schemas.openxmlformats.org/officeDocument/2006/math">
                    <m:oMathParaPr>
                      <m:jc m:val="centerGroup"/>
                    </m:oMathParaPr>
                    <m:oMath xmlns:m="http://schemas.openxmlformats.org/officeDocument/2006/math">
                      <m:r>
                        <m:rPr>
                          <m:nor/>
                        </m:rPr>
                        <a:rPr kumimoji="0" lang="en-US" sz="1800" b="1" i="0" u="none" strike="noStrike" kern="1200" cap="none" spc="0" normalizeH="0" baseline="0" noProof="1" smtClean="0">
                          <a:ln>
                            <a:noFill/>
                          </a:ln>
                          <a:solidFill>
                            <a:schemeClr val="bg1"/>
                          </a:solidFill>
                          <a:effectLst/>
                          <a:uLnTx/>
                          <a:uFillTx/>
                          <a:latin typeface="Arial (Body)"/>
                          <a:ea typeface="+mn-ea"/>
                          <a:cs typeface="Arial" panose="020B0604020202020204" pitchFamily="34" charset="0"/>
                          <a:sym typeface="Arial"/>
                        </a:rPr>
                        <m:t>B</m:t>
                      </m:r>
                      <m:r>
                        <m:rPr>
                          <m:nor/>
                        </m:rPr>
                        <a:rPr kumimoji="0" lang="en-US" sz="1800" b="1" i="0" u="none" strike="noStrike" kern="1200" cap="none" spc="0" normalizeH="0" baseline="0" noProof="1" smtClean="0">
                          <a:ln>
                            <a:noFill/>
                          </a:ln>
                          <a:solidFill>
                            <a:schemeClr val="bg1"/>
                          </a:solidFill>
                          <a:effectLst/>
                          <a:uLnTx/>
                          <a:uFillTx/>
                          <a:latin typeface="Arial (Body)"/>
                          <a:ea typeface="+mn-ea"/>
                          <a:cs typeface="Arial" panose="020B0604020202020204" pitchFamily="34" charset="0"/>
                          <a:sym typeface="Arial"/>
                        </a:rPr>
                        <m:t>.</m:t>
                      </m:r>
                      <m:r>
                        <a:rPr kumimoji="0" lang="en-US" sz="1800" b="1" i="1" u="none" strike="noStrike" kern="1200" cap="none" spc="0" normalizeH="0" baseline="0" noProof="1">
                          <a:ln>
                            <a:noFill/>
                          </a:ln>
                          <a:solidFill>
                            <a:schemeClr val="bg1"/>
                          </a:solidFill>
                          <a:effectLst/>
                          <a:uLnTx/>
                          <a:uFillTx/>
                          <a:latin typeface="Cambria Math" panose="02040503050406030204" pitchFamily="18" charset="0"/>
                          <a:ea typeface="+mn-ea"/>
                          <a:cs typeface="Arial" panose="020B0604020202020204" pitchFamily="34" charset="0"/>
                          <a:sym typeface="Arial"/>
                        </a:rPr>
                        <m:t>  </m:t>
                      </m:r>
                      <m:r>
                        <a:rPr kumimoji="0" lang="en-US" sz="1800" b="1" i="1" u="none" strike="noStrike" kern="1200" cap="none" spc="0" normalizeH="0" baseline="0" noProof="1" smtClean="0">
                          <a:ln>
                            <a:noFill/>
                          </a:ln>
                          <a:solidFill>
                            <a:schemeClr val="bg1"/>
                          </a:solidFill>
                          <a:effectLst/>
                          <a:uLnTx/>
                          <a:uFillTx/>
                          <a:latin typeface="Cambria Math" panose="02040503050406030204" pitchFamily="18" charset="0"/>
                          <a:ea typeface="+mn-ea"/>
                          <a:cs typeface="Arial" panose="020B0604020202020204" pitchFamily="34" charset="0"/>
                          <a:sym typeface="Arial"/>
                        </a:rPr>
                        <m:t>𝟐𝟓</m:t>
                      </m:r>
                      <m:r>
                        <a:rPr kumimoji="0" lang="en-US" sz="1800" b="1" i="1" u="none" strike="noStrike" kern="1200" cap="none" spc="0" normalizeH="0" baseline="0" noProof="1" smtClean="0">
                          <a:ln>
                            <a:noFill/>
                          </a:ln>
                          <a:solidFill>
                            <a:schemeClr val="bg1"/>
                          </a:solidFill>
                          <a:effectLst/>
                          <a:uLnTx/>
                          <a:uFillTx/>
                          <a:latin typeface="Cambria Math" panose="02040503050406030204" pitchFamily="18" charset="0"/>
                          <a:ea typeface="+mn-ea"/>
                          <a:cs typeface="Arial" panose="020B0604020202020204" pitchFamily="34" charset="0"/>
                          <a:sym typeface="Arial"/>
                        </a:rPr>
                        <m:t>%</m:t>
                      </m:r>
                    </m:oMath>
                  </m:oMathPara>
                </a14:m>
                <a:endParaRPr kumimoji="0" lang="vi-VN" sz="1800" b="1" i="0" u="none" strike="noStrike" kern="1200" cap="none" spc="0" normalizeH="0" baseline="0" noProof="1">
                  <a:ln>
                    <a:noFill/>
                  </a:ln>
                  <a:solidFill>
                    <a:schemeClr val="bg1"/>
                  </a:solidFill>
                  <a:effectLst/>
                  <a:uLnTx/>
                  <a:uFillTx/>
                  <a:latin typeface="Arial (Body)"/>
                  <a:ea typeface="+mn-ea"/>
                  <a:cs typeface="Arial" panose="020B0604020202020204" pitchFamily="34" charset="0"/>
                  <a:sym typeface="Arial"/>
                </a:endParaRPr>
              </a:p>
            </p:txBody>
          </p:sp>
        </mc:Choice>
        <mc:Fallback xmlns="">
          <p:sp>
            <p:nvSpPr>
              <p:cNvPr id="12" name="Đáp án sai 2">
                <a:extLst>
                  <a:ext uri="{FF2B5EF4-FFF2-40B4-BE49-F238E27FC236}">
                    <a16:creationId xmlns:a16="http://schemas.microsoft.com/office/drawing/2014/main" id="{72E080E8-9CBE-7E1E-25CC-340E27A4D017}"/>
                  </a:ext>
                </a:extLst>
              </p:cNvPr>
              <p:cNvSpPr>
                <a:spLocks noRot="1" noChangeAspect="1" noMove="1" noResize="1" noEditPoints="1" noAdjustHandles="1" noChangeArrowheads="1" noChangeShapeType="1" noTextEdit="1"/>
              </p:cNvSpPr>
              <p:nvPr/>
            </p:nvSpPr>
            <p:spPr>
              <a:xfrm>
                <a:off x="2559183" y="4573076"/>
                <a:ext cx="1553509" cy="478399"/>
              </a:xfrm>
              <a:prstGeom prst="roundRect">
                <a:avLst/>
              </a:prstGeom>
              <a:blipFill>
                <a:blip r:embed="rId7"/>
                <a:stretch>
                  <a:fillRect/>
                </a:stretch>
              </a:blipFill>
              <a:ln w="12700">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1942570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anim calcmode="lin" valueType="num">
                                      <p:cBhvr>
                                        <p:cTn id="13" dur="500" fill="hold"/>
                                        <p:tgtEl>
                                          <p:spTgt spid="24"/>
                                        </p:tgtEl>
                                        <p:attrNameLst>
                                          <p:attrName>ppt_x</p:attrName>
                                        </p:attrNameLst>
                                      </p:cBhvr>
                                      <p:tavLst>
                                        <p:tav tm="0">
                                          <p:val>
                                            <p:strVal val="#ppt_x"/>
                                          </p:val>
                                        </p:tav>
                                        <p:tav tm="100000">
                                          <p:val>
                                            <p:strVal val="#ppt_x"/>
                                          </p:val>
                                        </p:tav>
                                      </p:tavLst>
                                    </p:anim>
                                    <p:anim calcmode="lin" valueType="num">
                                      <p:cBhvr>
                                        <p:cTn id="14" dur="50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anim calcmode="lin" valueType="num">
                                      <p:cBhvr>
                                        <p:cTn id="18" dur="500" fill="hold"/>
                                        <p:tgtEl>
                                          <p:spTgt spid="25"/>
                                        </p:tgtEl>
                                        <p:attrNameLst>
                                          <p:attrName>ppt_x</p:attrName>
                                        </p:attrNameLst>
                                      </p:cBhvr>
                                      <p:tavLst>
                                        <p:tav tm="0">
                                          <p:val>
                                            <p:strVal val="#ppt_x"/>
                                          </p:val>
                                        </p:tav>
                                        <p:tav tm="100000">
                                          <p:val>
                                            <p:strVal val="#ppt_x"/>
                                          </p:val>
                                        </p:tav>
                                      </p:tavLst>
                                    </p:anim>
                                    <p:anim calcmode="lin" valueType="num">
                                      <p:cBhvr>
                                        <p:cTn id="19" dur="500" fill="hold"/>
                                        <p:tgtEl>
                                          <p:spTgt spid="2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anim calcmode="lin" valueType="num">
                                      <p:cBhvr>
                                        <p:cTn id="23" dur="500" fill="hold"/>
                                        <p:tgtEl>
                                          <p:spTgt spid="26"/>
                                        </p:tgtEl>
                                        <p:attrNameLst>
                                          <p:attrName>ppt_x</p:attrName>
                                        </p:attrNameLst>
                                      </p:cBhvr>
                                      <p:tavLst>
                                        <p:tav tm="0">
                                          <p:val>
                                            <p:strVal val="#ppt_x"/>
                                          </p:val>
                                        </p:tav>
                                        <p:tav tm="100000">
                                          <p:val>
                                            <p:strVal val="#ppt_x"/>
                                          </p:val>
                                        </p:tav>
                                      </p:tavLst>
                                    </p:anim>
                                    <p:anim calcmode="lin" valueType="num">
                                      <p:cBhvr>
                                        <p:cTn id="24" dur="500" fill="hold"/>
                                        <p:tgtEl>
                                          <p:spTgt spid="2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anim calcmode="lin" valueType="num">
                                      <p:cBhvr>
                                        <p:cTn id="28" dur="500" fill="hold"/>
                                        <p:tgtEl>
                                          <p:spTgt spid="28"/>
                                        </p:tgtEl>
                                        <p:attrNameLst>
                                          <p:attrName>ppt_x</p:attrName>
                                        </p:attrNameLst>
                                      </p:cBhvr>
                                      <p:tavLst>
                                        <p:tav tm="0">
                                          <p:val>
                                            <p:strVal val="#ppt_x"/>
                                          </p:val>
                                        </p:tav>
                                        <p:tav tm="100000">
                                          <p:val>
                                            <p:strVal val="#ppt_x"/>
                                          </p:val>
                                        </p:tav>
                                      </p:tavLst>
                                    </p:anim>
                                    <p:anim calcmode="lin" valueType="num">
                                      <p:cBhvr>
                                        <p:cTn id="29" dur="5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anim calcmode="lin" valueType="num">
                                      <p:cBhvr>
                                        <p:cTn id="35" dur="500" fill="hold"/>
                                        <p:tgtEl>
                                          <p:spTgt spid="12"/>
                                        </p:tgtEl>
                                        <p:attrNameLst>
                                          <p:attrName>ppt_x</p:attrName>
                                        </p:attrNameLst>
                                      </p:cBhvr>
                                      <p:tavLst>
                                        <p:tav tm="0">
                                          <p:val>
                                            <p:strVal val="#ppt_x"/>
                                          </p:val>
                                        </p:tav>
                                        <p:tav tm="100000">
                                          <p:val>
                                            <p:strVal val="#ppt_x"/>
                                          </p:val>
                                        </p:tav>
                                      </p:tavLst>
                                    </p:anim>
                                    <p:anim calcmode="lin" valueType="num">
                                      <p:cBhvr>
                                        <p:cTn id="36"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8"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5E1E8"/>
        </a:solidFill>
        <a:effectLst/>
      </p:bgPr>
    </p:bg>
    <p:spTree>
      <p:nvGrpSpPr>
        <p:cNvPr id="1" name=""/>
        <p:cNvGrpSpPr/>
        <p:nvPr/>
      </p:nvGrpSpPr>
      <p:grpSpPr>
        <a:xfrm>
          <a:off x="0" y="0"/>
          <a:ext cx="0" cy="0"/>
          <a:chOff x="0" y="0"/>
          <a:chExt cx="0" cy="0"/>
        </a:xfrm>
      </p:grpSpPr>
      <p:sp>
        <p:nvSpPr>
          <p:cNvPr id="23" name="Câu hỏi">
            <a:extLst>
              <a:ext uri="{FF2B5EF4-FFF2-40B4-BE49-F238E27FC236}">
                <a16:creationId xmlns:a16="http://schemas.microsoft.com/office/drawing/2014/main" id="{018AD89B-885D-983C-F4F6-FC485515F49D}"/>
              </a:ext>
            </a:extLst>
          </p:cNvPr>
          <p:cNvSpPr/>
          <p:nvPr/>
        </p:nvSpPr>
        <p:spPr>
          <a:xfrm>
            <a:off x="46838" y="3872284"/>
            <a:ext cx="8979194" cy="580430"/>
          </a:xfrm>
          <a:prstGeom prst="roundRect">
            <a:avLst/>
          </a:prstGeom>
          <a:solidFill>
            <a:srgbClr val="FFF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342900">
              <a:buClrTx/>
              <a:defRPr/>
            </a:pPr>
            <a:r>
              <a:rPr lang="vi-VN" sz="1800" kern="1200" noProof="1">
                <a:solidFill>
                  <a:prstClr val="black"/>
                </a:solidFill>
                <a:latin typeface="Arial (Body)"/>
                <a:cs typeface="Arial" panose="020B0604020202020204" pitchFamily="34" charset="0"/>
              </a:rPr>
              <a:t>c) Tần số tương đối của số lần vận động viên ném từ 20,8 m trở lên sau khi tập huấn</a:t>
            </a:r>
            <a:r>
              <a:rPr lang="en-US" sz="1800" kern="1200" noProof="1">
                <a:solidFill>
                  <a:prstClr val="black"/>
                </a:solidFill>
                <a:latin typeface="Arial (Body)"/>
                <a:cs typeface="Arial" panose="020B0604020202020204" pitchFamily="34" charset="0"/>
              </a:rPr>
              <a:t> </a:t>
            </a:r>
            <a:r>
              <a:rPr lang="vi-VN" sz="1800" kern="1200" noProof="1">
                <a:solidFill>
                  <a:prstClr val="black"/>
                </a:solidFill>
                <a:latin typeface="Arial (Body)"/>
                <a:cs typeface="Arial" panose="020B0604020202020204" pitchFamily="34" charset="0"/>
              </a:rPr>
              <a:t>tăng thêm</a:t>
            </a:r>
            <a:endParaRPr kumimoji="0" lang="vi-VN" sz="1800" b="0"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24" name="Đáp án đúng">
                <a:extLst>
                  <a:ext uri="{FF2B5EF4-FFF2-40B4-BE49-F238E27FC236}">
                    <a16:creationId xmlns:a16="http://schemas.microsoft.com/office/drawing/2014/main" id="{4D1DA2F5-D9A5-C765-0E47-25DD326F3067}"/>
                  </a:ext>
                </a:extLst>
              </p:cNvPr>
              <p:cNvSpPr/>
              <p:nvPr/>
            </p:nvSpPr>
            <p:spPr>
              <a:xfrm>
                <a:off x="192164" y="4573076"/>
                <a:ext cx="1553509" cy="478399"/>
              </a:xfrm>
              <a:prstGeom prst="roundRect">
                <a:avLst/>
              </a:prstGeom>
              <a:solidFill>
                <a:srgbClr val="FFF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 typeface="Arial"/>
                  <a:buNone/>
                  <a:tabLst/>
                  <a:defRPr/>
                </a:pPr>
                <a14:m>
                  <m:oMathPara xmlns:m="http://schemas.openxmlformats.org/officeDocument/2006/math">
                    <m:oMathParaPr>
                      <m:jc m:val="centerGroup"/>
                    </m:oMathParaPr>
                    <m:oMath xmlns:m="http://schemas.openxmlformats.org/officeDocument/2006/math">
                      <m:r>
                        <m:rPr>
                          <m:nor/>
                        </m:rPr>
                        <a:rPr kumimoji="0" lang="en-US" sz="1800" b="0" i="0" u="none" strike="noStrike" kern="1200" cap="none" spc="0" normalizeH="0" baseline="0" noProof="1" smtClean="0">
                          <a:ln>
                            <a:noFill/>
                          </a:ln>
                          <a:solidFill>
                            <a:prstClr val="black"/>
                          </a:solidFill>
                          <a:effectLst/>
                          <a:uLnTx/>
                          <a:uFillTx/>
                          <a:latin typeface="Arial (Body)"/>
                          <a:ea typeface="+mn-ea"/>
                          <a:cs typeface="Arial" panose="020B0604020202020204" pitchFamily="34" charset="0"/>
                          <a:sym typeface="Arial"/>
                        </a:rPr>
                        <m:t>A</m:t>
                      </m:r>
                      <m:r>
                        <m:rPr>
                          <m:nor/>
                        </m:rPr>
                        <a:rPr kumimoji="0" lang="en-US" sz="1800" b="0" i="0" u="none" strike="noStrike" kern="1200" cap="none" spc="0" normalizeH="0" baseline="0" noProof="1" smtClean="0">
                          <a:ln>
                            <a:noFill/>
                          </a:ln>
                          <a:solidFill>
                            <a:prstClr val="black"/>
                          </a:solidFill>
                          <a:effectLst/>
                          <a:uLnTx/>
                          <a:uFillTx/>
                          <a:latin typeface="Arial (Body)"/>
                          <a:ea typeface="+mn-ea"/>
                          <a:cs typeface="Arial" panose="020B0604020202020204" pitchFamily="34" charset="0"/>
                          <a:sym typeface="Arial"/>
                        </a:rPr>
                        <m:t>.</m:t>
                      </m:r>
                      <m:r>
                        <a:rPr kumimoji="0" lang="en-US" sz="1800" b="0" i="1" u="none" strike="noStrike" kern="1200" cap="none" spc="0" normalizeH="0" baseline="0" noProof="1">
                          <a:ln>
                            <a:noFill/>
                          </a:ln>
                          <a:solidFill>
                            <a:prstClr val="black"/>
                          </a:solidFill>
                          <a:effectLst/>
                          <a:uLnTx/>
                          <a:uFillTx/>
                          <a:latin typeface="Cambria Math" panose="02040503050406030204" pitchFamily="18" charset="0"/>
                          <a:ea typeface="+mn-ea"/>
                          <a:cs typeface="Arial" panose="020B0604020202020204" pitchFamily="34" charset="0"/>
                          <a:sym typeface="Arial"/>
                        </a:rPr>
                        <m:t>  </m:t>
                      </m:r>
                      <m:r>
                        <a:rPr kumimoji="0" lang="en-US" sz="1800" b="0" i="1" u="none" strike="noStrike" kern="1200" cap="none" spc="0" normalizeH="0" baseline="0" noProof="1" smtClean="0">
                          <a:ln>
                            <a:noFill/>
                          </a:ln>
                          <a:solidFill>
                            <a:prstClr val="black"/>
                          </a:solidFill>
                          <a:effectLst/>
                          <a:uLnTx/>
                          <a:uFillTx/>
                          <a:latin typeface="Cambria Math" panose="02040503050406030204" pitchFamily="18" charset="0"/>
                          <a:ea typeface="+mn-ea"/>
                          <a:cs typeface="Arial" panose="020B0604020202020204" pitchFamily="34" charset="0"/>
                          <a:sym typeface="Arial"/>
                        </a:rPr>
                        <m:t>18,75%</m:t>
                      </m:r>
                    </m:oMath>
                  </m:oMathPara>
                </a14:m>
                <a:endParaRPr kumimoji="0" lang="vi-VN" sz="1800" b="0"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endParaRPr>
              </a:p>
            </p:txBody>
          </p:sp>
        </mc:Choice>
        <mc:Fallback xmlns="">
          <p:sp>
            <p:nvSpPr>
              <p:cNvPr id="24" name="Đáp án đúng">
                <a:extLst>
                  <a:ext uri="{FF2B5EF4-FFF2-40B4-BE49-F238E27FC236}">
                    <a16:creationId xmlns:a16="http://schemas.microsoft.com/office/drawing/2014/main" id="{4D1DA2F5-D9A5-C765-0E47-25DD326F3067}"/>
                  </a:ext>
                </a:extLst>
              </p:cNvPr>
              <p:cNvSpPr>
                <a:spLocks noRot="1" noChangeAspect="1" noMove="1" noResize="1" noEditPoints="1" noAdjustHandles="1" noChangeArrowheads="1" noChangeShapeType="1" noTextEdit="1"/>
              </p:cNvSpPr>
              <p:nvPr/>
            </p:nvSpPr>
            <p:spPr>
              <a:xfrm>
                <a:off x="192164" y="4573076"/>
                <a:ext cx="1553509" cy="478399"/>
              </a:xfrm>
              <a:prstGeom prst="roundRect">
                <a:avLst/>
              </a:prstGeom>
              <a:blipFill>
                <a:blip r:embed="rId2"/>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Đáp án sai 1">
                <a:extLst>
                  <a:ext uri="{FF2B5EF4-FFF2-40B4-BE49-F238E27FC236}">
                    <a16:creationId xmlns:a16="http://schemas.microsoft.com/office/drawing/2014/main" id="{1713963F-2894-56F2-E53C-4371936FB85C}"/>
                  </a:ext>
                </a:extLst>
              </p:cNvPr>
              <p:cNvSpPr/>
              <p:nvPr/>
            </p:nvSpPr>
            <p:spPr>
              <a:xfrm>
                <a:off x="4926202" y="4573077"/>
                <a:ext cx="1553509" cy="478399"/>
              </a:xfrm>
              <a:prstGeom prst="roundRect">
                <a:avLst/>
              </a:prstGeom>
              <a:solidFill>
                <a:srgbClr val="FFF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 typeface="Arial"/>
                  <a:buNone/>
                  <a:tabLst/>
                  <a:defRPr/>
                </a:pPr>
                <a14:m>
                  <m:oMathPara xmlns:m="http://schemas.openxmlformats.org/officeDocument/2006/math">
                    <m:oMathParaPr>
                      <m:jc m:val="centerGroup"/>
                    </m:oMathParaPr>
                    <m:oMath xmlns:m="http://schemas.openxmlformats.org/officeDocument/2006/math">
                      <m:r>
                        <m:rPr>
                          <m:nor/>
                        </m:rPr>
                        <a:rPr kumimoji="0" lang="en-US" sz="1800" b="0" i="0" u="none" strike="noStrike" kern="1200" cap="none" spc="0" normalizeH="0" baseline="0" noProof="1" smtClean="0">
                          <a:ln>
                            <a:noFill/>
                          </a:ln>
                          <a:solidFill>
                            <a:prstClr val="black"/>
                          </a:solidFill>
                          <a:effectLst/>
                          <a:uLnTx/>
                          <a:uFillTx/>
                          <a:latin typeface="Arial (Body)"/>
                          <a:ea typeface="+mn-ea"/>
                          <a:cs typeface="Arial" panose="020B0604020202020204" pitchFamily="34" charset="0"/>
                          <a:sym typeface="Arial"/>
                        </a:rPr>
                        <m:t>C</m:t>
                      </m:r>
                      <m:r>
                        <m:rPr>
                          <m:nor/>
                        </m:rPr>
                        <a:rPr kumimoji="0" lang="en-US" sz="1800" b="0" i="0" u="none" strike="noStrike" kern="1200" cap="none" spc="0" normalizeH="0" baseline="0" noProof="1" smtClean="0">
                          <a:ln>
                            <a:noFill/>
                          </a:ln>
                          <a:solidFill>
                            <a:prstClr val="black"/>
                          </a:solidFill>
                          <a:effectLst/>
                          <a:uLnTx/>
                          <a:uFillTx/>
                          <a:latin typeface="Arial (Body)"/>
                          <a:ea typeface="+mn-ea"/>
                          <a:cs typeface="Arial" panose="020B0604020202020204" pitchFamily="34" charset="0"/>
                          <a:sym typeface="Arial"/>
                        </a:rPr>
                        <m:t>. </m:t>
                      </m:r>
                      <m:r>
                        <a:rPr kumimoji="0" lang="en-US" sz="1800" b="0" i="1" u="none" strike="noStrike" kern="1200" cap="none" spc="0" normalizeH="0" baseline="0" noProof="1" smtClean="0">
                          <a:ln>
                            <a:noFill/>
                          </a:ln>
                          <a:solidFill>
                            <a:prstClr val="black"/>
                          </a:solidFill>
                          <a:effectLst/>
                          <a:uLnTx/>
                          <a:uFillTx/>
                          <a:latin typeface="Cambria Math" panose="02040503050406030204" pitchFamily="18" charset="0"/>
                          <a:ea typeface="+mn-ea"/>
                          <a:cs typeface="Arial" panose="020B0604020202020204" pitchFamily="34" charset="0"/>
                          <a:sym typeface="Arial"/>
                        </a:rPr>
                        <m:t>35%</m:t>
                      </m:r>
                    </m:oMath>
                  </m:oMathPara>
                </a14:m>
                <a:endParaRPr kumimoji="0" lang="vi-VN" sz="1800" b="0"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endParaRPr>
              </a:p>
            </p:txBody>
          </p:sp>
        </mc:Choice>
        <mc:Fallback xmlns="">
          <p:sp>
            <p:nvSpPr>
              <p:cNvPr id="25" name="Đáp án sai 1">
                <a:extLst>
                  <a:ext uri="{FF2B5EF4-FFF2-40B4-BE49-F238E27FC236}">
                    <a16:creationId xmlns:a16="http://schemas.microsoft.com/office/drawing/2014/main" id="{1713963F-2894-56F2-E53C-4371936FB85C}"/>
                  </a:ext>
                </a:extLst>
              </p:cNvPr>
              <p:cNvSpPr>
                <a:spLocks noRot="1" noChangeAspect="1" noMove="1" noResize="1" noEditPoints="1" noAdjustHandles="1" noChangeArrowheads="1" noChangeShapeType="1" noTextEdit="1"/>
              </p:cNvSpPr>
              <p:nvPr/>
            </p:nvSpPr>
            <p:spPr>
              <a:xfrm>
                <a:off x="4926202" y="4573077"/>
                <a:ext cx="1553509" cy="478399"/>
              </a:xfrm>
              <a:prstGeom prst="roundRect">
                <a:avLst/>
              </a:prstGeom>
              <a:blipFill>
                <a:blip r:embed="rId3"/>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Đáp án sai 2">
                <a:extLst>
                  <a:ext uri="{FF2B5EF4-FFF2-40B4-BE49-F238E27FC236}">
                    <a16:creationId xmlns:a16="http://schemas.microsoft.com/office/drawing/2014/main" id="{72E080E8-9CBE-7E1E-25CC-340E27A4D017}"/>
                  </a:ext>
                </a:extLst>
              </p:cNvPr>
              <p:cNvSpPr/>
              <p:nvPr/>
            </p:nvSpPr>
            <p:spPr>
              <a:xfrm>
                <a:off x="2559183" y="4573077"/>
                <a:ext cx="1553509" cy="478399"/>
              </a:xfrm>
              <a:prstGeom prst="roundRect">
                <a:avLst/>
              </a:prstGeom>
              <a:solidFill>
                <a:srgbClr val="FFF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 typeface="Arial"/>
                  <a:buNone/>
                  <a:tabLst/>
                  <a:defRPr/>
                </a:pPr>
                <a14:m>
                  <m:oMathPara xmlns:m="http://schemas.openxmlformats.org/officeDocument/2006/math">
                    <m:oMathParaPr>
                      <m:jc m:val="centerGroup"/>
                    </m:oMathParaPr>
                    <m:oMath xmlns:m="http://schemas.openxmlformats.org/officeDocument/2006/math">
                      <m:r>
                        <m:rPr>
                          <m:nor/>
                        </m:rPr>
                        <a:rPr kumimoji="0" lang="en-US" sz="1800" b="0" i="0" u="none" strike="noStrike" kern="1200" cap="none" spc="0" normalizeH="0" baseline="0" noProof="1" smtClean="0">
                          <a:ln>
                            <a:noFill/>
                          </a:ln>
                          <a:solidFill>
                            <a:prstClr val="black"/>
                          </a:solidFill>
                          <a:effectLst/>
                          <a:uLnTx/>
                          <a:uFillTx/>
                          <a:latin typeface="Arial (Body)"/>
                          <a:ea typeface="+mn-ea"/>
                          <a:cs typeface="Arial" panose="020B0604020202020204" pitchFamily="34" charset="0"/>
                          <a:sym typeface="Arial"/>
                        </a:rPr>
                        <m:t>B</m:t>
                      </m:r>
                      <m:r>
                        <m:rPr>
                          <m:nor/>
                        </m:rPr>
                        <a:rPr kumimoji="0" lang="en-US" sz="1800" b="0" i="0" u="none" strike="noStrike" kern="1200" cap="none" spc="0" normalizeH="0" baseline="0" noProof="1" smtClean="0">
                          <a:ln>
                            <a:noFill/>
                          </a:ln>
                          <a:solidFill>
                            <a:prstClr val="black"/>
                          </a:solidFill>
                          <a:effectLst/>
                          <a:uLnTx/>
                          <a:uFillTx/>
                          <a:latin typeface="Arial (Body)"/>
                          <a:ea typeface="+mn-ea"/>
                          <a:cs typeface="Arial" panose="020B0604020202020204" pitchFamily="34" charset="0"/>
                          <a:sym typeface="Arial"/>
                        </a:rPr>
                        <m:t>.</m:t>
                      </m:r>
                      <m:r>
                        <a:rPr kumimoji="0" lang="en-US" sz="1800" b="0" i="1" u="none" strike="noStrike" kern="1200" cap="none" spc="0" normalizeH="0" baseline="0" noProof="1">
                          <a:ln>
                            <a:noFill/>
                          </a:ln>
                          <a:solidFill>
                            <a:prstClr val="black"/>
                          </a:solidFill>
                          <a:effectLst/>
                          <a:uLnTx/>
                          <a:uFillTx/>
                          <a:latin typeface="Cambria Math" panose="02040503050406030204" pitchFamily="18" charset="0"/>
                          <a:ea typeface="+mn-ea"/>
                          <a:cs typeface="Arial" panose="020B0604020202020204" pitchFamily="34" charset="0"/>
                          <a:sym typeface="Arial"/>
                        </a:rPr>
                        <m:t>  </m:t>
                      </m:r>
                      <m:r>
                        <a:rPr kumimoji="0" lang="en-US" sz="1800" b="0" i="1" u="none" strike="noStrike" kern="1200" cap="none" spc="0" normalizeH="0" baseline="0" noProof="1" smtClean="0">
                          <a:ln>
                            <a:noFill/>
                          </a:ln>
                          <a:solidFill>
                            <a:prstClr val="black"/>
                          </a:solidFill>
                          <a:effectLst/>
                          <a:uLnTx/>
                          <a:uFillTx/>
                          <a:latin typeface="Cambria Math" panose="02040503050406030204" pitchFamily="18" charset="0"/>
                          <a:ea typeface="+mn-ea"/>
                          <a:cs typeface="Arial" panose="020B0604020202020204" pitchFamily="34" charset="0"/>
                          <a:sym typeface="Arial"/>
                        </a:rPr>
                        <m:t>30,5%</m:t>
                      </m:r>
                    </m:oMath>
                  </m:oMathPara>
                </a14:m>
                <a:endParaRPr kumimoji="0" lang="vi-VN" sz="1800" b="0"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endParaRPr>
              </a:p>
            </p:txBody>
          </p:sp>
        </mc:Choice>
        <mc:Fallback xmlns="">
          <p:sp>
            <p:nvSpPr>
              <p:cNvPr id="26" name="Đáp án sai 2">
                <a:extLst>
                  <a:ext uri="{FF2B5EF4-FFF2-40B4-BE49-F238E27FC236}">
                    <a16:creationId xmlns:a16="http://schemas.microsoft.com/office/drawing/2014/main" id="{72E080E8-9CBE-7E1E-25CC-340E27A4D017}"/>
                  </a:ext>
                </a:extLst>
              </p:cNvPr>
              <p:cNvSpPr>
                <a:spLocks noRot="1" noChangeAspect="1" noMove="1" noResize="1" noEditPoints="1" noAdjustHandles="1" noChangeArrowheads="1" noChangeShapeType="1" noTextEdit="1"/>
              </p:cNvSpPr>
              <p:nvPr/>
            </p:nvSpPr>
            <p:spPr>
              <a:xfrm>
                <a:off x="2559183" y="4573077"/>
                <a:ext cx="1553509" cy="478399"/>
              </a:xfrm>
              <a:prstGeom prst="roundRect">
                <a:avLst/>
              </a:prstGeom>
              <a:blipFill>
                <a:blip r:embed="rId4"/>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Đáp án sai 3">
                <a:extLst>
                  <a:ext uri="{FF2B5EF4-FFF2-40B4-BE49-F238E27FC236}">
                    <a16:creationId xmlns:a16="http://schemas.microsoft.com/office/drawing/2014/main" id="{98AC7C36-17E6-7D99-2014-5789447F054D}"/>
                  </a:ext>
                </a:extLst>
              </p:cNvPr>
              <p:cNvSpPr/>
              <p:nvPr/>
            </p:nvSpPr>
            <p:spPr>
              <a:xfrm>
                <a:off x="7293221" y="4573078"/>
                <a:ext cx="1553509" cy="478399"/>
              </a:xfrm>
              <a:prstGeom prst="roundRect">
                <a:avLst/>
              </a:prstGeom>
              <a:solidFill>
                <a:srgbClr val="FFF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 typeface="Arial"/>
                  <a:buNone/>
                  <a:tabLst/>
                  <a:defRPr/>
                </a:pPr>
                <a14:m>
                  <m:oMathPara xmlns:m="http://schemas.openxmlformats.org/officeDocument/2006/math">
                    <m:oMathParaPr>
                      <m:jc m:val="centerGroup"/>
                    </m:oMathParaPr>
                    <m:oMath xmlns:m="http://schemas.openxmlformats.org/officeDocument/2006/math">
                      <m:r>
                        <m:rPr>
                          <m:nor/>
                        </m:rPr>
                        <a:rPr kumimoji="0" lang="en-US" sz="1800" b="0" i="0" u="none" strike="noStrike" kern="1200" cap="none" spc="0" normalizeH="0" baseline="0" noProof="1" smtClean="0">
                          <a:ln>
                            <a:noFill/>
                          </a:ln>
                          <a:solidFill>
                            <a:prstClr val="black"/>
                          </a:solidFill>
                          <a:effectLst/>
                          <a:uLnTx/>
                          <a:uFillTx/>
                          <a:latin typeface="Arial (Body)"/>
                          <a:ea typeface="+mn-ea"/>
                          <a:cs typeface="Arial" panose="020B0604020202020204" pitchFamily="34" charset="0"/>
                          <a:sym typeface="Arial"/>
                        </a:rPr>
                        <m:t>D</m:t>
                      </m:r>
                      <m:r>
                        <m:rPr>
                          <m:nor/>
                        </m:rPr>
                        <a:rPr kumimoji="0" lang="en-US" sz="1800" b="0" i="0" u="none" strike="noStrike" kern="1200" cap="none" spc="0" normalizeH="0" baseline="0" noProof="1" smtClean="0">
                          <a:ln>
                            <a:noFill/>
                          </a:ln>
                          <a:solidFill>
                            <a:prstClr val="black"/>
                          </a:solidFill>
                          <a:effectLst/>
                          <a:uLnTx/>
                          <a:uFillTx/>
                          <a:latin typeface="Arial (Body)"/>
                          <a:ea typeface="+mn-ea"/>
                          <a:cs typeface="Arial" panose="020B0604020202020204" pitchFamily="34" charset="0"/>
                          <a:sym typeface="Arial"/>
                        </a:rPr>
                        <m:t>.</m:t>
                      </m:r>
                      <m:r>
                        <a:rPr kumimoji="0" lang="en-US" sz="1800" b="0" i="1" u="none" strike="noStrike" kern="1200" cap="none" spc="0" normalizeH="0" baseline="0" noProof="1">
                          <a:ln>
                            <a:noFill/>
                          </a:ln>
                          <a:solidFill>
                            <a:prstClr val="black"/>
                          </a:solidFill>
                          <a:effectLst/>
                          <a:uLnTx/>
                          <a:uFillTx/>
                          <a:latin typeface="Cambria Math" panose="02040503050406030204" pitchFamily="18" charset="0"/>
                          <a:ea typeface="+mn-ea"/>
                          <a:cs typeface="Arial" panose="020B0604020202020204" pitchFamily="34" charset="0"/>
                          <a:sym typeface="Arial"/>
                        </a:rPr>
                        <m:t>  </m:t>
                      </m:r>
                      <m:r>
                        <a:rPr kumimoji="0" lang="en-US" sz="1800" b="0" i="1" u="none" strike="noStrike" kern="1200" cap="none" spc="0" normalizeH="0" baseline="0" noProof="1" smtClean="0">
                          <a:ln>
                            <a:noFill/>
                          </a:ln>
                          <a:solidFill>
                            <a:prstClr val="black"/>
                          </a:solidFill>
                          <a:effectLst/>
                          <a:uLnTx/>
                          <a:uFillTx/>
                          <a:latin typeface="Cambria Math" panose="02040503050406030204" pitchFamily="18" charset="0"/>
                          <a:ea typeface="+mn-ea"/>
                          <a:cs typeface="Arial" panose="020B0604020202020204" pitchFamily="34" charset="0"/>
                          <a:sym typeface="Arial"/>
                        </a:rPr>
                        <m:t>37,5%</m:t>
                      </m:r>
                    </m:oMath>
                  </m:oMathPara>
                </a14:m>
                <a:endParaRPr kumimoji="0" lang="vi-VN" sz="1800" b="0"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endParaRPr>
              </a:p>
            </p:txBody>
          </p:sp>
        </mc:Choice>
        <mc:Fallback xmlns="">
          <p:sp>
            <p:nvSpPr>
              <p:cNvPr id="28" name="Đáp án sai 3">
                <a:extLst>
                  <a:ext uri="{FF2B5EF4-FFF2-40B4-BE49-F238E27FC236}">
                    <a16:creationId xmlns:a16="http://schemas.microsoft.com/office/drawing/2014/main" id="{98AC7C36-17E6-7D99-2014-5789447F054D}"/>
                  </a:ext>
                </a:extLst>
              </p:cNvPr>
              <p:cNvSpPr>
                <a:spLocks noRot="1" noChangeAspect="1" noMove="1" noResize="1" noEditPoints="1" noAdjustHandles="1" noChangeArrowheads="1" noChangeShapeType="1" noTextEdit="1"/>
              </p:cNvSpPr>
              <p:nvPr/>
            </p:nvSpPr>
            <p:spPr>
              <a:xfrm>
                <a:off x="7293221" y="4573078"/>
                <a:ext cx="1553509" cy="478399"/>
              </a:xfrm>
              <a:prstGeom prst="roundRect">
                <a:avLst/>
              </a:prstGeom>
              <a:blipFill>
                <a:blip r:embed="rId5"/>
                <a:stretch>
                  <a:fillRect/>
                </a:stretch>
              </a:blipFill>
              <a:ln w="12700">
                <a:solidFill>
                  <a:schemeClr val="tx1"/>
                </a:solidFill>
              </a:ln>
            </p:spPr>
            <p:txBody>
              <a:bodyPr/>
              <a:lstStyle/>
              <a:p>
                <a:r>
                  <a:rPr lang="en-US">
                    <a:noFill/>
                  </a:rPr>
                  <a:t> </a:t>
                </a:r>
              </a:p>
            </p:txBody>
          </p:sp>
        </mc:Fallback>
      </mc:AlternateContent>
      <p:sp>
        <p:nvSpPr>
          <p:cNvPr id="30" name="Rectangle 29"/>
          <p:cNvSpPr/>
          <p:nvPr/>
        </p:nvSpPr>
        <p:spPr>
          <a:xfrm>
            <a:off x="1791977" y="37938"/>
            <a:ext cx="5560048" cy="400110"/>
          </a:xfrm>
          <a:prstGeom prst="rect">
            <a:avLst/>
          </a:prstGeom>
        </p:spPr>
        <p:txBody>
          <a:bodyPr wrap="none">
            <a:spAutoFit/>
          </a:bodyPr>
          <a:lstStyle/>
          <a:p>
            <a:pPr marL="0" marR="0" lvl="0" indent="0" algn="ctr" defTabSz="457200" rtl="0" eaLnBrk="1" fontAlgn="auto" latinLnBrk="0" hangingPunct="1">
              <a:lnSpc>
                <a:spcPct val="100000"/>
              </a:lnSpc>
              <a:spcBef>
                <a:spcPts val="150"/>
              </a:spcBef>
              <a:spcAft>
                <a:spcPts val="150"/>
              </a:spcAft>
              <a:buClrTx/>
              <a:buSzTx/>
              <a:buFont typeface="Arial"/>
              <a:buNone/>
              <a:tabLst/>
              <a:defRPr/>
            </a:pPr>
            <a:r>
              <a:rPr kumimoji="0" lang="en-US" sz="20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Trả lời các câu hỏi trắc nghiệm (SGK – tr.49)</a:t>
            </a:r>
          </a:p>
        </p:txBody>
      </p:sp>
      <p:sp>
        <p:nvSpPr>
          <p:cNvPr id="31" name="Rectangle 30"/>
          <p:cNvSpPr/>
          <p:nvPr/>
        </p:nvSpPr>
        <p:spPr>
          <a:xfrm>
            <a:off x="46838" y="337174"/>
            <a:ext cx="9040633" cy="923330"/>
          </a:xfrm>
          <a:prstGeom prst="rect">
            <a:avLst/>
          </a:prstGeom>
        </p:spPr>
        <p:txBody>
          <a:bodyPr wrap="square">
            <a:spAutoFit/>
          </a:bodyPr>
          <a:lstStyle/>
          <a:p>
            <a:pPr marL="0" marR="0" lvl="0" indent="0" algn="just" defTabSz="342900" rtl="0" eaLnBrk="1" fontAlgn="auto" latinLnBrk="0" hangingPunct="1">
              <a:lnSpc>
                <a:spcPct val="150000"/>
              </a:lnSpc>
              <a:spcBef>
                <a:spcPts val="0"/>
              </a:spcBef>
              <a:spcAft>
                <a:spcPts val="0"/>
              </a:spcAft>
              <a:buClrTx/>
              <a:buSzTx/>
              <a:buFont typeface="Arial"/>
              <a:buNone/>
              <a:tabLst/>
              <a:defRPr/>
            </a:pPr>
            <a:r>
              <a:rPr kumimoji="0" lang="en-US" sz="1800" b="1"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rPr>
              <a:t>Bài 3</a:t>
            </a:r>
            <a:r>
              <a:rPr kumimoji="0" lang="vi-VN" sz="1800" b="1"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rPr>
              <a:t>:</a:t>
            </a:r>
            <a:r>
              <a:rPr kumimoji="0" lang="en-US" sz="1800" b="1"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rPr>
              <a:t> </a:t>
            </a:r>
            <a:r>
              <a:rPr kumimoji="0" lang="vi-VN" sz="1800" b="0"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rPr>
              <a:t>Bảng dưới đây ghi lại cự li ném tạ (đơn vị: mét) của một vận động viên trước và sau một</a:t>
            </a:r>
            <a:r>
              <a:rPr kumimoji="0" lang="en-US" sz="1800" b="0"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rPr>
              <a:t> </a:t>
            </a:r>
            <a:r>
              <a:rPr kumimoji="0" lang="vi-VN" sz="1800" b="0" i="0" u="none" strike="noStrike" kern="1200" cap="none" spc="0" normalizeH="0" baseline="0" noProof="1">
                <a:ln>
                  <a:noFill/>
                </a:ln>
                <a:solidFill>
                  <a:prstClr val="black"/>
                </a:solidFill>
                <a:effectLst/>
                <a:uLnTx/>
                <a:uFillTx/>
                <a:latin typeface="Arial (Body)"/>
                <a:ea typeface="+mn-ea"/>
                <a:cs typeface="Arial" panose="020B0604020202020204" pitchFamily="34" charset="0"/>
                <a:sym typeface="Arial"/>
              </a:rPr>
              <a:t>đợt tập huấn đặc biệt.</a:t>
            </a:r>
          </a:p>
        </p:txBody>
      </p:sp>
      <p:pic>
        <p:nvPicPr>
          <p:cNvPr id="4" name="Picture 3"/>
          <p:cNvPicPr>
            <a:picLocks noChangeAspect="1"/>
          </p:cNvPicPr>
          <p:nvPr/>
        </p:nvPicPr>
        <p:blipFill>
          <a:blip r:embed="rId6"/>
          <a:stretch>
            <a:fillRect/>
          </a:stretch>
        </p:blipFill>
        <p:spPr>
          <a:xfrm>
            <a:off x="1208542" y="1240532"/>
            <a:ext cx="6655786" cy="2543192"/>
          </a:xfrm>
          <a:prstGeom prst="rect">
            <a:avLst/>
          </a:prstGeom>
        </p:spPr>
      </p:pic>
      <mc:AlternateContent xmlns:mc="http://schemas.openxmlformats.org/markup-compatibility/2006" xmlns:a14="http://schemas.microsoft.com/office/drawing/2010/main">
        <mc:Choice Requires="a14">
          <p:sp>
            <p:nvSpPr>
              <p:cNvPr id="12" name="Đáp án đúng">
                <a:extLst>
                  <a:ext uri="{FF2B5EF4-FFF2-40B4-BE49-F238E27FC236}">
                    <a16:creationId xmlns:a16="http://schemas.microsoft.com/office/drawing/2014/main" id="{4D1DA2F5-D9A5-C765-0E47-25DD326F3067}"/>
                  </a:ext>
                </a:extLst>
              </p:cNvPr>
              <p:cNvSpPr/>
              <p:nvPr/>
            </p:nvSpPr>
            <p:spPr>
              <a:xfrm>
                <a:off x="192163" y="4573076"/>
                <a:ext cx="1553509" cy="478399"/>
              </a:xfrm>
              <a:prstGeom prst="roundRect">
                <a:avLst/>
              </a:prstGeom>
              <a:solidFill>
                <a:srgbClr val="EFA64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 typeface="Arial"/>
                  <a:buNone/>
                  <a:tabLst/>
                  <a:defRPr/>
                </a:pPr>
                <a14:m>
                  <m:oMathPara xmlns:m="http://schemas.openxmlformats.org/officeDocument/2006/math">
                    <m:oMathParaPr>
                      <m:jc m:val="centerGroup"/>
                    </m:oMathParaPr>
                    <m:oMath xmlns:m="http://schemas.openxmlformats.org/officeDocument/2006/math">
                      <m:r>
                        <m:rPr>
                          <m:nor/>
                        </m:rPr>
                        <a:rPr kumimoji="0" lang="en-US" sz="1800" b="1" i="0" u="none" strike="noStrike" kern="1200" cap="none" spc="0" normalizeH="0" baseline="0" noProof="1" smtClean="0">
                          <a:ln>
                            <a:noFill/>
                          </a:ln>
                          <a:solidFill>
                            <a:schemeClr val="bg1"/>
                          </a:solidFill>
                          <a:effectLst/>
                          <a:uLnTx/>
                          <a:uFillTx/>
                          <a:latin typeface="Arial (Body)"/>
                          <a:ea typeface="+mn-ea"/>
                          <a:cs typeface="Arial" panose="020B0604020202020204" pitchFamily="34" charset="0"/>
                          <a:sym typeface="Arial"/>
                        </a:rPr>
                        <m:t>A</m:t>
                      </m:r>
                      <m:r>
                        <m:rPr>
                          <m:nor/>
                        </m:rPr>
                        <a:rPr kumimoji="0" lang="en-US" sz="1800" b="1" i="0" u="none" strike="noStrike" kern="1200" cap="none" spc="0" normalizeH="0" baseline="0" noProof="1" smtClean="0">
                          <a:ln>
                            <a:noFill/>
                          </a:ln>
                          <a:solidFill>
                            <a:schemeClr val="bg1"/>
                          </a:solidFill>
                          <a:effectLst/>
                          <a:uLnTx/>
                          <a:uFillTx/>
                          <a:latin typeface="Arial (Body)"/>
                          <a:ea typeface="+mn-ea"/>
                          <a:cs typeface="Arial" panose="020B0604020202020204" pitchFamily="34" charset="0"/>
                          <a:sym typeface="Arial"/>
                        </a:rPr>
                        <m:t>.</m:t>
                      </m:r>
                      <m:r>
                        <a:rPr kumimoji="0" lang="en-US" sz="1800" b="1" i="1" u="none" strike="noStrike" kern="1200" cap="none" spc="0" normalizeH="0" baseline="0" noProof="1">
                          <a:ln>
                            <a:noFill/>
                          </a:ln>
                          <a:solidFill>
                            <a:schemeClr val="bg1"/>
                          </a:solidFill>
                          <a:effectLst/>
                          <a:uLnTx/>
                          <a:uFillTx/>
                          <a:latin typeface="Cambria Math" panose="02040503050406030204" pitchFamily="18" charset="0"/>
                          <a:ea typeface="+mn-ea"/>
                          <a:cs typeface="Arial" panose="020B0604020202020204" pitchFamily="34" charset="0"/>
                          <a:sym typeface="Arial"/>
                        </a:rPr>
                        <m:t>  </m:t>
                      </m:r>
                      <m:r>
                        <a:rPr kumimoji="0" lang="en-US" sz="1800" b="1" i="1" u="none" strike="noStrike" kern="1200" cap="none" spc="0" normalizeH="0" baseline="0" noProof="1" smtClean="0">
                          <a:ln>
                            <a:noFill/>
                          </a:ln>
                          <a:solidFill>
                            <a:schemeClr val="bg1"/>
                          </a:solidFill>
                          <a:effectLst/>
                          <a:uLnTx/>
                          <a:uFillTx/>
                          <a:latin typeface="Cambria Math" panose="02040503050406030204" pitchFamily="18" charset="0"/>
                          <a:ea typeface="+mn-ea"/>
                          <a:cs typeface="Arial" panose="020B0604020202020204" pitchFamily="34" charset="0"/>
                          <a:sym typeface="Arial"/>
                        </a:rPr>
                        <m:t>𝟏𝟖</m:t>
                      </m:r>
                      <m:r>
                        <a:rPr kumimoji="0" lang="en-US" sz="1800" b="1" i="1" u="none" strike="noStrike" kern="1200" cap="none" spc="0" normalizeH="0" baseline="0" noProof="1" smtClean="0">
                          <a:ln>
                            <a:noFill/>
                          </a:ln>
                          <a:solidFill>
                            <a:schemeClr val="bg1"/>
                          </a:solidFill>
                          <a:effectLst/>
                          <a:uLnTx/>
                          <a:uFillTx/>
                          <a:latin typeface="Cambria Math" panose="02040503050406030204" pitchFamily="18" charset="0"/>
                          <a:ea typeface="+mn-ea"/>
                          <a:cs typeface="Arial" panose="020B0604020202020204" pitchFamily="34" charset="0"/>
                          <a:sym typeface="Arial"/>
                        </a:rPr>
                        <m:t>,</m:t>
                      </m:r>
                      <m:r>
                        <a:rPr kumimoji="0" lang="en-US" sz="1800" b="1" i="1" u="none" strike="noStrike" kern="1200" cap="none" spc="0" normalizeH="0" baseline="0" noProof="1" smtClean="0">
                          <a:ln>
                            <a:noFill/>
                          </a:ln>
                          <a:solidFill>
                            <a:schemeClr val="bg1"/>
                          </a:solidFill>
                          <a:effectLst/>
                          <a:uLnTx/>
                          <a:uFillTx/>
                          <a:latin typeface="Cambria Math" panose="02040503050406030204" pitchFamily="18" charset="0"/>
                          <a:ea typeface="+mn-ea"/>
                          <a:cs typeface="Arial" panose="020B0604020202020204" pitchFamily="34" charset="0"/>
                          <a:sym typeface="Arial"/>
                        </a:rPr>
                        <m:t>𝟕𝟓</m:t>
                      </m:r>
                      <m:r>
                        <a:rPr kumimoji="0" lang="en-US" sz="1800" b="1" i="1" u="none" strike="noStrike" kern="1200" cap="none" spc="0" normalizeH="0" baseline="0" noProof="1" smtClean="0">
                          <a:ln>
                            <a:noFill/>
                          </a:ln>
                          <a:solidFill>
                            <a:schemeClr val="bg1"/>
                          </a:solidFill>
                          <a:effectLst/>
                          <a:uLnTx/>
                          <a:uFillTx/>
                          <a:latin typeface="Cambria Math" panose="02040503050406030204" pitchFamily="18" charset="0"/>
                          <a:ea typeface="+mn-ea"/>
                          <a:cs typeface="Arial" panose="020B0604020202020204" pitchFamily="34" charset="0"/>
                          <a:sym typeface="Arial"/>
                        </a:rPr>
                        <m:t>%</m:t>
                      </m:r>
                    </m:oMath>
                  </m:oMathPara>
                </a14:m>
                <a:endParaRPr kumimoji="0" lang="vi-VN" sz="1800" b="1" i="0" u="none" strike="noStrike" kern="1200" cap="none" spc="0" normalizeH="0" baseline="0" noProof="1">
                  <a:ln>
                    <a:noFill/>
                  </a:ln>
                  <a:solidFill>
                    <a:schemeClr val="bg1"/>
                  </a:solidFill>
                  <a:effectLst/>
                  <a:uLnTx/>
                  <a:uFillTx/>
                  <a:latin typeface="Arial (Body)"/>
                  <a:ea typeface="+mn-ea"/>
                  <a:cs typeface="Arial" panose="020B0604020202020204" pitchFamily="34" charset="0"/>
                  <a:sym typeface="Arial"/>
                </a:endParaRPr>
              </a:p>
            </p:txBody>
          </p:sp>
        </mc:Choice>
        <mc:Fallback xmlns="">
          <p:sp>
            <p:nvSpPr>
              <p:cNvPr id="12" name="Đáp án đúng">
                <a:extLst>
                  <a:ext uri="{FF2B5EF4-FFF2-40B4-BE49-F238E27FC236}">
                    <a16:creationId xmlns:a16="http://schemas.microsoft.com/office/drawing/2014/main" id="{4D1DA2F5-D9A5-C765-0E47-25DD326F3067}"/>
                  </a:ext>
                </a:extLst>
              </p:cNvPr>
              <p:cNvSpPr>
                <a:spLocks noRot="1" noChangeAspect="1" noMove="1" noResize="1" noEditPoints="1" noAdjustHandles="1" noChangeArrowheads="1" noChangeShapeType="1" noTextEdit="1"/>
              </p:cNvSpPr>
              <p:nvPr/>
            </p:nvSpPr>
            <p:spPr>
              <a:xfrm>
                <a:off x="192163" y="4573076"/>
                <a:ext cx="1553509" cy="478399"/>
              </a:xfrm>
              <a:prstGeom prst="roundRect">
                <a:avLst/>
              </a:prstGeom>
              <a:blipFill>
                <a:blip r:embed="rId7"/>
                <a:stretch>
                  <a:fillRect/>
                </a:stretch>
              </a:blipFill>
              <a:ln w="12700">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774230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anim calcmode="lin" valueType="num">
                                      <p:cBhvr>
                                        <p:cTn id="13" dur="500" fill="hold"/>
                                        <p:tgtEl>
                                          <p:spTgt spid="24"/>
                                        </p:tgtEl>
                                        <p:attrNameLst>
                                          <p:attrName>ppt_x</p:attrName>
                                        </p:attrNameLst>
                                      </p:cBhvr>
                                      <p:tavLst>
                                        <p:tav tm="0">
                                          <p:val>
                                            <p:strVal val="#ppt_x"/>
                                          </p:val>
                                        </p:tav>
                                        <p:tav tm="100000">
                                          <p:val>
                                            <p:strVal val="#ppt_x"/>
                                          </p:val>
                                        </p:tav>
                                      </p:tavLst>
                                    </p:anim>
                                    <p:anim calcmode="lin" valueType="num">
                                      <p:cBhvr>
                                        <p:cTn id="14" dur="50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anim calcmode="lin" valueType="num">
                                      <p:cBhvr>
                                        <p:cTn id="18" dur="500" fill="hold"/>
                                        <p:tgtEl>
                                          <p:spTgt spid="25"/>
                                        </p:tgtEl>
                                        <p:attrNameLst>
                                          <p:attrName>ppt_x</p:attrName>
                                        </p:attrNameLst>
                                      </p:cBhvr>
                                      <p:tavLst>
                                        <p:tav tm="0">
                                          <p:val>
                                            <p:strVal val="#ppt_x"/>
                                          </p:val>
                                        </p:tav>
                                        <p:tav tm="100000">
                                          <p:val>
                                            <p:strVal val="#ppt_x"/>
                                          </p:val>
                                        </p:tav>
                                      </p:tavLst>
                                    </p:anim>
                                    <p:anim calcmode="lin" valueType="num">
                                      <p:cBhvr>
                                        <p:cTn id="19" dur="500" fill="hold"/>
                                        <p:tgtEl>
                                          <p:spTgt spid="2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anim calcmode="lin" valueType="num">
                                      <p:cBhvr>
                                        <p:cTn id="23" dur="500" fill="hold"/>
                                        <p:tgtEl>
                                          <p:spTgt spid="26"/>
                                        </p:tgtEl>
                                        <p:attrNameLst>
                                          <p:attrName>ppt_x</p:attrName>
                                        </p:attrNameLst>
                                      </p:cBhvr>
                                      <p:tavLst>
                                        <p:tav tm="0">
                                          <p:val>
                                            <p:strVal val="#ppt_x"/>
                                          </p:val>
                                        </p:tav>
                                        <p:tav tm="100000">
                                          <p:val>
                                            <p:strVal val="#ppt_x"/>
                                          </p:val>
                                        </p:tav>
                                      </p:tavLst>
                                    </p:anim>
                                    <p:anim calcmode="lin" valueType="num">
                                      <p:cBhvr>
                                        <p:cTn id="24" dur="500" fill="hold"/>
                                        <p:tgtEl>
                                          <p:spTgt spid="2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anim calcmode="lin" valueType="num">
                                      <p:cBhvr>
                                        <p:cTn id="28" dur="500" fill="hold"/>
                                        <p:tgtEl>
                                          <p:spTgt spid="28"/>
                                        </p:tgtEl>
                                        <p:attrNameLst>
                                          <p:attrName>ppt_x</p:attrName>
                                        </p:attrNameLst>
                                      </p:cBhvr>
                                      <p:tavLst>
                                        <p:tav tm="0">
                                          <p:val>
                                            <p:strVal val="#ppt_x"/>
                                          </p:val>
                                        </p:tav>
                                        <p:tav tm="100000">
                                          <p:val>
                                            <p:strVal val="#ppt_x"/>
                                          </p:val>
                                        </p:tav>
                                      </p:tavLst>
                                    </p:anim>
                                    <p:anim calcmode="lin" valueType="num">
                                      <p:cBhvr>
                                        <p:cTn id="29" dur="5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anim calcmode="lin" valueType="num">
                                      <p:cBhvr>
                                        <p:cTn id="35" dur="500" fill="hold"/>
                                        <p:tgtEl>
                                          <p:spTgt spid="12"/>
                                        </p:tgtEl>
                                        <p:attrNameLst>
                                          <p:attrName>ppt_x</p:attrName>
                                        </p:attrNameLst>
                                      </p:cBhvr>
                                      <p:tavLst>
                                        <p:tav tm="0">
                                          <p:val>
                                            <p:strVal val="#ppt_x"/>
                                          </p:val>
                                        </p:tav>
                                        <p:tav tm="100000">
                                          <p:val>
                                            <p:strVal val="#ppt_x"/>
                                          </p:val>
                                        </p:tav>
                                      </p:tavLst>
                                    </p:anim>
                                    <p:anim calcmode="lin" valueType="num">
                                      <p:cBhvr>
                                        <p:cTn id="36"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8" grpId="0" animBg="1"/>
      <p:bldP spid="12" grpId="0" animBg="1"/>
    </p:bldLst>
  </p:timing>
</p:sld>
</file>

<file path=ppt/theme/theme1.xml><?xml version="1.0" encoding="utf-8"?>
<a:theme xmlns:a="http://schemas.openxmlformats.org/drawingml/2006/main" name="Develop your Soft Skills Workshop by Slidesgo">
  <a:themeElements>
    <a:clrScheme name="Simple Light">
      <a:dk1>
        <a:srgbClr val="000000"/>
      </a:dk1>
      <a:lt1>
        <a:srgbClr val="945D5F"/>
      </a:lt1>
      <a:dk2>
        <a:srgbClr val="C23825"/>
      </a:dk2>
      <a:lt2>
        <a:srgbClr val="EB927A"/>
      </a:lt2>
      <a:accent1>
        <a:srgbClr val="FFC063"/>
      </a:accent1>
      <a:accent2>
        <a:srgbClr val="F8BDFF"/>
      </a:accent2>
      <a:accent3>
        <a:srgbClr val="6E72FF"/>
      </a:accent3>
      <a:accent4>
        <a:srgbClr val="B5E1E8"/>
      </a:accent4>
      <a:accent5>
        <a:srgbClr val="C0D48C"/>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velop your Soft Skills Workshop by Slidesgo">
  <a:themeElements>
    <a:clrScheme name="Simple Light">
      <a:dk1>
        <a:srgbClr val="000000"/>
      </a:dk1>
      <a:lt1>
        <a:srgbClr val="945D5F"/>
      </a:lt1>
      <a:dk2>
        <a:srgbClr val="C23825"/>
      </a:dk2>
      <a:lt2>
        <a:srgbClr val="EB927A"/>
      </a:lt2>
      <a:accent1>
        <a:srgbClr val="FFC063"/>
      </a:accent1>
      <a:accent2>
        <a:srgbClr val="F8BDFF"/>
      </a:accent2>
      <a:accent3>
        <a:srgbClr val="6E72FF"/>
      </a:accent3>
      <a:accent4>
        <a:srgbClr val="B5E1E8"/>
      </a:accent4>
      <a:accent5>
        <a:srgbClr val="C0D48C"/>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Science Academy Newsletter by Slidesgo">
  <a:themeElements>
    <a:clrScheme name="Simple Light">
      <a:dk1>
        <a:srgbClr val="0E3353"/>
      </a:dk1>
      <a:lt1>
        <a:srgbClr val="F7F9FC"/>
      </a:lt1>
      <a:dk2>
        <a:srgbClr val="62748B"/>
      </a:dk2>
      <a:lt2>
        <a:srgbClr val="87A3AF"/>
      </a:lt2>
      <a:accent1>
        <a:srgbClr val="E7D87D"/>
      </a:accent1>
      <a:accent2>
        <a:srgbClr val="CFA861"/>
      </a:accent2>
      <a:accent3>
        <a:srgbClr val="A8771B"/>
      </a:accent3>
      <a:accent4>
        <a:srgbClr val="FFFFFF"/>
      </a:accent4>
      <a:accent5>
        <a:srgbClr val="FFFFFF"/>
      </a:accent5>
      <a:accent6>
        <a:srgbClr val="FFFFFF"/>
      </a:accent6>
      <a:hlink>
        <a:srgbClr val="0E3B5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5185</TotalTime>
  <Words>2569</Words>
  <Application>Microsoft Office PowerPoint</Application>
  <PresentationFormat>On-screen Show (16:9)</PresentationFormat>
  <Paragraphs>278</Paragraphs>
  <Slides>38</Slides>
  <Notes>24</Notes>
  <HiddenSlides>0</HiddenSlides>
  <MMClips>0</MMClips>
  <ScaleCrop>false</ScaleCrop>
  <HeadingPairs>
    <vt:vector size="6" baseType="variant">
      <vt:variant>
        <vt:lpstr>Fonts Used</vt:lpstr>
      </vt:variant>
      <vt:variant>
        <vt:i4>18</vt:i4>
      </vt:variant>
      <vt:variant>
        <vt:lpstr>Theme</vt:lpstr>
      </vt:variant>
      <vt:variant>
        <vt:i4>6</vt:i4>
      </vt:variant>
      <vt:variant>
        <vt:lpstr>Slide Titles</vt:lpstr>
      </vt:variant>
      <vt:variant>
        <vt:i4>38</vt:i4>
      </vt:variant>
    </vt:vector>
  </HeadingPairs>
  <TitlesOfParts>
    <vt:vector size="62" baseType="lpstr">
      <vt:lpstr>Times New Roman</vt:lpstr>
      <vt:lpstr>Cambria Math</vt:lpstr>
      <vt:lpstr>Arial</vt:lpstr>
      <vt:lpstr>Molengo</vt:lpstr>
      <vt:lpstr>Nunito Light</vt:lpstr>
      <vt:lpstr>Raleway</vt:lpstr>
      <vt:lpstr>Lalezar</vt:lpstr>
      <vt:lpstr>Calibri</vt:lpstr>
      <vt:lpstr>Arial (Body)</vt:lpstr>
      <vt:lpstr>Montserrat Alternates</vt:lpstr>
      <vt:lpstr>Roboto Condensed Light</vt:lpstr>
      <vt:lpstr>Montserrat Alternates Medium</vt:lpstr>
      <vt:lpstr>Bebas Neue</vt:lpstr>
      <vt:lpstr>Wingdings</vt:lpstr>
      <vt:lpstr>Merriweather Sans</vt:lpstr>
      <vt:lpstr>Lato</vt:lpstr>
      <vt:lpstr>Arimo</vt:lpstr>
      <vt:lpstr>DM Sans</vt:lpstr>
      <vt:lpstr>Develop your Soft Skills Workshop by Slidesgo</vt:lpstr>
      <vt:lpstr>1_Develop your Soft Skills Workshop by Slidesgo</vt:lpstr>
      <vt:lpstr>Default Design</vt:lpstr>
      <vt:lpstr>Office Theme</vt:lpstr>
      <vt:lpstr>2_Science Academy Newsletter by Slidesgo</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tailieugiaovien.edu.vn</dc:creator>
  <cp:lastModifiedBy>PC</cp:lastModifiedBy>
  <cp:revision>2</cp:revision>
  <dcterms:modified xsi:type="dcterms:W3CDTF">2025-05-01T02:03:27Z</dcterms:modified>
</cp:coreProperties>
</file>