
<file path=[Content_Types].xml><?xml version="1.0" encoding="utf-8"?>
<Types xmlns="http://schemas.openxmlformats.org/package/2006/content-types">
  <Default Extension="png" ContentType="image/png"/>
  <Default Extension="svg" ContentType="image/svg+xml"/>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6" r:id="rId1"/>
  </p:sldMasterIdLst>
  <p:notesMasterIdLst>
    <p:notesMasterId r:id="rId80"/>
  </p:notesMasterIdLst>
  <p:sldIdLst>
    <p:sldId id="278" r:id="rId2"/>
    <p:sldId id="259" r:id="rId3"/>
    <p:sldId id="258" r:id="rId4"/>
    <p:sldId id="260" r:id="rId5"/>
    <p:sldId id="279" r:id="rId6"/>
    <p:sldId id="280" r:id="rId7"/>
    <p:sldId id="298" r:id="rId8"/>
    <p:sldId id="299" r:id="rId9"/>
    <p:sldId id="300" r:id="rId10"/>
    <p:sldId id="301" r:id="rId11"/>
    <p:sldId id="281" r:id="rId12"/>
    <p:sldId id="282" r:id="rId13"/>
    <p:sldId id="283" r:id="rId14"/>
    <p:sldId id="306" r:id="rId15"/>
    <p:sldId id="307" r:id="rId16"/>
    <p:sldId id="308" r:id="rId17"/>
    <p:sldId id="309" r:id="rId18"/>
    <p:sldId id="310" r:id="rId19"/>
    <p:sldId id="293" r:id="rId20"/>
    <p:sldId id="284" r:id="rId21"/>
    <p:sldId id="371" r:id="rId22"/>
    <p:sldId id="285" r:id="rId23"/>
    <p:sldId id="316" r:id="rId24"/>
    <p:sldId id="317" r:id="rId25"/>
    <p:sldId id="318" r:id="rId26"/>
    <p:sldId id="319" r:id="rId27"/>
    <p:sldId id="320" r:id="rId28"/>
    <p:sldId id="321" r:id="rId29"/>
    <p:sldId id="322" r:id="rId30"/>
    <p:sldId id="323" r:id="rId31"/>
    <p:sldId id="349" r:id="rId32"/>
    <p:sldId id="350" r:id="rId33"/>
    <p:sldId id="374" r:id="rId34"/>
    <p:sldId id="353" r:id="rId35"/>
    <p:sldId id="354" r:id="rId36"/>
    <p:sldId id="294" r:id="rId37"/>
    <p:sldId id="286" r:id="rId38"/>
    <p:sldId id="287" r:id="rId39"/>
    <p:sldId id="326" r:id="rId40"/>
    <p:sldId id="327" r:id="rId41"/>
    <p:sldId id="328" r:id="rId42"/>
    <p:sldId id="355" r:id="rId43"/>
    <p:sldId id="295" r:id="rId44"/>
    <p:sldId id="288" r:id="rId45"/>
    <p:sldId id="289" r:id="rId46"/>
    <p:sldId id="336" r:id="rId47"/>
    <p:sldId id="337" r:id="rId48"/>
    <p:sldId id="356" r:id="rId49"/>
    <p:sldId id="338" r:id="rId50"/>
    <p:sldId id="339" r:id="rId51"/>
    <p:sldId id="296" r:id="rId52"/>
    <p:sldId id="357" r:id="rId53"/>
    <p:sldId id="257" r:id="rId54"/>
    <p:sldId id="358" r:id="rId55"/>
    <p:sldId id="359" r:id="rId56"/>
    <p:sldId id="360" r:id="rId57"/>
    <p:sldId id="261" r:id="rId58"/>
    <p:sldId id="262" r:id="rId59"/>
    <p:sldId id="291" r:id="rId60"/>
    <p:sldId id="340" r:id="rId61"/>
    <p:sldId id="341" r:id="rId62"/>
    <p:sldId id="365" r:id="rId63"/>
    <p:sldId id="366" r:id="rId64"/>
    <p:sldId id="342" r:id="rId65"/>
    <p:sldId id="343" r:id="rId66"/>
    <p:sldId id="367" r:id="rId67"/>
    <p:sldId id="375" r:id="rId68"/>
    <p:sldId id="292" r:id="rId69"/>
    <p:sldId id="344" r:id="rId70"/>
    <p:sldId id="369" r:id="rId71"/>
    <p:sldId id="345" r:id="rId72"/>
    <p:sldId id="368" r:id="rId73"/>
    <p:sldId id="347" r:id="rId74"/>
    <p:sldId id="348" r:id="rId75"/>
    <p:sldId id="363" r:id="rId76"/>
    <p:sldId id="364" r:id="rId77"/>
    <p:sldId id="269" r:id="rId78"/>
    <p:sldId id="270" r:id="rId79"/>
  </p:sldIdLst>
  <p:sldSz cx="9144000" cy="5143500" type="screen16x9"/>
  <p:notesSz cx="6858000" cy="9144000"/>
  <p:embeddedFontLst>
    <p:embeddedFont>
      <p:font typeface="Passion One" panose="020B0604020202020204" charset="0"/>
      <p:regular r:id="rId81"/>
      <p:bold r:id="rId82"/>
    </p:embeddedFont>
    <p:embeddedFont>
      <p:font typeface="Calibri" panose="020F0502020204030204" pitchFamily="34" charset="0"/>
      <p:regular r:id="rId83"/>
      <p:bold r:id="rId84"/>
      <p:italic r:id="rId85"/>
      <p:boldItalic r:id="rId86"/>
    </p:embeddedFont>
    <p:embeddedFont>
      <p:font typeface="Cambria Math" panose="02040503050406030204" pitchFamily="18" charset="0"/>
      <p:regular r:id="rId87"/>
    </p:embeddedFont>
    <p:embeddedFont>
      <p:font typeface="Bebas Neue" panose="020B0604020202020204" charset="0"/>
      <p:regular r:id="rId88"/>
    </p:embeddedFont>
    <p:embeddedFont>
      <p:font typeface="Inter" panose="020B0604020202020204" charset="0"/>
      <p:regular r:id="rId89"/>
      <p:bold r:id="rId90"/>
      <p:italic r:id="rId91"/>
      <p:boldItalic r:id="rId9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CD4"/>
    <a:srgbClr val="000000"/>
    <a:srgbClr val="E4EEFF"/>
    <a:srgbClr val="CC2131"/>
    <a:srgbClr val="0432FF"/>
    <a:srgbClr val="B0E5C5"/>
    <a:srgbClr val="FEFAF2"/>
    <a:srgbClr val="FF9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4A2EAD1-4850-4F15-90F7-C11E722006BE}">
  <a:tblStyle styleId="{04A2EAD1-4850-4F15-90F7-C11E722006BE}"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265" autoAdjust="0"/>
    <p:restoredTop sz="94705"/>
  </p:normalViewPr>
  <p:slideViewPr>
    <p:cSldViewPr snapToGrid="0">
      <p:cViewPr varScale="1">
        <p:scale>
          <a:sx n="84" d="100"/>
          <a:sy n="84" d="100"/>
        </p:scale>
        <p:origin x="296" y="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font" Target="fonts/font4.fntdata"/><Relationship Id="rId89" Type="http://schemas.openxmlformats.org/officeDocument/2006/relationships/font" Target="fonts/font9.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font" Target="fonts/font10.fntdata"/><Relationship Id="rId95" Type="http://schemas.openxmlformats.org/officeDocument/2006/relationships/theme" Target="theme/theme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notesMaster" Target="notesMasters/notesMaster1.xml"/><Relationship Id="rId85" Type="http://schemas.openxmlformats.org/officeDocument/2006/relationships/font" Target="fonts/font5.fntdata"/><Relationship Id="rId93"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font" Target="fonts/font3.fntdata"/><Relationship Id="rId88" Type="http://schemas.openxmlformats.org/officeDocument/2006/relationships/font" Target="fonts/font8.fntdata"/><Relationship Id="rId91" Type="http://schemas.openxmlformats.org/officeDocument/2006/relationships/font" Target="fonts/font11.fntdata"/><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font" Target="fonts/font1.fntdata"/><Relationship Id="rId86" Type="http://schemas.openxmlformats.org/officeDocument/2006/relationships/font" Target="fonts/font6.fntdata"/><Relationship Id="rId9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font" Target="fonts/font12.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font" Target="fonts/font7.fntdata"/><Relationship Id="rId61" Type="http://schemas.openxmlformats.org/officeDocument/2006/relationships/slide" Target="slides/slide60.xml"/><Relationship Id="rId82" Type="http://schemas.openxmlformats.org/officeDocument/2006/relationships/font" Target="fonts/font2.fnt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Google Shape;553;ge207fd22f2_0_250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4" name="Google Shape;554;ge207fd22f2_0_250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8" name="Google Shape;25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8" name="Google Shape;27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4" name="Google Shape;294;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0" name="Google Shape;31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6" name="Google Shape;326;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2" name="Google Shape;342;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p:cNvGrpSpPr/>
        <p:nvPr/>
      </p:nvGrpSpPr>
      <p:grpSpPr>
        <a:xfrm>
          <a:off x="0" y="0"/>
          <a:ext cx="0" cy="0"/>
          <a:chOff x="0" y="0"/>
          <a:chExt cx="0" cy="0"/>
        </a:xfrm>
      </p:grpSpPr>
      <p:sp>
        <p:nvSpPr>
          <p:cNvPr id="570" name="Google Shape;570;ge1d838b627_4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1" name="Google Shape;571;ge1d838b627_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039663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
        <p:cNvGrpSpPr/>
        <p:nvPr/>
      </p:nvGrpSpPr>
      <p:grpSpPr>
        <a:xfrm>
          <a:off x="0" y="0"/>
          <a:ext cx="0" cy="0"/>
          <a:chOff x="0" y="0"/>
          <a:chExt cx="0" cy="0"/>
        </a:xfrm>
      </p:grpSpPr>
      <p:sp>
        <p:nvSpPr>
          <p:cNvPr id="871" name="Google Shape;871;ge1d838b627_0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2" name="Google Shape;872;ge1d838b627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0"/>
        <p:cNvGrpSpPr/>
        <p:nvPr/>
      </p:nvGrpSpPr>
      <p:grpSpPr>
        <a:xfrm>
          <a:off x="0" y="0"/>
          <a:ext cx="0" cy="0"/>
          <a:chOff x="0" y="0"/>
          <a:chExt cx="0" cy="0"/>
        </a:xfrm>
      </p:grpSpPr>
      <p:sp>
        <p:nvSpPr>
          <p:cNvPr id="901" name="Google Shape;901;ge1d838b627_4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2" name="Google Shape;902;ge1d838b627_4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Google Shape;522;ge1d838b627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3" name="Google Shape;523;ge1d838b627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p:cNvGrpSpPr/>
        <p:nvPr/>
      </p:nvGrpSpPr>
      <p:grpSpPr>
        <a:xfrm>
          <a:off x="0" y="0"/>
          <a:ext cx="0" cy="0"/>
          <a:chOff x="0" y="0"/>
          <a:chExt cx="0" cy="0"/>
        </a:xfrm>
      </p:grpSpPr>
      <p:sp>
        <p:nvSpPr>
          <p:cNvPr id="570" name="Google Shape;570;ge1d838b627_4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1" name="Google Shape;571;ge1d838b627_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p:cNvGrpSpPr/>
        <p:nvPr/>
      </p:nvGrpSpPr>
      <p:grpSpPr>
        <a:xfrm>
          <a:off x="0" y="0"/>
          <a:ext cx="0" cy="0"/>
          <a:chOff x="0" y="0"/>
          <a:chExt cx="0" cy="0"/>
        </a:xfrm>
      </p:grpSpPr>
      <p:sp>
        <p:nvSpPr>
          <p:cNvPr id="570" name="Google Shape;570;ge1d838b627_4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1" name="Google Shape;571;ge1d838b627_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001760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p:cNvGrpSpPr/>
        <p:nvPr/>
      </p:nvGrpSpPr>
      <p:grpSpPr>
        <a:xfrm>
          <a:off x="0" y="0"/>
          <a:ext cx="0" cy="0"/>
          <a:chOff x="0" y="0"/>
          <a:chExt cx="0" cy="0"/>
        </a:xfrm>
      </p:grpSpPr>
      <p:sp>
        <p:nvSpPr>
          <p:cNvPr id="570" name="Google Shape;570;ge1d838b627_4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1" name="Google Shape;571;ge1d838b627_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195918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p:cNvGrpSpPr/>
        <p:nvPr/>
      </p:nvGrpSpPr>
      <p:grpSpPr>
        <a:xfrm>
          <a:off x="0" y="0"/>
          <a:ext cx="0" cy="0"/>
          <a:chOff x="0" y="0"/>
          <a:chExt cx="0" cy="0"/>
        </a:xfrm>
      </p:grpSpPr>
      <p:sp>
        <p:nvSpPr>
          <p:cNvPr id="570" name="Google Shape;570;ge1d838b627_4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1" name="Google Shape;571;ge1d838b627_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641449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p:cNvGrpSpPr/>
        <p:nvPr/>
      </p:nvGrpSpPr>
      <p:grpSpPr>
        <a:xfrm>
          <a:off x="0" y="0"/>
          <a:ext cx="0" cy="0"/>
          <a:chOff x="0" y="0"/>
          <a:chExt cx="0" cy="0"/>
        </a:xfrm>
      </p:grpSpPr>
      <p:sp>
        <p:nvSpPr>
          <p:cNvPr id="570" name="Google Shape;570;ge1d838b627_4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1" name="Google Shape;571;ge1d838b627_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563199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p:cNvGrpSpPr/>
        <p:nvPr/>
      </p:nvGrpSpPr>
      <p:grpSpPr>
        <a:xfrm>
          <a:off x="0" y="0"/>
          <a:ext cx="0" cy="0"/>
          <a:chOff x="0" y="0"/>
          <a:chExt cx="0" cy="0"/>
        </a:xfrm>
      </p:grpSpPr>
      <p:sp>
        <p:nvSpPr>
          <p:cNvPr id="570" name="Google Shape;570;ge1d838b627_4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1" name="Google Shape;571;ge1d838b627_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643104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2" name="Google Shape;23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4"/>
        <p:cNvGrpSpPr/>
        <p:nvPr/>
      </p:nvGrpSpPr>
      <p:grpSpPr>
        <a:xfrm>
          <a:off x="0" y="0"/>
          <a:ext cx="0" cy="0"/>
          <a:chOff x="0" y="0"/>
          <a:chExt cx="0" cy="0"/>
        </a:xfrm>
      </p:grpSpPr>
      <p:sp>
        <p:nvSpPr>
          <p:cNvPr id="25" name="Google Shape;25;p3"/>
          <p:cNvSpPr/>
          <p:nvPr/>
        </p:nvSpPr>
        <p:spPr>
          <a:xfrm>
            <a:off x="-1626298" y="2598094"/>
            <a:ext cx="3114423" cy="3114423"/>
          </a:xfrm>
          <a:custGeom>
            <a:avLst/>
            <a:gdLst/>
            <a:ahLst/>
            <a:cxnLst/>
            <a:rect l="l" t="t" r="r" b="b"/>
            <a:pathLst>
              <a:path w="3422443" h="3422443" extrusionOk="0">
                <a:moveTo>
                  <a:pt x="2259660" y="227159"/>
                </a:moveTo>
                <a:lnTo>
                  <a:pt x="3195285" y="1162784"/>
                </a:lnTo>
                <a:cubicBezTo>
                  <a:pt x="3498163" y="1465663"/>
                  <a:pt x="3498163" y="1956752"/>
                  <a:pt x="3195285" y="2259660"/>
                </a:cubicBezTo>
                <a:lnTo>
                  <a:pt x="2259660" y="3195285"/>
                </a:lnTo>
                <a:cubicBezTo>
                  <a:pt x="1956781" y="3498164"/>
                  <a:pt x="1465692" y="3498164"/>
                  <a:pt x="1162784" y="3195285"/>
                </a:cubicBezTo>
                <a:lnTo>
                  <a:pt x="227159" y="2259660"/>
                </a:lnTo>
                <a:cubicBezTo>
                  <a:pt x="-75720" y="1956781"/>
                  <a:pt x="-75720" y="1465691"/>
                  <a:pt x="227159" y="1162784"/>
                </a:cubicBezTo>
                <a:lnTo>
                  <a:pt x="1162784" y="227159"/>
                </a:lnTo>
                <a:cubicBezTo>
                  <a:pt x="1465663" y="-75720"/>
                  <a:pt x="1956752" y="-75720"/>
                  <a:pt x="2259660" y="22715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 name="Google Shape;26;p3"/>
          <p:cNvSpPr/>
          <p:nvPr/>
        </p:nvSpPr>
        <p:spPr>
          <a:xfrm>
            <a:off x="7191750" y="-13688"/>
            <a:ext cx="2085177" cy="901987"/>
          </a:xfrm>
          <a:custGeom>
            <a:avLst/>
            <a:gdLst/>
            <a:ahLst/>
            <a:cxnLst/>
            <a:rect l="l" t="t" r="r" b="b"/>
            <a:pathLst>
              <a:path w="3322991" h="1437429" extrusionOk="0">
                <a:moveTo>
                  <a:pt x="3322992" y="0"/>
                </a:moveTo>
                <a:cubicBezTo>
                  <a:pt x="3285309" y="100131"/>
                  <a:pt x="3226156" y="194049"/>
                  <a:pt x="3145559" y="274645"/>
                </a:cubicBezTo>
                <a:lnTo>
                  <a:pt x="2209934" y="1210270"/>
                </a:lnTo>
                <a:cubicBezTo>
                  <a:pt x="1907055" y="1513149"/>
                  <a:pt x="1415965" y="1513149"/>
                  <a:pt x="1113058" y="1210270"/>
                </a:cubicBezTo>
                <a:lnTo>
                  <a:pt x="177432" y="274645"/>
                </a:lnTo>
                <a:cubicBezTo>
                  <a:pt x="96837" y="194049"/>
                  <a:pt x="37683" y="100131"/>
                  <a:pt x="0" y="0"/>
                </a:cubicBezTo>
                <a:lnTo>
                  <a:pt x="3322992" y="0"/>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 name="Google Shape;27;p3"/>
          <p:cNvSpPr/>
          <p:nvPr/>
        </p:nvSpPr>
        <p:spPr>
          <a:xfrm>
            <a:off x="359972" y="743455"/>
            <a:ext cx="119689" cy="119689"/>
          </a:xfrm>
          <a:custGeom>
            <a:avLst/>
            <a:gdLst/>
            <a:ahLst/>
            <a:cxnLst/>
            <a:rect l="l" t="t" r="r" b="b"/>
            <a:pathLst>
              <a:path w="194616" h="194616" extrusionOk="0">
                <a:moveTo>
                  <a:pt x="194616" y="97308"/>
                </a:moveTo>
                <a:cubicBezTo>
                  <a:pt x="194616" y="151050"/>
                  <a:pt x="151050" y="194616"/>
                  <a:pt x="97307" y="194616"/>
                </a:cubicBezTo>
                <a:cubicBezTo>
                  <a:pt x="43566" y="194616"/>
                  <a:pt x="-1" y="151050"/>
                  <a:pt x="-1" y="97308"/>
                </a:cubicBezTo>
                <a:cubicBezTo>
                  <a:pt x="-1" y="43566"/>
                  <a:pt x="43565" y="0"/>
                  <a:pt x="97307" y="0"/>
                </a:cubicBezTo>
                <a:cubicBezTo>
                  <a:pt x="151049" y="0"/>
                  <a:pt x="194616" y="43566"/>
                  <a:pt x="194616" y="97308"/>
                </a:cubicBezTo>
                <a:close/>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 name="Google Shape;28;p3"/>
          <p:cNvSpPr/>
          <p:nvPr/>
        </p:nvSpPr>
        <p:spPr>
          <a:xfrm rot="-2700000">
            <a:off x="4446660" y="204122"/>
            <a:ext cx="137292" cy="137292"/>
          </a:xfrm>
          <a:custGeom>
            <a:avLst/>
            <a:gdLst/>
            <a:ahLst/>
            <a:cxnLst/>
            <a:rect l="l" t="t" r="r" b="b"/>
            <a:pathLst>
              <a:path w="171066" h="171066" extrusionOk="0">
                <a:moveTo>
                  <a:pt x="0" y="0"/>
                </a:moveTo>
                <a:lnTo>
                  <a:pt x="171066" y="0"/>
                </a:lnTo>
                <a:lnTo>
                  <a:pt x="171066" y="171066"/>
                </a:lnTo>
                <a:lnTo>
                  <a:pt x="0" y="171066"/>
                </a:lnTo>
                <a:close/>
              </a:path>
            </a:pathLst>
          </a:custGeom>
          <a:solidFill>
            <a:srgbClr val="7CE1C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 name="Google Shape;29;p3"/>
          <p:cNvSpPr/>
          <p:nvPr/>
        </p:nvSpPr>
        <p:spPr>
          <a:xfrm rot="-2700000">
            <a:off x="8603477" y="2503104"/>
            <a:ext cx="137292" cy="137292"/>
          </a:xfrm>
          <a:custGeom>
            <a:avLst/>
            <a:gdLst/>
            <a:ahLst/>
            <a:cxnLst/>
            <a:rect l="l" t="t" r="r" b="b"/>
            <a:pathLst>
              <a:path w="171066" h="171066" extrusionOk="0">
                <a:moveTo>
                  <a:pt x="0" y="0"/>
                </a:moveTo>
                <a:lnTo>
                  <a:pt x="171066" y="0"/>
                </a:lnTo>
                <a:lnTo>
                  <a:pt x="171066" y="171066"/>
                </a:lnTo>
                <a:lnTo>
                  <a:pt x="0" y="171066"/>
                </a:lnTo>
                <a:close/>
              </a:path>
            </a:pathLst>
          </a:custGeom>
          <a:solidFill>
            <a:srgbClr val="FA9D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 name="Google Shape;30;p3"/>
          <p:cNvSpPr/>
          <p:nvPr/>
        </p:nvSpPr>
        <p:spPr>
          <a:xfrm rot="-2700000">
            <a:off x="2404760" y="4761657"/>
            <a:ext cx="137292" cy="137292"/>
          </a:xfrm>
          <a:custGeom>
            <a:avLst/>
            <a:gdLst/>
            <a:ahLst/>
            <a:cxnLst/>
            <a:rect l="l" t="t" r="r" b="b"/>
            <a:pathLst>
              <a:path w="171066" h="171066" extrusionOk="0">
                <a:moveTo>
                  <a:pt x="0" y="0"/>
                </a:moveTo>
                <a:lnTo>
                  <a:pt x="171066" y="0"/>
                </a:lnTo>
                <a:lnTo>
                  <a:pt x="171066" y="171066"/>
                </a:lnTo>
                <a:lnTo>
                  <a:pt x="0" y="171066"/>
                </a:lnTo>
                <a:close/>
              </a:path>
            </a:pathLst>
          </a:custGeom>
          <a:solidFill>
            <a:srgbClr val="FC81F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 name="Google Shape;31;p3"/>
          <p:cNvSpPr/>
          <p:nvPr/>
        </p:nvSpPr>
        <p:spPr>
          <a:xfrm rot="-2700000">
            <a:off x="6853619" y="4632436"/>
            <a:ext cx="137292" cy="137292"/>
          </a:xfrm>
          <a:custGeom>
            <a:avLst/>
            <a:gdLst/>
            <a:ahLst/>
            <a:cxnLst/>
            <a:rect l="l" t="t" r="r" b="b"/>
            <a:pathLst>
              <a:path w="171066" h="171066" extrusionOk="0">
                <a:moveTo>
                  <a:pt x="0" y="0"/>
                </a:moveTo>
                <a:lnTo>
                  <a:pt x="171066" y="0"/>
                </a:lnTo>
                <a:lnTo>
                  <a:pt x="171066" y="171066"/>
                </a:lnTo>
                <a:lnTo>
                  <a:pt x="0" y="171066"/>
                </a:lnTo>
                <a:close/>
              </a:path>
            </a:pathLst>
          </a:custGeom>
          <a:solidFill>
            <a:srgbClr val="6E6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 name="Google Shape;32;p3"/>
          <p:cNvSpPr/>
          <p:nvPr/>
        </p:nvSpPr>
        <p:spPr>
          <a:xfrm>
            <a:off x="8848072" y="4396730"/>
            <a:ext cx="119689" cy="119689"/>
          </a:xfrm>
          <a:custGeom>
            <a:avLst/>
            <a:gdLst/>
            <a:ahLst/>
            <a:cxnLst/>
            <a:rect l="l" t="t" r="r" b="b"/>
            <a:pathLst>
              <a:path w="194616" h="194616" extrusionOk="0">
                <a:moveTo>
                  <a:pt x="194616" y="97308"/>
                </a:moveTo>
                <a:cubicBezTo>
                  <a:pt x="194616" y="151050"/>
                  <a:pt x="151050" y="194616"/>
                  <a:pt x="97307" y="194616"/>
                </a:cubicBezTo>
                <a:cubicBezTo>
                  <a:pt x="43566" y="194616"/>
                  <a:pt x="-1" y="151050"/>
                  <a:pt x="-1" y="97308"/>
                </a:cubicBezTo>
                <a:cubicBezTo>
                  <a:pt x="-1" y="43566"/>
                  <a:pt x="43565" y="0"/>
                  <a:pt x="97307" y="0"/>
                </a:cubicBezTo>
                <a:cubicBezTo>
                  <a:pt x="151049" y="0"/>
                  <a:pt x="194616" y="43566"/>
                  <a:pt x="194616" y="97308"/>
                </a:cubicBezTo>
                <a:close/>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 name="Google Shape;33;p3"/>
          <p:cNvSpPr txBox="1">
            <a:spLocks noGrp="1"/>
          </p:cNvSpPr>
          <p:nvPr>
            <p:ph type="title"/>
          </p:nvPr>
        </p:nvSpPr>
        <p:spPr>
          <a:xfrm>
            <a:off x="3151900" y="1636350"/>
            <a:ext cx="4150500" cy="1302300"/>
          </a:xfrm>
          <a:prstGeom prst="rect">
            <a:avLst/>
          </a:prstGeom>
          <a:ln>
            <a:noFill/>
          </a:ln>
        </p:spPr>
        <p:txBody>
          <a:bodyPr spcFirstLastPara="1" wrap="square" lIns="91425" tIns="91425" rIns="91425" bIns="91425" anchor="b" anchorCtr="0">
            <a:noAutofit/>
          </a:bodyPr>
          <a:lstStyle>
            <a:lvl1pPr lvl="0">
              <a:spcBef>
                <a:spcPts val="0"/>
              </a:spcBef>
              <a:spcAft>
                <a:spcPts val="0"/>
              </a:spcAft>
              <a:buSzPts val="3600"/>
              <a:buNone/>
              <a:defRPr sz="4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34" name="Google Shape;34;p3"/>
          <p:cNvSpPr txBox="1">
            <a:spLocks noGrp="1"/>
          </p:cNvSpPr>
          <p:nvPr>
            <p:ph type="title" idx="2" hasCustomPrompt="1"/>
          </p:nvPr>
        </p:nvSpPr>
        <p:spPr>
          <a:xfrm>
            <a:off x="1475300" y="1690000"/>
            <a:ext cx="1294500" cy="9081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6000"/>
              <a:buNone/>
              <a:defRPr sz="48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35" name="Google Shape;35;p3"/>
          <p:cNvSpPr txBox="1">
            <a:spLocks noGrp="1"/>
          </p:cNvSpPr>
          <p:nvPr>
            <p:ph type="subTitle" idx="1"/>
          </p:nvPr>
        </p:nvSpPr>
        <p:spPr>
          <a:xfrm>
            <a:off x="3151900" y="3080475"/>
            <a:ext cx="3124800" cy="693000"/>
          </a:xfrm>
          <a:prstGeom prst="rect">
            <a:avLst/>
          </a:prstGeom>
          <a:solidFill>
            <a:schemeClr val="dk2"/>
          </a:solidFill>
        </p:spPr>
        <p:txBody>
          <a:bodyPr spcFirstLastPara="1" wrap="square" lIns="91425" tIns="91425" rIns="91425" bIns="91425" anchor="t" anchorCtr="0">
            <a:noAutofit/>
          </a:bodyPr>
          <a:lstStyle>
            <a:lvl1pPr lvl="0"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1">
  <p:cSld name="TITLE_ONLY_1">
    <p:spTree>
      <p:nvGrpSpPr>
        <p:cNvPr id="1" name="Shape 135"/>
        <p:cNvGrpSpPr/>
        <p:nvPr/>
      </p:nvGrpSpPr>
      <p:grpSpPr>
        <a:xfrm>
          <a:off x="0" y="0"/>
          <a:ext cx="0" cy="0"/>
          <a:chOff x="0" y="0"/>
          <a:chExt cx="0" cy="0"/>
        </a:xfrm>
      </p:grpSpPr>
      <p:sp>
        <p:nvSpPr>
          <p:cNvPr id="136" name="Google Shape;136;p13"/>
          <p:cNvSpPr txBox="1">
            <a:spLocks noGrp="1"/>
          </p:cNvSpPr>
          <p:nvPr>
            <p:ph type="title"/>
          </p:nvPr>
        </p:nvSpPr>
        <p:spPr>
          <a:xfrm>
            <a:off x="720000" y="445025"/>
            <a:ext cx="7704000" cy="5727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37" name="Google Shape;137;p13"/>
          <p:cNvSpPr/>
          <p:nvPr/>
        </p:nvSpPr>
        <p:spPr>
          <a:xfrm rot="5400000">
            <a:off x="7838850" y="2400562"/>
            <a:ext cx="2085177" cy="901987"/>
          </a:xfrm>
          <a:custGeom>
            <a:avLst/>
            <a:gdLst/>
            <a:ahLst/>
            <a:cxnLst/>
            <a:rect l="l" t="t" r="r" b="b"/>
            <a:pathLst>
              <a:path w="3322991" h="1437429" extrusionOk="0">
                <a:moveTo>
                  <a:pt x="3322992" y="0"/>
                </a:moveTo>
                <a:cubicBezTo>
                  <a:pt x="3285309" y="100131"/>
                  <a:pt x="3226156" y="194049"/>
                  <a:pt x="3145559" y="274645"/>
                </a:cubicBezTo>
                <a:lnTo>
                  <a:pt x="2209934" y="1210270"/>
                </a:lnTo>
                <a:cubicBezTo>
                  <a:pt x="1907055" y="1513149"/>
                  <a:pt x="1415965" y="1513149"/>
                  <a:pt x="1113058" y="1210270"/>
                </a:cubicBezTo>
                <a:lnTo>
                  <a:pt x="177432" y="274645"/>
                </a:lnTo>
                <a:cubicBezTo>
                  <a:pt x="96837" y="194049"/>
                  <a:pt x="37683" y="100131"/>
                  <a:pt x="0" y="0"/>
                </a:cubicBezTo>
                <a:lnTo>
                  <a:pt x="3322992" y="0"/>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8" name="Google Shape;138;p13"/>
          <p:cNvSpPr/>
          <p:nvPr/>
        </p:nvSpPr>
        <p:spPr>
          <a:xfrm>
            <a:off x="-440256" y="4736368"/>
            <a:ext cx="2306972" cy="2306972"/>
          </a:xfrm>
          <a:custGeom>
            <a:avLst/>
            <a:gdLst/>
            <a:ahLst/>
            <a:cxnLst/>
            <a:rect l="l" t="t" r="r" b="b"/>
            <a:pathLst>
              <a:path w="2306972" h="2306972" extrusionOk="0">
                <a:moveTo>
                  <a:pt x="2306973" y="1153486"/>
                </a:moveTo>
                <a:cubicBezTo>
                  <a:pt x="2306973" y="1790539"/>
                  <a:pt x="1790539" y="2306973"/>
                  <a:pt x="1153486" y="2306973"/>
                </a:cubicBezTo>
                <a:cubicBezTo>
                  <a:pt x="516433" y="2306973"/>
                  <a:pt x="0" y="1790539"/>
                  <a:pt x="0" y="1153486"/>
                </a:cubicBezTo>
                <a:cubicBezTo>
                  <a:pt x="0" y="516434"/>
                  <a:pt x="516433" y="0"/>
                  <a:pt x="1153486" y="0"/>
                </a:cubicBezTo>
                <a:cubicBezTo>
                  <a:pt x="1790539" y="0"/>
                  <a:pt x="2306973" y="516433"/>
                  <a:pt x="2306973" y="1153486"/>
                </a:cubicBezTo>
                <a:close/>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9" name="Google Shape;139;p13"/>
          <p:cNvSpPr/>
          <p:nvPr/>
        </p:nvSpPr>
        <p:spPr>
          <a:xfrm rot="-2700000">
            <a:off x="6590706" y="244975"/>
            <a:ext cx="137292" cy="137292"/>
          </a:xfrm>
          <a:custGeom>
            <a:avLst/>
            <a:gdLst/>
            <a:ahLst/>
            <a:cxnLst/>
            <a:rect l="l" t="t" r="r" b="b"/>
            <a:pathLst>
              <a:path w="171066" h="171066" extrusionOk="0">
                <a:moveTo>
                  <a:pt x="0" y="0"/>
                </a:moveTo>
                <a:lnTo>
                  <a:pt x="171066" y="0"/>
                </a:lnTo>
                <a:lnTo>
                  <a:pt x="171066" y="171066"/>
                </a:lnTo>
                <a:lnTo>
                  <a:pt x="0" y="171066"/>
                </a:lnTo>
                <a:close/>
              </a:path>
            </a:pathLst>
          </a:custGeom>
          <a:solidFill>
            <a:srgbClr val="FCBD0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0" name="Google Shape;140;p13"/>
          <p:cNvSpPr/>
          <p:nvPr/>
        </p:nvSpPr>
        <p:spPr>
          <a:xfrm rot="-2700000">
            <a:off x="380690" y="470854"/>
            <a:ext cx="137292" cy="137292"/>
          </a:xfrm>
          <a:custGeom>
            <a:avLst/>
            <a:gdLst/>
            <a:ahLst/>
            <a:cxnLst/>
            <a:rect l="l" t="t" r="r" b="b"/>
            <a:pathLst>
              <a:path w="171066" h="171066" extrusionOk="0">
                <a:moveTo>
                  <a:pt x="0" y="0"/>
                </a:moveTo>
                <a:lnTo>
                  <a:pt x="171066" y="0"/>
                </a:lnTo>
                <a:lnTo>
                  <a:pt x="171066" y="171066"/>
                </a:lnTo>
                <a:lnTo>
                  <a:pt x="0" y="171066"/>
                </a:lnTo>
                <a:close/>
              </a:path>
            </a:pathLst>
          </a:custGeom>
          <a:solidFill>
            <a:srgbClr val="FA9D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1" name="Google Shape;141;p13"/>
          <p:cNvSpPr/>
          <p:nvPr/>
        </p:nvSpPr>
        <p:spPr>
          <a:xfrm rot="-2700000">
            <a:off x="225873" y="3771132"/>
            <a:ext cx="137292" cy="137292"/>
          </a:xfrm>
          <a:custGeom>
            <a:avLst/>
            <a:gdLst/>
            <a:ahLst/>
            <a:cxnLst/>
            <a:rect l="l" t="t" r="r" b="b"/>
            <a:pathLst>
              <a:path w="171066" h="171066" extrusionOk="0">
                <a:moveTo>
                  <a:pt x="0" y="0"/>
                </a:moveTo>
                <a:lnTo>
                  <a:pt x="171066" y="0"/>
                </a:lnTo>
                <a:lnTo>
                  <a:pt x="171066" y="171066"/>
                </a:lnTo>
                <a:lnTo>
                  <a:pt x="0" y="171066"/>
                </a:lnTo>
                <a:close/>
              </a:path>
            </a:pathLst>
          </a:custGeom>
          <a:solidFill>
            <a:srgbClr val="FC81F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2" name="Google Shape;142;p13"/>
          <p:cNvSpPr/>
          <p:nvPr/>
        </p:nvSpPr>
        <p:spPr>
          <a:xfrm rot="-2700000">
            <a:off x="5154256" y="4855211"/>
            <a:ext cx="137292" cy="137292"/>
          </a:xfrm>
          <a:custGeom>
            <a:avLst/>
            <a:gdLst/>
            <a:ahLst/>
            <a:cxnLst/>
            <a:rect l="l" t="t" r="r" b="b"/>
            <a:pathLst>
              <a:path w="171066" h="171066" extrusionOk="0">
                <a:moveTo>
                  <a:pt x="0" y="0"/>
                </a:moveTo>
                <a:lnTo>
                  <a:pt x="171066" y="0"/>
                </a:lnTo>
                <a:lnTo>
                  <a:pt x="171066" y="171066"/>
                </a:lnTo>
                <a:lnTo>
                  <a:pt x="0" y="171066"/>
                </a:lnTo>
                <a:close/>
              </a:path>
            </a:pathLst>
          </a:custGeom>
          <a:solidFill>
            <a:srgbClr val="6E6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3" name="Google Shape;143;p13"/>
          <p:cNvSpPr/>
          <p:nvPr/>
        </p:nvSpPr>
        <p:spPr>
          <a:xfrm>
            <a:off x="8680385" y="1689280"/>
            <a:ext cx="119689" cy="119689"/>
          </a:xfrm>
          <a:custGeom>
            <a:avLst/>
            <a:gdLst/>
            <a:ahLst/>
            <a:cxnLst/>
            <a:rect l="l" t="t" r="r" b="b"/>
            <a:pathLst>
              <a:path w="194616" h="194616" extrusionOk="0">
                <a:moveTo>
                  <a:pt x="194616" y="97308"/>
                </a:moveTo>
                <a:cubicBezTo>
                  <a:pt x="194616" y="151050"/>
                  <a:pt x="151050" y="194616"/>
                  <a:pt x="97307" y="194616"/>
                </a:cubicBezTo>
                <a:cubicBezTo>
                  <a:pt x="43566" y="194616"/>
                  <a:pt x="-1" y="151050"/>
                  <a:pt x="-1" y="97308"/>
                </a:cubicBezTo>
                <a:cubicBezTo>
                  <a:pt x="-1" y="43566"/>
                  <a:pt x="43565" y="0"/>
                  <a:pt x="97307" y="0"/>
                </a:cubicBezTo>
                <a:cubicBezTo>
                  <a:pt x="151049" y="0"/>
                  <a:pt x="194616" y="43566"/>
                  <a:pt x="194616" y="97308"/>
                </a:cubicBezTo>
                <a:close/>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2">
  <p:cSld name="TITLE_ONLY_1_1">
    <p:spTree>
      <p:nvGrpSpPr>
        <p:cNvPr id="1" name="Shape 144"/>
        <p:cNvGrpSpPr/>
        <p:nvPr/>
      </p:nvGrpSpPr>
      <p:grpSpPr>
        <a:xfrm>
          <a:off x="0" y="0"/>
          <a:ext cx="0" cy="0"/>
          <a:chOff x="0" y="0"/>
          <a:chExt cx="0" cy="0"/>
        </a:xfrm>
      </p:grpSpPr>
      <p:sp>
        <p:nvSpPr>
          <p:cNvPr id="145" name="Google Shape;145;p14"/>
          <p:cNvSpPr txBox="1">
            <a:spLocks noGrp="1"/>
          </p:cNvSpPr>
          <p:nvPr>
            <p:ph type="title"/>
          </p:nvPr>
        </p:nvSpPr>
        <p:spPr>
          <a:xfrm>
            <a:off x="720000" y="445025"/>
            <a:ext cx="7704000" cy="5727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46" name="Google Shape;146;p14"/>
          <p:cNvSpPr/>
          <p:nvPr/>
        </p:nvSpPr>
        <p:spPr>
          <a:xfrm rot="10800000">
            <a:off x="2828100" y="4740087"/>
            <a:ext cx="2085177" cy="901987"/>
          </a:xfrm>
          <a:custGeom>
            <a:avLst/>
            <a:gdLst/>
            <a:ahLst/>
            <a:cxnLst/>
            <a:rect l="l" t="t" r="r" b="b"/>
            <a:pathLst>
              <a:path w="3322991" h="1437429" extrusionOk="0">
                <a:moveTo>
                  <a:pt x="3322992" y="0"/>
                </a:moveTo>
                <a:cubicBezTo>
                  <a:pt x="3285309" y="100131"/>
                  <a:pt x="3226156" y="194049"/>
                  <a:pt x="3145559" y="274645"/>
                </a:cubicBezTo>
                <a:lnTo>
                  <a:pt x="2209934" y="1210270"/>
                </a:lnTo>
                <a:cubicBezTo>
                  <a:pt x="1907055" y="1513149"/>
                  <a:pt x="1415965" y="1513149"/>
                  <a:pt x="1113058" y="1210270"/>
                </a:cubicBezTo>
                <a:lnTo>
                  <a:pt x="177432" y="274645"/>
                </a:lnTo>
                <a:cubicBezTo>
                  <a:pt x="96837" y="194049"/>
                  <a:pt x="37683" y="100131"/>
                  <a:pt x="0" y="0"/>
                </a:cubicBezTo>
                <a:lnTo>
                  <a:pt x="3322992" y="0"/>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7" name="Google Shape;147;p14"/>
          <p:cNvSpPr/>
          <p:nvPr/>
        </p:nvSpPr>
        <p:spPr>
          <a:xfrm>
            <a:off x="8635807" y="-422119"/>
            <a:ext cx="2306972" cy="2306972"/>
          </a:xfrm>
          <a:custGeom>
            <a:avLst/>
            <a:gdLst/>
            <a:ahLst/>
            <a:cxnLst/>
            <a:rect l="l" t="t" r="r" b="b"/>
            <a:pathLst>
              <a:path w="2306972" h="2306972" extrusionOk="0">
                <a:moveTo>
                  <a:pt x="2306973" y="1153486"/>
                </a:moveTo>
                <a:cubicBezTo>
                  <a:pt x="2306973" y="1790539"/>
                  <a:pt x="1790539" y="2306973"/>
                  <a:pt x="1153486" y="2306973"/>
                </a:cubicBezTo>
                <a:cubicBezTo>
                  <a:pt x="516433" y="2306973"/>
                  <a:pt x="0" y="1790539"/>
                  <a:pt x="0" y="1153486"/>
                </a:cubicBezTo>
                <a:cubicBezTo>
                  <a:pt x="0" y="516434"/>
                  <a:pt x="516433" y="0"/>
                  <a:pt x="1153486" y="0"/>
                </a:cubicBezTo>
                <a:cubicBezTo>
                  <a:pt x="1790539" y="0"/>
                  <a:pt x="2306973" y="516433"/>
                  <a:pt x="2306973" y="1153486"/>
                </a:cubicBezTo>
                <a:close/>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148" name="Google Shape;148;p14"/>
          <p:cNvGrpSpPr/>
          <p:nvPr/>
        </p:nvGrpSpPr>
        <p:grpSpPr>
          <a:xfrm>
            <a:off x="-306292" y="912466"/>
            <a:ext cx="901968" cy="901968"/>
            <a:chOff x="1350404" y="-3124999"/>
            <a:chExt cx="1570279" cy="1570279"/>
          </a:xfrm>
        </p:grpSpPr>
        <p:sp>
          <p:nvSpPr>
            <p:cNvPr id="149" name="Google Shape;149;p14"/>
            <p:cNvSpPr/>
            <p:nvPr/>
          </p:nvSpPr>
          <p:spPr>
            <a:xfrm>
              <a:off x="2135530" y="-3124999"/>
              <a:ext cx="2889" cy="1570279"/>
            </a:xfrm>
            <a:custGeom>
              <a:avLst/>
              <a:gdLst/>
              <a:ahLst/>
              <a:cxnLst/>
              <a:rect l="l" t="t" r="r" b="b"/>
              <a:pathLst>
                <a:path w="2889" h="1570279" extrusionOk="0">
                  <a:moveTo>
                    <a:pt x="0" y="0"/>
                  </a:moveTo>
                  <a:lnTo>
                    <a:pt x="0" y="1570280"/>
                  </a:lnTo>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0" name="Google Shape;150;p14"/>
            <p:cNvSpPr/>
            <p:nvPr/>
          </p:nvSpPr>
          <p:spPr>
            <a:xfrm>
              <a:off x="1350404" y="-2339874"/>
              <a:ext cx="1570279" cy="2889"/>
            </a:xfrm>
            <a:custGeom>
              <a:avLst/>
              <a:gdLst/>
              <a:ahLst/>
              <a:cxnLst/>
              <a:rect l="l" t="t" r="r" b="b"/>
              <a:pathLst>
                <a:path w="1570279" h="2889" extrusionOk="0">
                  <a:moveTo>
                    <a:pt x="1570280" y="0"/>
                  </a:moveTo>
                  <a:lnTo>
                    <a:pt x="0" y="0"/>
                  </a:lnTo>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1" name="Google Shape;151;p14"/>
            <p:cNvSpPr/>
            <p:nvPr/>
          </p:nvSpPr>
          <p:spPr>
            <a:xfrm>
              <a:off x="1580345" y="-2895030"/>
              <a:ext cx="1110370" cy="1110341"/>
            </a:xfrm>
            <a:custGeom>
              <a:avLst/>
              <a:gdLst/>
              <a:ahLst/>
              <a:cxnLst/>
              <a:rect l="l" t="t" r="r" b="b"/>
              <a:pathLst>
                <a:path w="1110370" h="1110341" extrusionOk="0">
                  <a:moveTo>
                    <a:pt x="1110371" y="0"/>
                  </a:moveTo>
                  <a:lnTo>
                    <a:pt x="0" y="1110342"/>
                  </a:lnTo>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2" name="Google Shape;152;p14"/>
            <p:cNvSpPr/>
            <p:nvPr/>
          </p:nvSpPr>
          <p:spPr>
            <a:xfrm>
              <a:off x="1580345" y="-2895030"/>
              <a:ext cx="1110370" cy="1110341"/>
            </a:xfrm>
            <a:custGeom>
              <a:avLst/>
              <a:gdLst/>
              <a:ahLst/>
              <a:cxnLst/>
              <a:rect l="l" t="t" r="r" b="b"/>
              <a:pathLst>
                <a:path w="1110370" h="1110341" extrusionOk="0">
                  <a:moveTo>
                    <a:pt x="1110371" y="1110342"/>
                  </a:moveTo>
                  <a:lnTo>
                    <a:pt x="0" y="0"/>
                  </a:lnTo>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53" name="Google Shape;153;p14"/>
          <p:cNvSpPr/>
          <p:nvPr/>
        </p:nvSpPr>
        <p:spPr>
          <a:xfrm rot="-2700000">
            <a:off x="163372" y="3867747"/>
            <a:ext cx="137292" cy="137292"/>
          </a:xfrm>
          <a:custGeom>
            <a:avLst/>
            <a:gdLst/>
            <a:ahLst/>
            <a:cxnLst/>
            <a:rect l="l" t="t" r="r" b="b"/>
            <a:pathLst>
              <a:path w="171066" h="171066" extrusionOk="0">
                <a:moveTo>
                  <a:pt x="0" y="0"/>
                </a:moveTo>
                <a:lnTo>
                  <a:pt x="171066" y="0"/>
                </a:lnTo>
                <a:lnTo>
                  <a:pt x="171066" y="171066"/>
                </a:lnTo>
                <a:lnTo>
                  <a:pt x="0" y="171066"/>
                </a:lnTo>
                <a:close/>
              </a:path>
            </a:pathLst>
          </a:custGeom>
          <a:solidFill>
            <a:srgbClr val="7CE1C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4" name="Google Shape;154;p14"/>
          <p:cNvSpPr/>
          <p:nvPr/>
        </p:nvSpPr>
        <p:spPr>
          <a:xfrm rot="-2700000">
            <a:off x="8758815" y="4632429"/>
            <a:ext cx="137292" cy="137292"/>
          </a:xfrm>
          <a:custGeom>
            <a:avLst/>
            <a:gdLst/>
            <a:ahLst/>
            <a:cxnLst/>
            <a:rect l="l" t="t" r="r" b="b"/>
            <a:pathLst>
              <a:path w="171066" h="171066" extrusionOk="0">
                <a:moveTo>
                  <a:pt x="0" y="0"/>
                </a:moveTo>
                <a:lnTo>
                  <a:pt x="171066" y="0"/>
                </a:lnTo>
                <a:lnTo>
                  <a:pt x="171066" y="171066"/>
                </a:lnTo>
                <a:lnTo>
                  <a:pt x="0" y="171066"/>
                </a:lnTo>
                <a:close/>
              </a:path>
            </a:pathLst>
          </a:custGeom>
          <a:solidFill>
            <a:srgbClr val="FA9D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5" name="Google Shape;155;p14"/>
          <p:cNvSpPr/>
          <p:nvPr/>
        </p:nvSpPr>
        <p:spPr>
          <a:xfrm rot="-2700000">
            <a:off x="8758810" y="2340807"/>
            <a:ext cx="137292" cy="137292"/>
          </a:xfrm>
          <a:custGeom>
            <a:avLst/>
            <a:gdLst/>
            <a:ahLst/>
            <a:cxnLst/>
            <a:rect l="l" t="t" r="r" b="b"/>
            <a:pathLst>
              <a:path w="171066" h="171066" extrusionOk="0">
                <a:moveTo>
                  <a:pt x="0" y="0"/>
                </a:moveTo>
                <a:lnTo>
                  <a:pt x="171066" y="0"/>
                </a:lnTo>
                <a:lnTo>
                  <a:pt x="171066" y="171066"/>
                </a:lnTo>
                <a:lnTo>
                  <a:pt x="0" y="171066"/>
                </a:lnTo>
                <a:close/>
              </a:path>
            </a:pathLst>
          </a:custGeom>
          <a:solidFill>
            <a:srgbClr val="FC81F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6" name="Google Shape;156;p14"/>
          <p:cNvSpPr/>
          <p:nvPr/>
        </p:nvSpPr>
        <p:spPr>
          <a:xfrm rot="-2700000">
            <a:off x="4503356" y="183111"/>
            <a:ext cx="137292" cy="137292"/>
          </a:xfrm>
          <a:custGeom>
            <a:avLst/>
            <a:gdLst/>
            <a:ahLst/>
            <a:cxnLst/>
            <a:rect l="l" t="t" r="r" b="b"/>
            <a:pathLst>
              <a:path w="171066" h="171066" extrusionOk="0">
                <a:moveTo>
                  <a:pt x="0" y="0"/>
                </a:moveTo>
                <a:lnTo>
                  <a:pt x="171066" y="0"/>
                </a:lnTo>
                <a:lnTo>
                  <a:pt x="171066" y="171066"/>
                </a:lnTo>
                <a:lnTo>
                  <a:pt x="0" y="171066"/>
                </a:lnTo>
                <a:close/>
              </a:path>
            </a:pathLst>
          </a:custGeom>
          <a:solidFill>
            <a:srgbClr val="6E6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7" name="Google Shape;157;p14"/>
          <p:cNvSpPr/>
          <p:nvPr/>
        </p:nvSpPr>
        <p:spPr>
          <a:xfrm>
            <a:off x="2473085" y="4740080"/>
            <a:ext cx="119689" cy="119689"/>
          </a:xfrm>
          <a:custGeom>
            <a:avLst/>
            <a:gdLst/>
            <a:ahLst/>
            <a:cxnLst/>
            <a:rect l="l" t="t" r="r" b="b"/>
            <a:pathLst>
              <a:path w="194616" h="194616" extrusionOk="0">
                <a:moveTo>
                  <a:pt x="194616" y="97308"/>
                </a:moveTo>
                <a:cubicBezTo>
                  <a:pt x="194616" y="151050"/>
                  <a:pt x="151050" y="194616"/>
                  <a:pt x="97307" y="194616"/>
                </a:cubicBezTo>
                <a:cubicBezTo>
                  <a:pt x="43566" y="194616"/>
                  <a:pt x="-1" y="151050"/>
                  <a:pt x="-1" y="97308"/>
                </a:cubicBezTo>
                <a:cubicBezTo>
                  <a:pt x="-1" y="43566"/>
                  <a:pt x="43565" y="0"/>
                  <a:pt x="97307" y="0"/>
                </a:cubicBezTo>
                <a:cubicBezTo>
                  <a:pt x="151049" y="0"/>
                  <a:pt x="194616" y="43566"/>
                  <a:pt x="194616" y="97308"/>
                </a:cubicBezTo>
                <a:close/>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3">
  <p:cSld name="TITLE_ONLY_1_2">
    <p:spTree>
      <p:nvGrpSpPr>
        <p:cNvPr id="1" name="Shape 158"/>
        <p:cNvGrpSpPr/>
        <p:nvPr/>
      </p:nvGrpSpPr>
      <p:grpSpPr>
        <a:xfrm>
          <a:off x="0" y="0"/>
          <a:ext cx="0" cy="0"/>
          <a:chOff x="0" y="0"/>
          <a:chExt cx="0" cy="0"/>
        </a:xfrm>
      </p:grpSpPr>
      <p:sp>
        <p:nvSpPr>
          <p:cNvPr id="159" name="Google Shape;159;p15"/>
          <p:cNvSpPr txBox="1">
            <a:spLocks noGrp="1"/>
          </p:cNvSpPr>
          <p:nvPr>
            <p:ph type="title"/>
          </p:nvPr>
        </p:nvSpPr>
        <p:spPr>
          <a:xfrm>
            <a:off x="720000" y="445025"/>
            <a:ext cx="7704000" cy="5727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60" name="Google Shape;160;p15"/>
          <p:cNvSpPr/>
          <p:nvPr/>
        </p:nvSpPr>
        <p:spPr>
          <a:xfrm>
            <a:off x="8114384" y="-1111841"/>
            <a:ext cx="2087690" cy="2087690"/>
          </a:xfrm>
          <a:custGeom>
            <a:avLst/>
            <a:gdLst/>
            <a:ahLst/>
            <a:cxnLst/>
            <a:rect l="l" t="t" r="r" b="b"/>
            <a:pathLst>
              <a:path w="3422443" h="3422443" extrusionOk="0">
                <a:moveTo>
                  <a:pt x="2259660" y="227159"/>
                </a:moveTo>
                <a:lnTo>
                  <a:pt x="3195285" y="1162784"/>
                </a:lnTo>
                <a:cubicBezTo>
                  <a:pt x="3498163" y="1465663"/>
                  <a:pt x="3498163" y="1956752"/>
                  <a:pt x="3195285" y="2259660"/>
                </a:cubicBezTo>
                <a:lnTo>
                  <a:pt x="2259660" y="3195285"/>
                </a:lnTo>
                <a:cubicBezTo>
                  <a:pt x="1956781" y="3498164"/>
                  <a:pt x="1465692" y="3498164"/>
                  <a:pt x="1162784" y="3195285"/>
                </a:cubicBezTo>
                <a:lnTo>
                  <a:pt x="227159" y="2259660"/>
                </a:lnTo>
                <a:cubicBezTo>
                  <a:pt x="-75720" y="1956781"/>
                  <a:pt x="-75720" y="1465691"/>
                  <a:pt x="227159" y="1162784"/>
                </a:cubicBezTo>
                <a:lnTo>
                  <a:pt x="1162784" y="227159"/>
                </a:lnTo>
                <a:cubicBezTo>
                  <a:pt x="1465663" y="-75720"/>
                  <a:pt x="1956752" y="-75720"/>
                  <a:pt x="2259660" y="22715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1" name="Google Shape;161;p15"/>
          <p:cNvSpPr/>
          <p:nvPr/>
        </p:nvSpPr>
        <p:spPr>
          <a:xfrm rot="-5400000">
            <a:off x="-505187" y="4507042"/>
            <a:ext cx="1686418" cy="729495"/>
          </a:xfrm>
          <a:custGeom>
            <a:avLst/>
            <a:gdLst/>
            <a:ahLst/>
            <a:cxnLst/>
            <a:rect l="l" t="t" r="r" b="b"/>
            <a:pathLst>
              <a:path w="3322991" h="1437429" extrusionOk="0">
                <a:moveTo>
                  <a:pt x="3322992" y="0"/>
                </a:moveTo>
                <a:cubicBezTo>
                  <a:pt x="3285309" y="100131"/>
                  <a:pt x="3226156" y="194049"/>
                  <a:pt x="3145559" y="274645"/>
                </a:cubicBezTo>
                <a:lnTo>
                  <a:pt x="2209934" y="1210270"/>
                </a:lnTo>
                <a:cubicBezTo>
                  <a:pt x="1907055" y="1513149"/>
                  <a:pt x="1415965" y="1513149"/>
                  <a:pt x="1113058" y="1210270"/>
                </a:cubicBezTo>
                <a:lnTo>
                  <a:pt x="177432" y="274645"/>
                </a:lnTo>
                <a:cubicBezTo>
                  <a:pt x="96837" y="194049"/>
                  <a:pt x="37683" y="100131"/>
                  <a:pt x="0" y="0"/>
                </a:cubicBezTo>
                <a:lnTo>
                  <a:pt x="3322992" y="0"/>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2" name="Google Shape;162;p15"/>
          <p:cNvSpPr/>
          <p:nvPr/>
        </p:nvSpPr>
        <p:spPr>
          <a:xfrm rot="-2700000">
            <a:off x="6938847" y="191647"/>
            <a:ext cx="137292" cy="137292"/>
          </a:xfrm>
          <a:custGeom>
            <a:avLst/>
            <a:gdLst/>
            <a:ahLst/>
            <a:cxnLst/>
            <a:rect l="l" t="t" r="r" b="b"/>
            <a:pathLst>
              <a:path w="171066" h="171066" extrusionOk="0">
                <a:moveTo>
                  <a:pt x="0" y="0"/>
                </a:moveTo>
                <a:lnTo>
                  <a:pt x="171066" y="0"/>
                </a:lnTo>
                <a:lnTo>
                  <a:pt x="171066" y="171066"/>
                </a:lnTo>
                <a:lnTo>
                  <a:pt x="0" y="171066"/>
                </a:lnTo>
                <a:close/>
              </a:path>
            </a:pathLst>
          </a:custGeom>
          <a:solidFill>
            <a:srgbClr val="7CE1C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3" name="Google Shape;163;p15"/>
          <p:cNvSpPr/>
          <p:nvPr/>
        </p:nvSpPr>
        <p:spPr>
          <a:xfrm rot="-2700000">
            <a:off x="261981" y="1501675"/>
            <a:ext cx="137292" cy="137292"/>
          </a:xfrm>
          <a:custGeom>
            <a:avLst/>
            <a:gdLst/>
            <a:ahLst/>
            <a:cxnLst/>
            <a:rect l="l" t="t" r="r" b="b"/>
            <a:pathLst>
              <a:path w="171066" h="171066" extrusionOk="0">
                <a:moveTo>
                  <a:pt x="0" y="0"/>
                </a:moveTo>
                <a:lnTo>
                  <a:pt x="171066" y="0"/>
                </a:lnTo>
                <a:lnTo>
                  <a:pt x="171066" y="171066"/>
                </a:lnTo>
                <a:lnTo>
                  <a:pt x="0" y="171066"/>
                </a:lnTo>
                <a:close/>
              </a:path>
            </a:pathLst>
          </a:custGeom>
          <a:solidFill>
            <a:srgbClr val="FCBD0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4" name="Google Shape;164;p15"/>
          <p:cNvSpPr/>
          <p:nvPr/>
        </p:nvSpPr>
        <p:spPr>
          <a:xfrm rot="-2700000">
            <a:off x="2929690" y="244979"/>
            <a:ext cx="137292" cy="137292"/>
          </a:xfrm>
          <a:custGeom>
            <a:avLst/>
            <a:gdLst/>
            <a:ahLst/>
            <a:cxnLst/>
            <a:rect l="l" t="t" r="r" b="b"/>
            <a:pathLst>
              <a:path w="171066" h="171066" extrusionOk="0">
                <a:moveTo>
                  <a:pt x="0" y="0"/>
                </a:moveTo>
                <a:lnTo>
                  <a:pt x="171066" y="0"/>
                </a:lnTo>
                <a:lnTo>
                  <a:pt x="171066" y="171066"/>
                </a:lnTo>
                <a:lnTo>
                  <a:pt x="0" y="171066"/>
                </a:lnTo>
                <a:close/>
              </a:path>
            </a:pathLst>
          </a:custGeom>
          <a:solidFill>
            <a:srgbClr val="FA9D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5" name="Google Shape;165;p15"/>
          <p:cNvSpPr/>
          <p:nvPr/>
        </p:nvSpPr>
        <p:spPr>
          <a:xfrm rot="-2700000">
            <a:off x="2487873" y="4803144"/>
            <a:ext cx="137292" cy="137292"/>
          </a:xfrm>
          <a:custGeom>
            <a:avLst/>
            <a:gdLst/>
            <a:ahLst/>
            <a:cxnLst/>
            <a:rect l="l" t="t" r="r" b="b"/>
            <a:pathLst>
              <a:path w="171066" h="171066" extrusionOk="0">
                <a:moveTo>
                  <a:pt x="0" y="0"/>
                </a:moveTo>
                <a:lnTo>
                  <a:pt x="171066" y="0"/>
                </a:lnTo>
                <a:lnTo>
                  <a:pt x="171066" y="171066"/>
                </a:lnTo>
                <a:lnTo>
                  <a:pt x="0" y="171066"/>
                </a:lnTo>
                <a:close/>
              </a:path>
            </a:pathLst>
          </a:custGeom>
          <a:solidFill>
            <a:srgbClr val="FC81F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6" name="Google Shape;166;p15"/>
          <p:cNvSpPr/>
          <p:nvPr/>
        </p:nvSpPr>
        <p:spPr>
          <a:xfrm rot="-2700000">
            <a:off x="8776281" y="2313311"/>
            <a:ext cx="137292" cy="137292"/>
          </a:xfrm>
          <a:custGeom>
            <a:avLst/>
            <a:gdLst/>
            <a:ahLst/>
            <a:cxnLst/>
            <a:rect l="l" t="t" r="r" b="b"/>
            <a:pathLst>
              <a:path w="171066" h="171066" extrusionOk="0">
                <a:moveTo>
                  <a:pt x="0" y="0"/>
                </a:moveTo>
                <a:lnTo>
                  <a:pt x="171066" y="0"/>
                </a:lnTo>
                <a:lnTo>
                  <a:pt x="171066" y="171066"/>
                </a:lnTo>
                <a:lnTo>
                  <a:pt x="0" y="171066"/>
                </a:lnTo>
                <a:close/>
              </a:path>
            </a:pathLst>
          </a:custGeom>
          <a:solidFill>
            <a:srgbClr val="6E6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7" name="Google Shape;167;p15"/>
          <p:cNvSpPr/>
          <p:nvPr/>
        </p:nvSpPr>
        <p:spPr>
          <a:xfrm>
            <a:off x="8628160" y="4665055"/>
            <a:ext cx="119689" cy="119689"/>
          </a:xfrm>
          <a:custGeom>
            <a:avLst/>
            <a:gdLst/>
            <a:ahLst/>
            <a:cxnLst/>
            <a:rect l="l" t="t" r="r" b="b"/>
            <a:pathLst>
              <a:path w="194616" h="194616" extrusionOk="0">
                <a:moveTo>
                  <a:pt x="194616" y="97308"/>
                </a:moveTo>
                <a:cubicBezTo>
                  <a:pt x="194616" y="151050"/>
                  <a:pt x="151050" y="194616"/>
                  <a:pt x="97307" y="194616"/>
                </a:cubicBezTo>
                <a:cubicBezTo>
                  <a:pt x="43566" y="194616"/>
                  <a:pt x="-1" y="151050"/>
                  <a:pt x="-1" y="97308"/>
                </a:cubicBezTo>
                <a:cubicBezTo>
                  <a:pt x="-1" y="43566"/>
                  <a:pt x="43565" y="0"/>
                  <a:pt x="97307" y="0"/>
                </a:cubicBezTo>
                <a:cubicBezTo>
                  <a:pt x="151049" y="0"/>
                  <a:pt x="194616" y="43566"/>
                  <a:pt x="194616" y="97308"/>
                </a:cubicBezTo>
                <a:close/>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4">
  <p:cSld name="TITLE_ONLY_1_1_1">
    <p:spTree>
      <p:nvGrpSpPr>
        <p:cNvPr id="1" name="Shape 168"/>
        <p:cNvGrpSpPr/>
        <p:nvPr/>
      </p:nvGrpSpPr>
      <p:grpSpPr>
        <a:xfrm>
          <a:off x="0" y="0"/>
          <a:ext cx="0" cy="0"/>
          <a:chOff x="0" y="0"/>
          <a:chExt cx="0" cy="0"/>
        </a:xfrm>
      </p:grpSpPr>
      <p:sp>
        <p:nvSpPr>
          <p:cNvPr id="169" name="Google Shape;169;p16"/>
          <p:cNvSpPr txBox="1">
            <a:spLocks noGrp="1"/>
          </p:cNvSpPr>
          <p:nvPr>
            <p:ph type="title"/>
          </p:nvPr>
        </p:nvSpPr>
        <p:spPr>
          <a:xfrm>
            <a:off x="720000" y="445025"/>
            <a:ext cx="7704000" cy="5727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70" name="Google Shape;170;p16"/>
          <p:cNvSpPr/>
          <p:nvPr/>
        </p:nvSpPr>
        <p:spPr>
          <a:xfrm rot="10800000">
            <a:off x="-301514" y="4251263"/>
            <a:ext cx="2375939" cy="1027762"/>
          </a:xfrm>
          <a:custGeom>
            <a:avLst/>
            <a:gdLst/>
            <a:ahLst/>
            <a:cxnLst/>
            <a:rect l="l" t="t" r="r" b="b"/>
            <a:pathLst>
              <a:path w="3322991" h="1437429" extrusionOk="0">
                <a:moveTo>
                  <a:pt x="3322992" y="0"/>
                </a:moveTo>
                <a:cubicBezTo>
                  <a:pt x="3285309" y="100131"/>
                  <a:pt x="3226156" y="194049"/>
                  <a:pt x="3145559" y="274645"/>
                </a:cubicBezTo>
                <a:lnTo>
                  <a:pt x="2209934" y="1210270"/>
                </a:lnTo>
                <a:cubicBezTo>
                  <a:pt x="1907055" y="1513149"/>
                  <a:pt x="1415965" y="1513149"/>
                  <a:pt x="1113058" y="1210270"/>
                </a:cubicBezTo>
                <a:lnTo>
                  <a:pt x="177432" y="274645"/>
                </a:lnTo>
                <a:cubicBezTo>
                  <a:pt x="96837" y="194049"/>
                  <a:pt x="37683" y="100131"/>
                  <a:pt x="0" y="0"/>
                </a:cubicBezTo>
                <a:lnTo>
                  <a:pt x="3322992" y="0"/>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1" name="Google Shape;171;p16"/>
          <p:cNvSpPr/>
          <p:nvPr/>
        </p:nvSpPr>
        <p:spPr>
          <a:xfrm rot="5400000">
            <a:off x="7635986" y="1281863"/>
            <a:ext cx="2375939" cy="1027762"/>
          </a:xfrm>
          <a:custGeom>
            <a:avLst/>
            <a:gdLst/>
            <a:ahLst/>
            <a:cxnLst/>
            <a:rect l="l" t="t" r="r" b="b"/>
            <a:pathLst>
              <a:path w="3322991" h="1437429" extrusionOk="0">
                <a:moveTo>
                  <a:pt x="3322992" y="0"/>
                </a:moveTo>
                <a:cubicBezTo>
                  <a:pt x="3285309" y="100131"/>
                  <a:pt x="3226156" y="194049"/>
                  <a:pt x="3145559" y="274645"/>
                </a:cubicBezTo>
                <a:lnTo>
                  <a:pt x="2209934" y="1210270"/>
                </a:lnTo>
                <a:cubicBezTo>
                  <a:pt x="1907055" y="1513149"/>
                  <a:pt x="1415965" y="1513149"/>
                  <a:pt x="1113058" y="1210270"/>
                </a:cubicBezTo>
                <a:lnTo>
                  <a:pt x="177432" y="274645"/>
                </a:lnTo>
                <a:cubicBezTo>
                  <a:pt x="96837" y="194049"/>
                  <a:pt x="37683" y="100131"/>
                  <a:pt x="0" y="0"/>
                </a:cubicBezTo>
                <a:lnTo>
                  <a:pt x="3322992" y="0"/>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2" name="Google Shape;172;p16"/>
          <p:cNvSpPr/>
          <p:nvPr/>
        </p:nvSpPr>
        <p:spPr>
          <a:xfrm rot="-2700000">
            <a:off x="8835447" y="3777047"/>
            <a:ext cx="137292" cy="137292"/>
          </a:xfrm>
          <a:custGeom>
            <a:avLst/>
            <a:gdLst/>
            <a:ahLst/>
            <a:cxnLst/>
            <a:rect l="l" t="t" r="r" b="b"/>
            <a:pathLst>
              <a:path w="171066" h="171066" extrusionOk="0">
                <a:moveTo>
                  <a:pt x="0" y="0"/>
                </a:moveTo>
                <a:lnTo>
                  <a:pt x="171066" y="0"/>
                </a:lnTo>
                <a:lnTo>
                  <a:pt x="171066" y="171066"/>
                </a:lnTo>
                <a:lnTo>
                  <a:pt x="0" y="171066"/>
                </a:lnTo>
                <a:close/>
              </a:path>
            </a:pathLst>
          </a:custGeom>
          <a:solidFill>
            <a:srgbClr val="7CE1C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3" name="Google Shape;173;p16"/>
          <p:cNvSpPr/>
          <p:nvPr/>
        </p:nvSpPr>
        <p:spPr>
          <a:xfrm rot="-2700000">
            <a:off x="370806" y="470850"/>
            <a:ext cx="137292" cy="137292"/>
          </a:xfrm>
          <a:custGeom>
            <a:avLst/>
            <a:gdLst/>
            <a:ahLst/>
            <a:cxnLst/>
            <a:rect l="l" t="t" r="r" b="b"/>
            <a:pathLst>
              <a:path w="171066" h="171066" extrusionOk="0">
                <a:moveTo>
                  <a:pt x="0" y="0"/>
                </a:moveTo>
                <a:lnTo>
                  <a:pt x="171066" y="0"/>
                </a:lnTo>
                <a:lnTo>
                  <a:pt x="171066" y="171066"/>
                </a:lnTo>
                <a:lnTo>
                  <a:pt x="0" y="171066"/>
                </a:lnTo>
                <a:close/>
              </a:path>
            </a:pathLst>
          </a:custGeom>
          <a:solidFill>
            <a:srgbClr val="FCBD0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4" name="Google Shape;174;p16"/>
          <p:cNvSpPr/>
          <p:nvPr/>
        </p:nvSpPr>
        <p:spPr>
          <a:xfrm rot="-2700000">
            <a:off x="8641290" y="4632379"/>
            <a:ext cx="137292" cy="137292"/>
          </a:xfrm>
          <a:custGeom>
            <a:avLst/>
            <a:gdLst/>
            <a:ahLst/>
            <a:cxnLst/>
            <a:rect l="l" t="t" r="r" b="b"/>
            <a:pathLst>
              <a:path w="171066" h="171066" extrusionOk="0">
                <a:moveTo>
                  <a:pt x="0" y="0"/>
                </a:moveTo>
                <a:lnTo>
                  <a:pt x="171066" y="0"/>
                </a:lnTo>
                <a:lnTo>
                  <a:pt x="171066" y="171066"/>
                </a:lnTo>
                <a:lnTo>
                  <a:pt x="0" y="171066"/>
                </a:lnTo>
                <a:close/>
              </a:path>
            </a:pathLst>
          </a:custGeom>
          <a:solidFill>
            <a:srgbClr val="FA9D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5" name="Google Shape;175;p16"/>
          <p:cNvSpPr/>
          <p:nvPr/>
        </p:nvSpPr>
        <p:spPr>
          <a:xfrm rot="-2700000">
            <a:off x="4342373" y="4823282"/>
            <a:ext cx="137292" cy="137292"/>
          </a:xfrm>
          <a:custGeom>
            <a:avLst/>
            <a:gdLst/>
            <a:ahLst/>
            <a:cxnLst/>
            <a:rect l="l" t="t" r="r" b="b"/>
            <a:pathLst>
              <a:path w="171066" h="171066" extrusionOk="0">
                <a:moveTo>
                  <a:pt x="0" y="0"/>
                </a:moveTo>
                <a:lnTo>
                  <a:pt x="171066" y="0"/>
                </a:lnTo>
                <a:lnTo>
                  <a:pt x="171066" y="171066"/>
                </a:lnTo>
                <a:lnTo>
                  <a:pt x="0" y="171066"/>
                </a:lnTo>
                <a:close/>
              </a:path>
            </a:pathLst>
          </a:custGeom>
          <a:solidFill>
            <a:srgbClr val="FC81F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6" name="Google Shape;176;p16"/>
          <p:cNvSpPr/>
          <p:nvPr/>
        </p:nvSpPr>
        <p:spPr>
          <a:xfrm rot="-2700000">
            <a:off x="6710306" y="195136"/>
            <a:ext cx="137292" cy="137292"/>
          </a:xfrm>
          <a:custGeom>
            <a:avLst/>
            <a:gdLst/>
            <a:ahLst/>
            <a:cxnLst/>
            <a:rect l="l" t="t" r="r" b="b"/>
            <a:pathLst>
              <a:path w="171066" h="171066" extrusionOk="0">
                <a:moveTo>
                  <a:pt x="0" y="0"/>
                </a:moveTo>
                <a:lnTo>
                  <a:pt x="171066" y="0"/>
                </a:lnTo>
                <a:lnTo>
                  <a:pt x="171066" y="171066"/>
                </a:lnTo>
                <a:lnTo>
                  <a:pt x="0" y="171066"/>
                </a:lnTo>
                <a:close/>
              </a:path>
            </a:pathLst>
          </a:custGeom>
          <a:solidFill>
            <a:srgbClr val="6E6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7" name="Google Shape;177;p16"/>
          <p:cNvSpPr/>
          <p:nvPr/>
        </p:nvSpPr>
        <p:spPr>
          <a:xfrm>
            <a:off x="222685" y="2789480"/>
            <a:ext cx="119689" cy="119689"/>
          </a:xfrm>
          <a:custGeom>
            <a:avLst/>
            <a:gdLst/>
            <a:ahLst/>
            <a:cxnLst/>
            <a:rect l="l" t="t" r="r" b="b"/>
            <a:pathLst>
              <a:path w="194616" h="194616" extrusionOk="0">
                <a:moveTo>
                  <a:pt x="194616" y="97308"/>
                </a:moveTo>
                <a:cubicBezTo>
                  <a:pt x="194616" y="151050"/>
                  <a:pt x="151050" y="194616"/>
                  <a:pt x="97307" y="194616"/>
                </a:cubicBezTo>
                <a:cubicBezTo>
                  <a:pt x="43566" y="194616"/>
                  <a:pt x="-1" y="151050"/>
                  <a:pt x="-1" y="97308"/>
                </a:cubicBezTo>
                <a:cubicBezTo>
                  <a:pt x="-1" y="43566"/>
                  <a:pt x="43565" y="0"/>
                  <a:pt x="97307" y="0"/>
                </a:cubicBezTo>
                <a:cubicBezTo>
                  <a:pt x="151049" y="0"/>
                  <a:pt x="194616" y="43566"/>
                  <a:pt x="194616" y="97308"/>
                </a:cubicBezTo>
                <a:close/>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5">
  <p:cSld name="TITLE_ONLY_1_2_1">
    <p:spTree>
      <p:nvGrpSpPr>
        <p:cNvPr id="1" name="Shape 178"/>
        <p:cNvGrpSpPr/>
        <p:nvPr/>
      </p:nvGrpSpPr>
      <p:grpSpPr>
        <a:xfrm>
          <a:off x="0" y="0"/>
          <a:ext cx="0" cy="0"/>
          <a:chOff x="0" y="0"/>
          <a:chExt cx="0" cy="0"/>
        </a:xfrm>
      </p:grpSpPr>
      <p:sp>
        <p:nvSpPr>
          <p:cNvPr id="179" name="Google Shape;179;p17"/>
          <p:cNvSpPr/>
          <p:nvPr/>
        </p:nvSpPr>
        <p:spPr>
          <a:xfrm>
            <a:off x="7809084" y="4007584"/>
            <a:ext cx="2087690" cy="2087690"/>
          </a:xfrm>
          <a:custGeom>
            <a:avLst/>
            <a:gdLst/>
            <a:ahLst/>
            <a:cxnLst/>
            <a:rect l="l" t="t" r="r" b="b"/>
            <a:pathLst>
              <a:path w="3422443" h="3422443" extrusionOk="0">
                <a:moveTo>
                  <a:pt x="2259660" y="227159"/>
                </a:moveTo>
                <a:lnTo>
                  <a:pt x="3195285" y="1162784"/>
                </a:lnTo>
                <a:cubicBezTo>
                  <a:pt x="3498163" y="1465663"/>
                  <a:pt x="3498163" y="1956752"/>
                  <a:pt x="3195285" y="2259660"/>
                </a:cubicBezTo>
                <a:lnTo>
                  <a:pt x="2259660" y="3195285"/>
                </a:lnTo>
                <a:cubicBezTo>
                  <a:pt x="1956781" y="3498164"/>
                  <a:pt x="1465692" y="3498164"/>
                  <a:pt x="1162784" y="3195285"/>
                </a:cubicBezTo>
                <a:lnTo>
                  <a:pt x="227159" y="2259660"/>
                </a:lnTo>
                <a:cubicBezTo>
                  <a:pt x="-75720" y="1956781"/>
                  <a:pt x="-75720" y="1465691"/>
                  <a:pt x="227159" y="1162784"/>
                </a:cubicBezTo>
                <a:lnTo>
                  <a:pt x="1162784" y="227159"/>
                </a:lnTo>
                <a:cubicBezTo>
                  <a:pt x="1465663" y="-75720"/>
                  <a:pt x="1956752" y="-75720"/>
                  <a:pt x="2259660" y="22715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0" name="Google Shape;180;p17"/>
          <p:cNvSpPr/>
          <p:nvPr/>
        </p:nvSpPr>
        <p:spPr>
          <a:xfrm>
            <a:off x="-1593743" y="1791593"/>
            <a:ext cx="2306972" cy="2306972"/>
          </a:xfrm>
          <a:custGeom>
            <a:avLst/>
            <a:gdLst/>
            <a:ahLst/>
            <a:cxnLst/>
            <a:rect l="l" t="t" r="r" b="b"/>
            <a:pathLst>
              <a:path w="2306972" h="2306972" extrusionOk="0">
                <a:moveTo>
                  <a:pt x="2306973" y="1153486"/>
                </a:moveTo>
                <a:cubicBezTo>
                  <a:pt x="2306973" y="1790539"/>
                  <a:pt x="1790539" y="2306973"/>
                  <a:pt x="1153486" y="2306973"/>
                </a:cubicBezTo>
                <a:cubicBezTo>
                  <a:pt x="516433" y="2306973"/>
                  <a:pt x="0" y="1790539"/>
                  <a:pt x="0" y="1153486"/>
                </a:cubicBezTo>
                <a:cubicBezTo>
                  <a:pt x="0" y="516434"/>
                  <a:pt x="516433" y="0"/>
                  <a:pt x="1153486" y="0"/>
                </a:cubicBezTo>
                <a:cubicBezTo>
                  <a:pt x="1790539" y="0"/>
                  <a:pt x="2306973" y="516433"/>
                  <a:pt x="2306973" y="1153486"/>
                </a:cubicBezTo>
                <a:close/>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1" name="Google Shape;181;p17"/>
          <p:cNvSpPr/>
          <p:nvPr/>
        </p:nvSpPr>
        <p:spPr>
          <a:xfrm rot="-2700000">
            <a:off x="208147" y="567922"/>
            <a:ext cx="137292" cy="137292"/>
          </a:xfrm>
          <a:custGeom>
            <a:avLst/>
            <a:gdLst/>
            <a:ahLst/>
            <a:cxnLst/>
            <a:rect l="l" t="t" r="r" b="b"/>
            <a:pathLst>
              <a:path w="171066" h="171066" extrusionOk="0">
                <a:moveTo>
                  <a:pt x="0" y="0"/>
                </a:moveTo>
                <a:lnTo>
                  <a:pt x="171066" y="0"/>
                </a:lnTo>
                <a:lnTo>
                  <a:pt x="171066" y="171066"/>
                </a:lnTo>
                <a:lnTo>
                  <a:pt x="0" y="171066"/>
                </a:lnTo>
                <a:close/>
              </a:path>
            </a:pathLst>
          </a:custGeom>
          <a:solidFill>
            <a:srgbClr val="7CE1C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2" name="Google Shape;182;p17"/>
          <p:cNvSpPr/>
          <p:nvPr/>
        </p:nvSpPr>
        <p:spPr>
          <a:xfrm rot="-2700000">
            <a:off x="547506" y="4632425"/>
            <a:ext cx="137292" cy="137292"/>
          </a:xfrm>
          <a:custGeom>
            <a:avLst/>
            <a:gdLst/>
            <a:ahLst/>
            <a:cxnLst/>
            <a:rect l="l" t="t" r="r" b="b"/>
            <a:pathLst>
              <a:path w="171066" h="171066" extrusionOk="0">
                <a:moveTo>
                  <a:pt x="0" y="0"/>
                </a:moveTo>
                <a:lnTo>
                  <a:pt x="171066" y="0"/>
                </a:lnTo>
                <a:lnTo>
                  <a:pt x="171066" y="171066"/>
                </a:lnTo>
                <a:lnTo>
                  <a:pt x="0" y="171066"/>
                </a:lnTo>
                <a:close/>
              </a:path>
            </a:pathLst>
          </a:custGeom>
          <a:solidFill>
            <a:srgbClr val="FCBD0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3" name="Google Shape;183;p17"/>
          <p:cNvSpPr/>
          <p:nvPr/>
        </p:nvSpPr>
        <p:spPr>
          <a:xfrm rot="-2700000">
            <a:off x="8089790" y="225729"/>
            <a:ext cx="137292" cy="137292"/>
          </a:xfrm>
          <a:custGeom>
            <a:avLst/>
            <a:gdLst/>
            <a:ahLst/>
            <a:cxnLst/>
            <a:rect l="l" t="t" r="r" b="b"/>
            <a:pathLst>
              <a:path w="171066" h="171066" extrusionOk="0">
                <a:moveTo>
                  <a:pt x="0" y="0"/>
                </a:moveTo>
                <a:lnTo>
                  <a:pt x="171066" y="0"/>
                </a:lnTo>
                <a:lnTo>
                  <a:pt x="171066" y="171066"/>
                </a:lnTo>
                <a:lnTo>
                  <a:pt x="0" y="171066"/>
                </a:lnTo>
                <a:close/>
              </a:path>
            </a:pathLst>
          </a:custGeom>
          <a:solidFill>
            <a:srgbClr val="FA9D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4" name="Google Shape;184;p17"/>
          <p:cNvSpPr/>
          <p:nvPr/>
        </p:nvSpPr>
        <p:spPr>
          <a:xfrm rot="-2700000">
            <a:off x="4891398" y="4632432"/>
            <a:ext cx="137292" cy="137292"/>
          </a:xfrm>
          <a:custGeom>
            <a:avLst/>
            <a:gdLst/>
            <a:ahLst/>
            <a:cxnLst/>
            <a:rect l="l" t="t" r="r" b="b"/>
            <a:pathLst>
              <a:path w="171066" h="171066" extrusionOk="0">
                <a:moveTo>
                  <a:pt x="0" y="0"/>
                </a:moveTo>
                <a:lnTo>
                  <a:pt x="171066" y="0"/>
                </a:lnTo>
                <a:lnTo>
                  <a:pt x="171066" y="171066"/>
                </a:lnTo>
                <a:lnTo>
                  <a:pt x="0" y="171066"/>
                </a:lnTo>
                <a:close/>
              </a:path>
            </a:pathLst>
          </a:custGeom>
          <a:solidFill>
            <a:srgbClr val="FC81F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5" name="Google Shape;185;p17"/>
          <p:cNvSpPr/>
          <p:nvPr/>
        </p:nvSpPr>
        <p:spPr>
          <a:xfrm rot="-2700000">
            <a:off x="8784281" y="2704736"/>
            <a:ext cx="137292" cy="137292"/>
          </a:xfrm>
          <a:custGeom>
            <a:avLst/>
            <a:gdLst/>
            <a:ahLst/>
            <a:cxnLst/>
            <a:rect l="l" t="t" r="r" b="b"/>
            <a:pathLst>
              <a:path w="171066" h="171066" extrusionOk="0">
                <a:moveTo>
                  <a:pt x="0" y="0"/>
                </a:moveTo>
                <a:lnTo>
                  <a:pt x="171066" y="0"/>
                </a:lnTo>
                <a:lnTo>
                  <a:pt x="171066" y="171066"/>
                </a:lnTo>
                <a:lnTo>
                  <a:pt x="0" y="171066"/>
                </a:lnTo>
                <a:close/>
              </a:path>
            </a:pathLst>
          </a:custGeom>
          <a:solidFill>
            <a:srgbClr val="6E6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6" name="Google Shape;186;p17"/>
          <p:cNvSpPr/>
          <p:nvPr/>
        </p:nvSpPr>
        <p:spPr>
          <a:xfrm>
            <a:off x="4423435" y="201655"/>
            <a:ext cx="119689" cy="119689"/>
          </a:xfrm>
          <a:custGeom>
            <a:avLst/>
            <a:gdLst/>
            <a:ahLst/>
            <a:cxnLst/>
            <a:rect l="l" t="t" r="r" b="b"/>
            <a:pathLst>
              <a:path w="194616" h="194616" extrusionOk="0">
                <a:moveTo>
                  <a:pt x="194616" y="97308"/>
                </a:moveTo>
                <a:cubicBezTo>
                  <a:pt x="194616" y="151050"/>
                  <a:pt x="151050" y="194616"/>
                  <a:pt x="97307" y="194616"/>
                </a:cubicBezTo>
                <a:cubicBezTo>
                  <a:pt x="43566" y="194616"/>
                  <a:pt x="-1" y="151050"/>
                  <a:pt x="-1" y="97308"/>
                </a:cubicBezTo>
                <a:cubicBezTo>
                  <a:pt x="-1" y="43566"/>
                  <a:pt x="43565" y="0"/>
                  <a:pt x="97307" y="0"/>
                </a:cubicBezTo>
                <a:cubicBezTo>
                  <a:pt x="151049" y="0"/>
                  <a:pt x="194616" y="43566"/>
                  <a:pt x="194616" y="97308"/>
                </a:cubicBezTo>
                <a:close/>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7" name="Google Shape;187;p17"/>
          <p:cNvSpPr txBox="1">
            <a:spLocks noGrp="1"/>
          </p:cNvSpPr>
          <p:nvPr>
            <p:ph type="title"/>
          </p:nvPr>
        </p:nvSpPr>
        <p:spPr>
          <a:xfrm>
            <a:off x="720000" y="445025"/>
            <a:ext cx="7704000" cy="5727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6">
  <p:cSld name="TITLE_ONLY_1_1_1_1">
    <p:spTree>
      <p:nvGrpSpPr>
        <p:cNvPr id="1" name="Shape 188"/>
        <p:cNvGrpSpPr/>
        <p:nvPr/>
      </p:nvGrpSpPr>
      <p:grpSpPr>
        <a:xfrm>
          <a:off x="0" y="0"/>
          <a:ext cx="0" cy="0"/>
          <a:chOff x="0" y="0"/>
          <a:chExt cx="0" cy="0"/>
        </a:xfrm>
      </p:grpSpPr>
      <p:sp>
        <p:nvSpPr>
          <p:cNvPr id="189" name="Google Shape;189;p18"/>
          <p:cNvSpPr txBox="1">
            <a:spLocks noGrp="1"/>
          </p:cNvSpPr>
          <p:nvPr>
            <p:ph type="title"/>
          </p:nvPr>
        </p:nvSpPr>
        <p:spPr>
          <a:xfrm>
            <a:off x="720000" y="445025"/>
            <a:ext cx="7704000" cy="5727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90" name="Google Shape;190;p18"/>
          <p:cNvSpPr/>
          <p:nvPr/>
        </p:nvSpPr>
        <p:spPr>
          <a:xfrm>
            <a:off x="-995441" y="4347584"/>
            <a:ext cx="2087690" cy="2087690"/>
          </a:xfrm>
          <a:custGeom>
            <a:avLst/>
            <a:gdLst/>
            <a:ahLst/>
            <a:cxnLst/>
            <a:rect l="l" t="t" r="r" b="b"/>
            <a:pathLst>
              <a:path w="3422443" h="3422443" extrusionOk="0">
                <a:moveTo>
                  <a:pt x="2259660" y="227159"/>
                </a:moveTo>
                <a:lnTo>
                  <a:pt x="3195285" y="1162784"/>
                </a:lnTo>
                <a:cubicBezTo>
                  <a:pt x="3498163" y="1465663"/>
                  <a:pt x="3498163" y="1956752"/>
                  <a:pt x="3195285" y="2259660"/>
                </a:cubicBezTo>
                <a:lnTo>
                  <a:pt x="2259660" y="3195285"/>
                </a:lnTo>
                <a:cubicBezTo>
                  <a:pt x="1956781" y="3498164"/>
                  <a:pt x="1465692" y="3498164"/>
                  <a:pt x="1162784" y="3195285"/>
                </a:cubicBezTo>
                <a:lnTo>
                  <a:pt x="227159" y="2259660"/>
                </a:lnTo>
                <a:cubicBezTo>
                  <a:pt x="-75720" y="1956781"/>
                  <a:pt x="-75720" y="1465691"/>
                  <a:pt x="227159" y="1162784"/>
                </a:cubicBezTo>
                <a:lnTo>
                  <a:pt x="1162784" y="227159"/>
                </a:lnTo>
                <a:cubicBezTo>
                  <a:pt x="1465663" y="-75720"/>
                  <a:pt x="1956752" y="-75720"/>
                  <a:pt x="2259660" y="22715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1" name="Google Shape;191;p18"/>
          <p:cNvSpPr/>
          <p:nvPr/>
        </p:nvSpPr>
        <p:spPr>
          <a:xfrm>
            <a:off x="6570050" y="5"/>
            <a:ext cx="1320889" cy="571378"/>
          </a:xfrm>
          <a:custGeom>
            <a:avLst/>
            <a:gdLst/>
            <a:ahLst/>
            <a:cxnLst/>
            <a:rect l="l" t="t" r="r" b="b"/>
            <a:pathLst>
              <a:path w="3322991" h="1437429" extrusionOk="0">
                <a:moveTo>
                  <a:pt x="3322992" y="0"/>
                </a:moveTo>
                <a:cubicBezTo>
                  <a:pt x="3285309" y="100131"/>
                  <a:pt x="3226156" y="194049"/>
                  <a:pt x="3145559" y="274645"/>
                </a:cubicBezTo>
                <a:lnTo>
                  <a:pt x="2209934" y="1210270"/>
                </a:lnTo>
                <a:cubicBezTo>
                  <a:pt x="1907055" y="1513149"/>
                  <a:pt x="1415965" y="1513149"/>
                  <a:pt x="1113058" y="1210270"/>
                </a:cubicBezTo>
                <a:lnTo>
                  <a:pt x="177432" y="274645"/>
                </a:lnTo>
                <a:cubicBezTo>
                  <a:pt x="96837" y="194049"/>
                  <a:pt x="37683" y="100131"/>
                  <a:pt x="0" y="0"/>
                </a:cubicBezTo>
                <a:lnTo>
                  <a:pt x="3322992" y="0"/>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2" name="Google Shape;192;p18"/>
          <p:cNvSpPr/>
          <p:nvPr/>
        </p:nvSpPr>
        <p:spPr>
          <a:xfrm rot="-2700000">
            <a:off x="348672" y="3760897"/>
            <a:ext cx="137292" cy="137292"/>
          </a:xfrm>
          <a:custGeom>
            <a:avLst/>
            <a:gdLst/>
            <a:ahLst/>
            <a:cxnLst/>
            <a:rect l="l" t="t" r="r" b="b"/>
            <a:pathLst>
              <a:path w="171066" h="171066" extrusionOk="0">
                <a:moveTo>
                  <a:pt x="0" y="0"/>
                </a:moveTo>
                <a:lnTo>
                  <a:pt x="171066" y="0"/>
                </a:lnTo>
                <a:lnTo>
                  <a:pt x="171066" y="171066"/>
                </a:lnTo>
                <a:lnTo>
                  <a:pt x="0" y="171066"/>
                </a:lnTo>
                <a:close/>
              </a:path>
            </a:pathLst>
          </a:custGeom>
          <a:solidFill>
            <a:srgbClr val="7CE1C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3" name="Google Shape;193;p18"/>
          <p:cNvSpPr/>
          <p:nvPr/>
        </p:nvSpPr>
        <p:spPr>
          <a:xfrm rot="-2700000">
            <a:off x="154531" y="717675"/>
            <a:ext cx="137292" cy="137292"/>
          </a:xfrm>
          <a:custGeom>
            <a:avLst/>
            <a:gdLst/>
            <a:ahLst/>
            <a:cxnLst/>
            <a:rect l="l" t="t" r="r" b="b"/>
            <a:pathLst>
              <a:path w="171066" h="171066" extrusionOk="0">
                <a:moveTo>
                  <a:pt x="0" y="0"/>
                </a:moveTo>
                <a:lnTo>
                  <a:pt x="171066" y="0"/>
                </a:lnTo>
                <a:lnTo>
                  <a:pt x="171066" y="171066"/>
                </a:lnTo>
                <a:lnTo>
                  <a:pt x="0" y="171066"/>
                </a:lnTo>
                <a:close/>
              </a:path>
            </a:pathLst>
          </a:custGeom>
          <a:solidFill>
            <a:srgbClr val="FCBD0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4" name="Google Shape;194;p18"/>
          <p:cNvSpPr/>
          <p:nvPr/>
        </p:nvSpPr>
        <p:spPr>
          <a:xfrm rot="-2700000">
            <a:off x="5835865" y="217041"/>
            <a:ext cx="137292" cy="137292"/>
          </a:xfrm>
          <a:custGeom>
            <a:avLst/>
            <a:gdLst/>
            <a:ahLst/>
            <a:cxnLst/>
            <a:rect l="l" t="t" r="r" b="b"/>
            <a:pathLst>
              <a:path w="171066" h="171066" extrusionOk="0">
                <a:moveTo>
                  <a:pt x="0" y="0"/>
                </a:moveTo>
                <a:lnTo>
                  <a:pt x="171066" y="0"/>
                </a:lnTo>
                <a:lnTo>
                  <a:pt x="171066" y="171066"/>
                </a:lnTo>
                <a:lnTo>
                  <a:pt x="0" y="171066"/>
                </a:lnTo>
                <a:close/>
              </a:path>
            </a:pathLst>
          </a:custGeom>
          <a:solidFill>
            <a:srgbClr val="FA9D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5" name="Google Shape;195;p18"/>
          <p:cNvSpPr/>
          <p:nvPr/>
        </p:nvSpPr>
        <p:spPr>
          <a:xfrm rot="-2700000">
            <a:off x="8076748" y="4817807"/>
            <a:ext cx="137292" cy="137292"/>
          </a:xfrm>
          <a:custGeom>
            <a:avLst/>
            <a:gdLst/>
            <a:ahLst/>
            <a:cxnLst/>
            <a:rect l="l" t="t" r="r" b="b"/>
            <a:pathLst>
              <a:path w="171066" h="171066" extrusionOk="0">
                <a:moveTo>
                  <a:pt x="0" y="0"/>
                </a:moveTo>
                <a:lnTo>
                  <a:pt x="171066" y="0"/>
                </a:lnTo>
                <a:lnTo>
                  <a:pt x="171066" y="171066"/>
                </a:lnTo>
                <a:lnTo>
                  <a:pt x="0" y="171066"/>
                </a:lnTo>
                <a:close/>
              </a:path>
            </a:pathLst>
          </a:custGeom>
          <a:solidFill>
            <a:srgbClr val="FC81F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6" name="Google Shape;196;p18"/>
          <p:cNvSpPr/>
          <p:nvPr/>
        </p:nvSpPr>
        <p:spPr>
          <a:xfrm rot="-2700000">
            <a:off x="3131756" y="4817811"/>
            <a:ext cx="137292" cy="137292"/>
          </a:xfrm>
          <a:custGeom>
            <a:avLst/>
            <a:gdLst/>
            <a:ahLst/>
            <a:cxnLst/>
            <a:rect l="l" t="t" r="r" b="b"/>
            <a:pathLst>
              <a:path w="171066" h="171066" extrusionOk="0">
                <a:moveTo>
                  <a:pt x="0" y="0"/>
                </a:moveTo>
                <a:lnTo>
                  <a:pt x="171066" y="0"/>
                </a:lnTo>
                <a:lnTo>
                  <a:pt x="171066" y="171066"/>
                </a:lnTo>
                <a:lnTo>
                  <a:pt x="0" y="171066"/>
                </a:lnTo>
                <a:close/>
              </a:path>
            </a:pathLst>
          </a:custGeom>
          <a:solidFill>
            <a:srgbClr val="6E6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7" name="Google Shape;197;p18"/>
          <p:cNvSpPr/>
          <p:nvPr/>
        </p:nvSpPr>
        <p:spPr>
          <a:xfrm>
            <a:off x="8756660" y="2121130"/>
            <a:ext cx="119689" cy="119689"/>
          </a:xfrm>
          <a:custGeom>
            <a:avLst/>
            <a:gdLst/>
            <a:ahLst/>
            <a:cxnLst/>
            <a:rect l="l" t="t" r="r" b="b"/>
            <a:pathLst>
              <a:path w="194616" h="194616" extrusionOk="0">
                <a:moveTo>
                  <a:pt x="194616" y="97308"/>
                </a:moveTo>
                <a:cubicBezTo>
                  <a:pt x="194616" y="151050"/>
                  <a:pt x="151050" y="194616"/>
                  <a:pt x="97307" y="194616"/>
                </a:cubicBezTo>
                <a:cubicBezTo>
                  <a:pt x="43566" y="194616"/>
                  <a:pt x="-1" y="151050"/>
                  <a:pt x="-1" y="97308"/>
                </a:cubicBezTo>
                <a:cubicBezTo>
                  <a:pt x="-1" y="43566"/>
                  <a:pt x="43565" y="0"/>
                  <a:pt x="97307" y="0"/>
                </a:cubicBezTo>
                <a:cubicBezTo>
                  <a:pt x="151049" y="0"/>
                  <a:pt x="194616" y="43566"/>
                  <a:pt x="194616" y="97308"/>
                </a:cubicBezTo>
                <a:close/>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198" name="Google Shape;198;p18"/>
          <p:cNvGrpSpPr/>
          <p:nvPr/>
        </p:nvGrpSpPr>
        <p:grpSpPr>
          <a:xfrm>
            <a:off x="8629633" y="4002066"/>
            <a:ext cx="901968" cy="901968"/>
            <a:chOff x="1350404" y="-3124999"/>
            <a:chExt cx="1570279" cy="1570279"/>
          </a:xfrm>
        </p:grpSpPr>
        <p:sp>
          <p:nvSpPr>
            <p:cNvPr id="199" name="Google Shape;199;p18"/>
            <p:cNvSpPr/>
            <p:nvPr/>
          </p:nvSpPr>
          <p:spPr>
            <a:xfrm>
              <a:off x="2135530" y="-3124999"/>
              <a:ext cx="2889" cy="1570279"/>
            </a:xfrm>
            <a:custGeom>
              <a:avLst/>
              <a:gdLst/>
              <a:ahLst/>
              <a:cxnLst/>
              <a:rect l="l" t="t" r="r" b="b"/>
              <a:pathLst>
                <a:path w="2889" h="1570279" extrusionOk="0">
                  <a:moveTo>
                    <a:pt x="0" y="0"/>
                  </a:moveTo>
                  <a:lnTo>
                    <a:pt x="0" y="1570280"/>
                  </a:lnTo>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0" name="Google Shape;200;p18"/>
            <p:cNvSpPr/>
            <p:nvPr/>
          </p:nvSpPr>
          <p:spPr>
            <a:xfrm>
              <a:off x="1350404" y="-2339874"/>
              <a:ext cx="1570279" cy="2889"/>
            </a:xfrm>
            <a:custGeom>
              <a:avLst/>
              <a:gdLst/>
              <a:ahLst/>
              <a:cxnLst/>
              <a:rect l="l" t="t" r="r" b="b"/>
              <a:pathLst>
                <a:path w="1570279" h="2889" extrusionOk="0">
                  <a:moveTo>
                    <a:pt x="1570280" y="0"/>
                  </a:moveTo>
                  <a:lnTo>
                    <a:pt x="0" y="0"/>
                  </a:lnTo>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1" name="Google Shape;201;p18"/>
            <p:cNvSpPr/>
            <p:nvPr/>
          </p:nvSpPr>
          <p:spPr>
            <a:xfrm>
              <a:off x="1580345" y="-2895030"/>
              <a:ext cx="1110370" cy="1110341"/>
            </a:xfrm>
            <a:custGeom>
              <a:avLst/>
              <a:gdLst/>
              <a:ahLst/>
              <a:cxnLst/>
              <a:rect l="l" t="t" r="r" b="b"/>
              <a:pathLst>
                <a:path w="1110370" h="1110341" extrusionOk="0">
                  <a:moveTo>
                    <a:pt x="1110371" y="0"/>
                  </a:moveTo>
                  <a:lnTo>
                    <a:pt x="0" y="1110342"/>
                  </a:lnTo>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2" name="Google Shape;202;p18"/>
            <p:cNvSpPr/>
            <p:nvPr/>
          </p:nvSpPr>
          <p:spPr>
            <a:xfrm>
              <a:off x="1580345" y="-2895030"/>
              <a:ext cx="1110370" cy="1110341"/>
            </a:xfrm>
            <a:custGeom>
              <a:avLst/>
              <a:gdLst/>
              <a:ahLst/>
              <a:cxnLst/>
              <a:rect l="l" t="t" r="r" b="b"/>
              <a:pathLst>
                <a:path w="1110370" h="1110341" extrusionOk="0">
                  <a:moveTo>
                    <a:pt x="1110371" y="1110342"/>
                  </a:moveTo>
                  <a:lnTo>
                    <a:pt x="0" y="0"/>
                  </a:lnTo>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ext ">
  <p:cSld name="CUSTOM_1">
    <p:spTree>
      <p:nvGrpSpPr>
        <p:cNvPr id="1" name="Shape 203"/>
        <p:cNvGrpSpPr/>
        <p:nvPr/>
      </p:nvGrpSpPr>
      <p:grpSpPr>
        <a:xfrm>
          <a:off x="0" y="0"/>
          <a:ext cx="0" cy="0"/>
          <a:chOff x="0" y="0"/>
          <a:chExt cx="0" cy="0"/>
        </a:xfrm>
      </p:grpSpPr>
      <p:sp>
        <p:nvSpPr>
          <p:cNvPr id="204" name="Google Shape;204;p19"/>
          <p:cNvSpPr txBox="1">
            <a:spLocks noGrp="1"/>
          </p:cNvSpPr>
          <p:nvPr>
            <p:ph type="subTitle" idx="1"/>
          </p:nvPr>
        </p:nvSpPr>
        <p:spPr>
          <a:xfrm>
            <a:off x="4938050" y="2727754"/>
            <a:ext cx="3346200" cy="8679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205" name="Google Shape;205;p19"/>
          <p:cNvSpPr txBox="1">
            <a:spLocks noGrp="1"/>
          </p:cNvSpPr>
          <p:nvPr>
            <p:ph type="title"/>
          </p:nvPr>
        </p:nvSpPr>
        <p:spPr>
          <a:xfrm>
            <a:off x="715100" y="445025"/>
            <a:ext cx="7704000" cy="5727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r" rtl="0">
              <a:spcBef>
                <a:spcPts val="0"/>
              </a:spcBef>
              <a:spcAft>
                <a:spcPts val="0"/>
              </a:spcAft>
              <a:buSzPts val="3500"/>
              <a:buNone/>
              <a:defRPr/>
            </a:lvl2pPr>
            <a:lvl3pPr lvl="2" algn="r" rtl="0">
              <a:spcBef>
                <a:spcPts val="0"/>
              </a:spcBef>
              <a:spcAft>
                <a:spcPts val="0"/>
              </a:spcAft>
              <a:buSzPts val="3500"/>
              <a:buNone/>
              <a:defRPr/>
            </a:lvl3pPr>
            <a:lvl4pPr lvl="3" algn="r" rtl="0">
              <a:spcBef>
                <a:spcPts val="0"/>
              </a:spcBef>
              <a:spcAft>
                <a:spcPts val="0"/>
              </a:spcAft>
              <a:buSzPts val="3500"/>
              <a:buNone/>
              <a:defRPr/>
            </a:lvl4pPr>
            <a:lvl5pPr lvl="4" algn="r" rtl="0">
              <a:spcBef>
                <a:spcPts val="0"/>
              </a:spcBef>
              <a:spcAft>
                <a:spcPts val="0"/>
              </a:spcAft>
              <a:buSzPts val="3500"/>
              <a:buNone/>
              <a:defRPr/>
            </a:lvl5pPr>
            <a:lvl6pPr lvl="5" algn="r" rtl="0">
              <a:spcBef>
                <a:spcPts val="0"/>
              </a:spcBef>
              <a:spcAft>
                <a:spcPts val="0"/>
              </a:spcAft>
              <a:buSzPts val="3500"/>
              <a:buNone/>
              <a:defRPr/>
            </a:lvl6pPr>
            <a:lvl7pPr lvl="6" algn="r" rtl="0">
              <a:spcBef>
                <a:spcPts val="0"/>
              </a:spcBef>
              <a:spcAft>
                <a:spcPts val="0"/>
              </a:spcAft>
              <a:buSzPts val="3500"/>
              <a:buNone/>
              <a:defRPr/>
            </a:lvl7pPr>
            <a:lvl8pPr lvl="7" algn="r" rtl="0">
              <a:spcBef>
                <a:spcPts val="0"/>
              </a:spcBef>
              <a:spcAft>
                <a:spcPts val="0"/>
              </a:spcAft>
              <a:buSzPts val="3500"/>
              <a:buNone/>
              <a:defRPr/>
            </a:lvl8pPr>
            <a:lvl9pPr lvl="8" algn="r" rtl="0">
              <a:spcBef>
                <a:spcPts val="0"/>
              </a:spcBef>
              <a:spcAft>
                <a:spcPts val="0"/>
              </a:spcAft>
              <a:buSzPts val="3500"/>
              <a:buNone/>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ext 1">
  <p:cSld name="TITLE_AND_BODY_1_1">
    <p:spTree>
      <p:nvGrpSpPr>
        <p:cNvPr id="1" name="Shape 206"/>
        <p:cNvGrpSpPr/>
        <p:nvPr/>
      </p:nvGrpSpPr>
      <p:grpSpPr>
        <a:xfrm>
          <a:off x="0" y="0"/>
          <a:ext cx="0" cy="0"/>
          <a:chOff x="0" y="0"/>
          <a:chExt cx="0" cy="0"/>
        </a:xfrm>
      </p:grpSpPr>
      <p:sp>
        <p:nvSpPr>
          <p:cNvPr id="207" name="Google Shape;207;p20"/>
          <p:cNvSpPr txBox="1">
            <a:spLocks noGrp="1"/>
          </p:cNvSpPr>
          <p:nvPr>
            <p:ph type="title"/>
          </p:nvPr>
        </p:nvSpPr>
        <p:spPr>
          <a:xfrm>
            <a:off x="720000" y="445025"/>
            <a:ext cx="7704000" cy="5727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30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208" name="Google Shape;208;p20"/>
          <p:cNvSpPr txBox="1">
            <a:spLocks noGrp="1"/>
          </p:cNvSpPr>
          <p:nvPr>
            <p:ph type="body" idx="1"/>
          </p:nvPr>
        </p:nvSpPr>
        <p:spPr>
          <a:xfrm>
            <a:off x="720000" y="1071300"/>
            <a:ext cx="3472200" cy="15540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Font typeface="Darker Grotesque SemiBold"/>
              <a:buChar char="●"/>
              <a:defRPr sz="1200"/>
            </a:lvl1pPr>
            <a:lvl2pPr marL="914400" lvl="1" indent="-304800" rtl="0">
              <a:lnSpc>
                <a:spcPct val="115000"/>
              </a:lnSpc>
              <a:spcBef>
                <a:spcPts val="0"/>
              </a:spcBef>
              <a:spcAft>
                <a:spcPts val="0"/>
              </a:spcAft>
              <a:buSzPts val="1200"/>
              <a:buFont typeface="Darker Grotesque SemiBold"/>
              <a:buChar char="○"/>
              <a:defRPr sz="1200"/>
            </a:lvl2pPr>
            <a:lvl3pPr marL="1371600" lvl="2" indent="-304800" rtl="0">
              <a:lnSpc>
                <a:spcPct val="115000"/>
              </a:lnSpc>
              <a:spcBef>
                <a:spcPts val="0"/>
              </a:spcBef>
              <a:spcAft>
                <a:spcPts val="0"/>
              </a:spcAft>
              <a:buSzPts val="1200"/>
              <a:buFont typeface="Darker Grotesque SemiBold"/>
              <a:buChar char="■"/>
              <a:defRPr sz="1200"/>
            </a:lvl3pPr>
            <a:lvl4pPr marL="1828800" lvl="3" indent="-304800" rtl="0">
              <a:lnSpc>
                <a:spcPct val="115000"/>
              </a:lnSpc>
              <a:spcBef>
                <a:spcPts val="0"/>
              </a:spcBef>
              <a:spcAft>
                <a:spcPts val="0"/>
              </a:spcAft>
              <a:buSzPts val="1200"/>
              <a:buFont typeface="Darker Grotesque SemiBold"/>
              <a:buChar char="●"/>
              <a:defRPr sz="1200"/>
            </a:lvl4pPr>
            <a:lvl5pPr marL="2286000" lvl="4" indent="-304800" rtl="0">
              <a:lnSpc>
                <a:spcPct val="115000"/>
              </a:lnSpc>
              <a:spcBef>
                <a:spcPts val="0"/>
              </a:spcBef>
              <a:spcAft>
                <a:spcPts val="0"/>
              </a:spcAft>
              <a:buSzPts val="1200"/>
              <a:buFont typeface="Darker Grotesque SemiBold"/>
              <a:buChar char="○"/>
              <a:defRPr sz="1200"/>
            </a:lvl5pPr>
            <a:lvl6pPr marL="2743200" lvl="5" indent="-304800" rtl="0">
              <a:lnSpc>
                <a:spcPct val="115000"/>
              </a:lnSpc>
              <a:spcBef>
                <a:spcPts val="0"/>
              </a:spcBef>
              <a:spcAft>
                <a:spcPts val="0"/>
              </a:spcAft>
              <a:buSzPts val="1200"/>
              <a:buFont typeface="Darker Grotesque SemiBold"/>
              <a:buChar char="■"/>
              <a:defRPr sz="1200"/>
            </a:lvl6pPr>
            <a:lvl7pPr marL="3200400" lvl="6" indent="-304800" rtl="0">
              <a:lnSpc>
                <a:spcPct val="115000"/>
              </a:lnSpc>
              <a:spcBef>
                <a:spcPts val="0"/>
              </a:spcBef>
              <a:spcAft>
                <a:spcPts val="0"/>
              </a:spcAft>
              <a:buSzPts val="1200"/>
              <a:buFont typeface="Darker Grotesque SemiBold"/>
              <a:buChar char="●"/>
              <a:defRPr sz="1200"/>
            </a:lvl7pPr>
            <a:lvl8pPr marL="3657600" lvl="7" indent="-304800" rtl="0">
              <a:lnSpc>
                <a:spcPct val="115000"/>
              </a:lnSpc>
              <a:spcBef>
                <a:spcPts val="0"/>
              </a:spcBef>
              <a:spcAft>
                <a:spcPts val="0"/>
              </a:spcAft>
              <a:buSzPts val="1200"/>
              <a:buFont typeface="Darker Grotesque SemiBold"/>
              <a:buChar char="○"/>
              <a:defRPr sz="1200"/>
            </a:lvl8pPr>
            <a:lvl9pPr marL="4114800" lvl="8" indent="-304800" rtl="0">
              <a:lnSpc>
                <a:spcPct val="115000"/>
              </a:lnSpc>
              <a:spcBef>
                <a:spcPts val="0"/>
              </a:spcBef>
              <a:spcAft>
                <a:spcPts val="0"/>
              </a:spcAft>
              <a:buSzPts val="1200"/>
              <a:buFont typeface="Darker Grotesque SemiBold"/>
              <a:buChar char="■"/>
              <a:defRPr sz="1200"/>
            </a:lvl9pPr>
          </a:lstStyle>
          <a:p>
            <a:endParaRPr/>
          </a:p>
        </p:txBody>
      </p:sp>
      <p:sp>
        <p:nvSpPr>
          <p:cNvPr id="209" name="Google Shape;209;p20"/>
          <p:cNvSpPr/>
          <p:nvPr/>
        </p:nvSpPr>
        <p:spPr>
          <a:xfrm rot="5400000">
            <a:off x="7832400" y="2002737"/>
            <a:ext cx="2085177" cy="901987"/>
          </a:xfrm>
          <a:custGeom>
            <a:avLst/>
            <a:gdLst/>
            <a:ahLst/>
            <a:cxnLst/>
            <a:rect l="l" t="t" r="r" b="b"/>
            <a:pathLst>
              <a:path w="3322991" h="1437429" extrusionOk="0">
                <a:moveTo>
                  <a:pt x="3322992" y="0"/>
                </a:moveTo>
                <a:cubicBezTo>
                  <a:pt x="3285309" y="100131"/>
                  <a:pt x="3226156" y="194049"/>
                  <a:pt x="3145559" y="274645"/>
                </a:cubicBezTo>
                <a:lnTo>
                  <a:pt x="2209934" y="1210270"/>
                </a:lnTo>
                <a:cubicBezTo>
                  <a:pt x="1907055" y="1513149"/>
                  <a:pt x="1415965" y="1513149"/>
                  <a:pt x="1113058" y="1210270"/>
                </a:cubicBezTo>
                <a:lnTo>
                  <a:pt x="177432" y="274645"/>
                </a:lnTo>
                <a:cubicBezTo>
                  <a:pt x="96837" y="194049"/>
                  <a:pt x="37683" y="100131"/>
                  <a:pt x="0" y="0"/>
                </a:cubicBezTo>
                <a:lnTo>
                  <a:pt x="3322992" y="0"/>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0" name="Google Shape;210;p20"/>
          <p:cNvSpPr/>
          <p:nvPr/>
        </p:nvSpPr>
        <p:spPr>
          <a:xfrm rot="-5400000">
            <a:off x="-780350" y="3883312"/>
            <a:ext cx="2085177" cy="901987"/>
          </a:xfrm>
          <a:custGeom>
            <a:avLst/>
            <a:gdLst/>
            <a:ahLst/>
            <a:cxnLst/>
            <a:rect l="l" t="t" r="r" b="b"/>
            <a:pathLst>
              <a:path w="3322991" h="1437429" extrusionOk="0">
                <a:moveTo>
                  <a:pt x="3322992" y="0"/>
                </a:moveTo>
                <a:cubicBezTo>
                  <a:pt x="3285309" y="100131"/>
                  <a:pt x="3226156" y="194049"/>
                  <a:pt x="3145559" y="274645"/>
                </a:cubicBezTo>
                <a:lnTo>
                  <a:pt x="2209934" y="1210270"/>
                </a:lnTo>
                <a:cubicBezTo>
                  <a:pt x="1907055" y="1513149"/>
                  <a:pt x="1415965" y="1513149"/>
                  <a:pt x="1113058" y="1210270"/>
                </a:cubicBezTo>
                <a:lnTo>
                  <a:pt x="177432" y="274645"/>
                </a:lnTo>
                <a:cubicBezTo>
                  <a:pt x="96837" y="194049"/>
                  <a:pt x="37683" y="100131"/>
                  <a:pt x="0" y="0"/>
                </a:cubicBezTo>
                <a:lnTo>
                  <a:pt x="3322992" y="0"/>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1" name="Google Shape;211;p20"/>
          <p:cNvSpPr/>
          <p:nvPr/>
        </p:nvSpPr>
        <p:spPr>
          <a:xfrm>
            <a:off x="4595782" y="-1767482"/>
            <a:ext cx="2306972" cy="2306972"/>
          </a:xfrm>
          <a:custGeom>
            <a:avLst/>
            <a:gdLst/>
            <a:ahLst/>
            <a:cxnLst/>
            <a:rect l="l" t="t" r="r" b="b"/>
            <a:pathLst>
              <a:path w="2306972" h="2306972" extrusionOk="0">
                <a:moveTo>
                  <a:pt x="2306973" y="1153486"/>
                </a:moveTo>
                <a:cubicBezTo>
                  <a:pt x="2306973" y="1790539"/>
                  <a:pt x="1790539" y="2306973"/>
                  <a:pt x="1153486" y="2306973"/>
                </a:cubicBezTo>
                <a:cubicBezTo>
                  <a:pt x="516433" y="2306973"/>
                  <a:pt x="0" y="1790539"/>
                  <a:pt x="0" y="1153486"/>
                </a:cubicBezTo>
                <a:cubicBezTo>
                  <a:pt x="0" y="516434"/>
                  <a:pt x="516433" y="0"/>
                  <a:pt x="1153486" y="0"/>
                </a:cubicBezTo>
                <a:cubicBezTo>
                  <a:pt x="1790539" y="0"/>
                  <a:pt x="2306973" y="516433"/>
                  <a:pt x="2306973" y="1153486"/>
                </a:cubicBezTo>
                <a:close/>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212" name="Google Shape;212;p20"/>
          <p:cNvGrpSpPr/>
          <p:nvPr/>
        </p:nvGrpSpPr>
        <p:grpSpPr>
          <a:xfrm>
            <a:off x="-351142" y="3098441"/>
            <a:ext cx="901968" cy="901968"/>
            <a:chOff x="1350404" y="-3124999"/>
            <a:chExt cx="1570279" cy="1570279"/>
          </a:xfrm>
        </p:grpSpPr>
        <p:sp>
          <p:nvSpPr>
            <p:cNvPr id="213" name="Google Shape;213;p20"/>
            <p:cNvSpPr/>
            <p:nvPr/>
          </p:nvSpPr>
          <p:spPr>
            <a:xfrm>
              <a:off x="2135530" y="-3124999"/>
              <a:ext cx="2889" cy="1570279"/>
            </a:xfrm>
            <a:custGeom>
              <a:avLst/>
              <a:gdLst/>
              <a:ahLst/>
              <a:cxnLst/>
              <a:rect l="l" t="t" r="r" b="b"/>
              <a:pathLst>
                <a:path w="2889" h="1570279" extrusionOk="0">
                  <a:moveTo>
                    <a:pt x="0" y="0"/>
                  </a:moveTo>
                  <a:lnTo>
                    <a:pt x="0" y="1570280"/>
                  </a:lnTo>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4" name="Google Shape;214;p20"/>
            <p:cNvSpPr/>
            <p:nvPr/>
          </p:nvSpPr>
          <p:spPr>
            <a:xfrm>
              <a:off x="1350404" y="-2339874"/>
              <a:ext cx="1570279" cy="2889"/>
            </a:xfrm>
            <a:custGeom>
              <a:avLst/>
              <a:gdLst/>
              <a:ahLst/>
              <a:cxnLst/>
              <a:rect l="l" t="t" r="r" b="b"/>
              <a:pathLst>
                <a:path w="1570279" h="2889" extrusionOk="0">
                  <a:moveTo>
                    <a:pt x="1570280" y="0"/>
                  </a:moveTo>
                  <a:lnTo>
                    <a:pt x="0" y="0"/>
                  </a:lnTo>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5" name="Google Shape;215;p20"/>
            <p:cNvSpPr/>
            <p:nvPr/>
          </p:nvSpPr>
          <p:spPr>
            <a:xfrm>
              <a:off x="1580345" y="-2895030"/>
              <a:ext cx="1110370" cy="1110341"/>
            </a:xfrm>
            <a:custGeom>
              <a:avLst/>
              <a:gdLst/>
              <a:ahLst/>
              <a:cxnLst/>
              <a:rect l="l" t="t" r="r" b="b"/>
              <a:pathLst>
                <a:path w="1110370" h="1110341" extrusionOk="0">
                  <a:moveTo>
                    <a:pt x="1110371" y="0"/>
                  </a:moveTo>
                  <a:lnTo>
                    <a:pt x="0" y="1110342"/>
                  </a:lnTo>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6" name="Google Shape;216;p20"/>
            <p:cNvSpPr/>
            <p:nvPr/>
          </p:nvSpPr>
          <p:spPr>
            <a:xfrm>
              <a:off x="1580345" y="-2895030"/>
              <a:ext cx="1110370" cy="1110341"/>
            </a:xfrm>
            <a:custGeom>
              <a:avLst/>
              <a:gdLst/>
              <a:ahLst/>
              <a:cxnLst/>
              <a:rect l="l" t="t" r="r" b="b"/>
              <a:pathLst>
                <a:path w="1110370" h="1110341" extrusionOk="0">
                  <a:moveTo>
                    <a:pt x="1110371" y="1110342"/>
                  </a:moveTo>
                  <a:lnTo>
                    <a:pt x="0" y="0"/>
                  </a:lnTo>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17" name="Google Shape;217;p20"/>
          <p:cNvSpPr/>
          <p:nvPr/>
        </p:nvSpPr>
        <p:spPr>
          <a:xfrm rot="-2700000">
            <a:off x="8806335" y="3834672"/>
            <a:ext cx="137292" cy="137292"/>
          </a:xfrm>
          <a:custGeom>
            <a:avLst/>
            <a:gdLst/>
            <a:ahLst/>
            <a:cxnLst/>
            <a:rect l="l" t="t" r="r" b="b"/>
            <a:pathLst>
              <a:path w="171066" h="171066" extrusionOk="0">
                <a:moveTo>
                  <a:pt x="0" y="0"/>
                </a:moveTo>
                <a:lnTo>
                  <a:pt x="171066" y="0"/>
                </a:lnTo>
                <a:lnTo>
                  <a:pt x="171066" y="171066"/>
                </a:lnTo>
                <a:lnTo>
                  <a:pt x="0" y="171066"/>
                </a:lnTo>
                <a:close/>
              </a:path>
            </a:pathLst>
          </a:custGeom>
          <a:solidFill>
            <a:srgbClr val="7CE1C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8" name="Google Shape;218;p20"/>
          <p:cNvSpPr/>
          <p:nvPr/>
        </p:nvSpPr>
        <p:spPr>
          <a:xfrm rot="-2700000">
            <a:off x="4268506" y="134025"/>
            <a:ext cx="137292" cy="137292"/>
          </a:xfrm>
          <a:custGeom>
            <a:avLst/>
            <a:gdLst/>
            <a:ahLst/>
            <a:cxnLst/>
            <a:rect l="l" t="t" r="r" b="b"/>
            <a:pathLst>
              <a:path w="171066" h="171066" extrusionOk="0">
                <a:moveTo>
                  <a:pt x="0" y="0"/>
                </a:moveTo>
                <a:lnTo>
                  <a:pt x="171066" y="0"/>
                </a:lnTo>
                <a:lnTo>
                  <a:pt x="171066" y="171066"/>
                </a:lnTo>
                <a:lnTo>
                  <a:pt x="0" y="171066"/>
                </a:lnTo>
                <a:close/>
              </a:path>
            </a:pathLst>
          </a:custGeom>
          <a:solidFill>
            <a:srgbClr val="FCBD0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9" name="Google Shape;219;p20"/>
          <p:cNvSpPr/>
          <p:nvPr/>
        </p:nvSpPr>
        <p:spPr>
          <a:xfrm rot="-2700000">
            <a:off x="2882565" y="4701154"/>
            <a:ext cx="137292" cy="137292"/>
          </a:xfrm>
          <a:custGeom>
            <a:avLst/>
            <a:gdLst/>
            <a:ahLst/>
            <a:cxnLst/>
            <a:rect l="l" t="t" r="r" b="b"/>
            <a:pathLst>
              <a:path w="171066" h="171066" extrusionOk="0">
                <a:moveTo>
                  <a:pt x="0" y="0"/>
                </a:moveTo>
                <a:lnTo>
                  <a:pt x="171066" y="0"/>
                </a:lnTo>
                <a:lnTo>
                  <a:pt x="171066" y="171066"/>
                </a:lnTo>
                <a:lnTo>
                  <a:pt x="0" y="171066"/>
                </a:lnTo>
                <a:close/>
              </a:path>
            </a:pathLst>
          </a:custGeom>
          <a:solidFill>
            <a:srgbClr val="FA9D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0" name="Google Shape;220;p20"/>
          <p:cNvSpPr/>
          <p:nvPr/>
        </p:nvSpPr>
        <p:spPr>
          <a:xfrm rot="-2700000">
            <a:off x="8542623" y="567932"/>
            <a:ext cx="137292" cy="137292"/>
          </a:xfrm>
          <a:custGeom>
            <a:avLst/>
            <a:gdLst/>
            <a:ahLst/>
            <a:cxnLst/>
            <a:rect l="l" t="t" r="r" b="b"/>
            <a:pathLst>
              <a:path w="171066" h="171066" extrusionOk="0">
                <a:moveTo>
                  <a:pt x="0" y="0"/>
                </a:moveTo>
                <a:lnTo>
                  <a:pt x="171066" y="0"/>
                </a:lnTo>
                <a:lnTo>
                  <a:pt x="171066" y="171066"/>
                </a:lnTo>
                <a:lnTo>
                  <a:pt x="0" y="171066"/>
                </a:lnTo>
                <a:close/>
              </a:path>
            </a:pathLst>
          </a:custGeom>
          <a:solidFill>
            <a:srgbClr val="FC81F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1" name="Google Shape;221;p20"/>
          <p:cNvSpPr/>
          <p:nvPr/>
        </p:nvSpPr>
        <p:spPr>
          <a:xfrm rot="-2700000">
            <a:off x="7004456" y="4823286"/>
            <a:ext cx="137292" cy="137292"/>
          </a:xfrm>
          <a:custGeom>
            <a:avLst/>
            <a:gdLst/>
            <a:ahLst/>
            <a:cxnLst/>
            <a:rect l="l" t="t" r="r" b="b"/>
            <a:pathLst>
              <a:path w="171066" h="171066" extrusionOk="0">
                <a:moveTo>
                  <a:pt x="0" y="0"/>
                </a:moveTo>
                <a:lnTo>
                  <a:pt x="171066" y="0"/>
                </a:lnTo>
                <a:lnTo>
                  <a:pt x="171066" y="171066"/>
                </a:lnTo>
                <a:lnTo>
                  <a:pt x="0" y="171066"/>
                </a:lnTo>
                <a:close/>
              </a:path>
            </a:pathLst>
          </a:custGeom>
          <a:solidFill>
            <a:srgbClr val="6E6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2" name="Google Shape;222;p20"/>
          <p:cNvSpPr/>
          <p:nvPr/>
        </p:nvSpPr>
        <p:spPr>
          <a:xfrm>
            <a:off x="271510" y="671530"/>
            <a:ext cx="119689" cy="119689"/>
          </a:xfrm>
          <a:custGeom>
            <a:avLst/>
            <a:gdLst/>
            <a:ahLst/>
            <a:cxnLst/>
            <a:rect l="l" t="t" r="r" b="b"/>
            <a:pathLst>
              <a:path w="194616" h="194616" extrusionOk="0">
                <a:moveTo>
                  <a:pt x="194616" y="97308"/>
                </a:moveTo>
                <a:cubicBezTo>
                  <a:pt x="194616" y="151050"/>
                  <a:pt x="151050" y="194616"/>
                  <a:pt x="97307" y="194616"/>
                </a:cubicBezTo>
                <a:cubicBezTo>
                  <a:pt x="43566" y="194616"/>
                  <a:pt x="-1" y="151050"/>
                  <a:pt x="-1" y="97308"/>
                </a:cubicBezTo>
                <a:cubicBezTo>
                  <a:pt x="-1" y="43566"/>
                  <a:pt x="43565" y="0"/>
                  <a:pt x="97307" y="0"/>
                </a:cubicBezTo>
                <a:cubicBezTo>
                  <a:pt x="151049" y="0"/>
                  <a:pt x="194616" y="43566"/>
                  <a:pt x="194616" y="97308"/>
                </a:cubicBezTo>
                <a:close/>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hree columns">
  <p:cSld name="BLANK_1_1_1_2">
    <p:spTree>
      <p:nvGrpSpPr>
        <p:cNvPr id="1" name="Shape 235"/>
        <p:cNvGrpSpPr/>
        <p:nvPr/>
      </p:nvGrpSpPr>
      <p:grpSpPr>
        <a:xfrm>
          <a:off x="0" y="0"/>
          <a:ext cx="0" cy="0"/>
          <a:chOff x="0" y="0"/>
          <a:chExt cx="0" cy="0"/>
        </a:xfrm>
      </p:grpSpPr>
      <p:sp>
        <p:nvSpPr>
          <p:cNvPr id="236" name="Google Shape;236;p22"/>
          <p:cNvSpPr txBox="1">
            <a:spLocks noGrp="1"/>
          </p:cNvSpPr>
          <p:nvPr>
            <p:ph type="subTitle" idx="1"/>
          </p:nvPr>
        </p:nvSpPr>
        <p:spPr>
          <a:xfrm>
            <a:off x="3780475" y="1545650"/>
            <a:ext cx="46503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37" name="Google Shape;237;p22"/>
          <p:cNvSpPr txBox="1">
            <a:spLocks noGrp="1"/>
          </p:cNvSpPr>
          <p:nvPr>
            <p:ph type="title"/>
          </p:nvPr>
        </p:nvSpPr>
        <p:spPr>
          <a:xfrm>
            <a:off x="720000" y="445025"/>
            <a:ext cx="7704000" cy="5727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38" name="Google Shape;238;p22"/>
          <p:cNvSpPr txBox="1">
            <a:spLocks noGrp="1"/>
          </p:cNvSpPr>
          <p:nvPr>
            <p:ph type="subTitle" idx="2"/>
          </p:nvPr>
        </p:nvSpPr>
        <p:spPr>
          <a:xfrm>
            <a:off x="3780475" y="1212500"/>
            <a:ext cx="4650300" cy="447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2000">
                <a:solidFill>
                  <a:srgbClr val="17175A"/>
                </a:solidFill>
                <a:latin typeface="Passion One"/>
                <a:ea typeface="Passion One"/>
                <a:cs typeface="Passion One"/>
                <a:sym typeface="Passion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39" name="Google Shape;239;p22"/>
          <p:cNvSpPr txBox="1">
            <a:spLocks noGrp="1"/>
          </p:cNvSpPr>
          <p:nvPr>
            <p:ph type="subTitle" idx="3"/>
          </p:nvPr>
        </p:nvSpPr>
        <p:spPr>
          <a:xfrm>
            <a:off x="3780475" y="2716013"/>
            <a:ext cx="46503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40" name="Google Shape;240;p22"/>
          <p:cNvSpPr txBox="1">
            <a:spLocks noGrp="1"/>
          </p:cNvSpPr>
          <p:nvPr>
            <p:ph type="subTitle" idx="4"/>
          </p:nvPr>
        </p:nvSpPr>
        <p:spPr>
          <a:xfrm>
            <a:off x="3780475" y="2382863"/>
            <a:ext cx="4650300" cy="447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2000">
                <a:solidFill>
                  <a:srgbClr val="17175A"/>
                </a:solidFill>
                <a:latin typeface="Passion One"/>
                <a:ea typeface="Passion One"/>
                <a:cs typeface="Passion One"/>
                <a:sym typeface="Passion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41" name="Google Shape;241;p22"/>
          <p:cNvSpPr txBox="1">
            <a:spLocks noGrp="1"/>
          </p:cNvSpPr>
          <p:nvPr>
            <p:ph type="subTitle" idx="5"/>
          </p:nvPr>
        </p:nvSpPr>
        <p:spPr>
          <a:xfrm>
            <a:off x="3780475" y="3886375"/>
            <a:ext cx="46503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42" name="Google Shape;242;p22"/>
          <p:cNvSpPr txBox="1">
            <a:spLocks noGrp="1"/>
          </p:cNvSpPr>
          <p:nvPr>
            <p:ph type="subTitle" idx="6"/>
          </p:nvPr>
        </p:nvSpPr>
        <p:spPr>
          <a:xfrm>
            <a:off x="3780475" y="3553225"/>
            <a:ext cx="4650300" cy="447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2000">
                <a:solidFill>
                  <a:srgbClr val="17175A"/>
                </a:solidFill>
                <a:latin typeface="Passion One"/>
                <a:ea typeface="Passion One"/>
                <a:cs typeface="Passion One"/>
                <a:sym typeface="Passion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43" name="Google Shape;243;p22"/>
          <p:cNvSpPr/>
          <p:nvPr/>
        </p:nvSpPr>
        <p:spPr>
          <a:xfrm>
            <a:off x="-1159675" y="3421300"/>
            <a:ext cx="2592501" cy="2592501"/>
          </a:xfrm>
          <a:custGeom>
            <a:avLst/>
            <a:gdLst/>
            <a:ahLst/>
            <a:cxnLst/>
            <a:rect l="l" t="t" r="r" b="b"/>
            <a:pathLst>
              <a:path w="3422443" h="3422443" extrusionOk="0">
                <a:moveTo>
                  <a:pt x="2259660" y="227159"/>
                </a:moveTo>
                <a:lnTo>
                  <a:pt x="3195285" y="1162784"/>
                </a:lnTo>
                <a:cubicBezTo>
                  <a:pt x="3498163" y="1465663"/>
                  <a:pt x="3498163" y="1956752"/>
                  <a:pt x="3195285" y="2259660"/>
                </a:cubicBezTo>
                <a:lnTo>
                  <a:pt x="2259660" y="3195285"/>
                </a:lnTo>
                <a:cubicBezTo>
                  <a:pt x="1956781" y="3498164"/>
                  <a:pt x="1465692" y="3498164"/>
                  <a:pt x="1162784" y="3195285"/>
                </a:cubicBezTo>
                <a:lnTo>
                  <a:pt x="227159" y="2259660"/>
                </a:lnTo>
                <a:cubicBezTo>
                  <a:pt x="-75720" y="1956781"/>
                  <a:pt x="-75720" y="1465691"/>
                  <a:pt x="227159" y="1162784"/>
                </a:cubicBezTo>
                <a:lnTo>
                  <a:pt x="1162784" y="227159"/>
                </a:lnTo>
                <a:cubicBezTo>
                  <a:pt x="1465663" y="-75720"/>
                  <a:pt x="1956752" y="-75720"/>
                  <a:pt x="2259660" y="22715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4" name="Google Shape;244;p22"/>
          <p:cNvSpPr/>
          <p:nvPr/>
        </p:nvSpPr>
        <p:spPr>
          <a:xfrm>
            <a:off x="4591750" y="-412263"/>
            <a:ext cx="2085177" cy="901987"/>
          </a:xfrm>
          <a:custGeom>
            <a:avLst/>
            <a:gdLst/>
            <a:ahLst/>
            <a:cxnLst/>
            <a:rect l="l" t="t" r="r" b="b"/>
            <a:pathLst>
              <a:path w="3322991" h="1437429" extrusionOk="0">
                <a:moveTo>
                  <a:pt x="3322992" y="0"/>
                </a:moveTo>
                <a:cubicBezTo>
                  <a:pt x="3285309" y="100131"/>
                  <a:pt x="3226156" y="194049"/>
                  <a:pt x="3145559" y="274645"/>
                </a:cubicBezTo>
                <a:lnTo>
                  <a:pt x="2209934" y="1210270"/>
                </a:lnTo>
                <a:cubicBezTo>
                  <a:pt x="1907055" y="1513149"/>
                  <a:pt x="1415965" y="1513149"/>
                  <a:pt x="1113058" y="1210270"/>
                </a:cubicBezTo>
                <a:lnTo>
                  <a:pt x="177432" y="274645"/>
                </a:lnTo>
                <a:cubicBezTo>
                  <a:pt x="96837" y="194049"/>
                  <a:pt x="37683" y="100131"/>
                  <a:pt x="0" y="0"/>
                </a:cubicBezTo>
                <a:lnTo>
                  <a:pt x="3322992" y="0"/>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5" name="Google Shape;245;p22"/>
          <p:cNvSpPr/>
          <p:nvPr/>
        </p:nvSpPr>
        <p:spPr>
          <a:xfrm rot="-2700000">
            <a:off x="8806072" y="4127247"/>
            <a:ext cx="137292" cy="137292"/>
          </a:xfrm>
          <a:custGeom>
            <a:avLst/>
            <a:gdLst/>
            <a:ahLst/>
            <a:cxnLst/>
            <a:rect l="l" t="t" r="r" b="b"/>
            <a:pathLst>
              <a:path w="171066" h="171066" extrusionOk="0">
                <a:moveTo>
                  <a:pt x="0" y="0"/>
                </a:moveTo>
                <a:lnTo>
                  <a:pt x="171066" y="0"/>
                </a:lnTo>
                <a:lnTo>
                  <a:pt x="171066" y="171066"/>
                </a:lnTo>
                <a:lnTo>
                  <a:pt x="0" y="171066"/>
                </a:lnTo>
                <a:close/>
              </a:path>
            </a:pathLst>
          </a:custGeom>
          <a:solidFill>
            <a:srgbClr val="7CE1C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6" name="Google Shape;246;p22"/>
          <p:cNvSpPr/>
          <p:nvPr/>
        </p:nvSpPr>
        <p:spPr>
          <a:xfrm rot="-2700000">
            <a:off x="8737815" y="567929"/>
            <a:ext cx="137292" cy="137292"/>
          </a:xfrm>
          <a:custGeom>
            <a:avLst/>
            <a:gdLst/>
            <a:ahLst/>
            <a:cxnLst/>
            <a:rect l="l" t="t" r="r" b="b"/>
            <a:pathLst>
              <a:path w="171066" h="171066" extrusionOk="0">
                <a:moveTo>
                  <a:pt x="0" y="0"/>
                </a:moveTo>
                <a:lnTo>
                  <a:pt x="171066" y="0"/>
                </a:lnTo>
                <a:lnTo>
                  <a:pt x="171066" y="171066"/>
                </a:lnTo>
                <a:lnTo>
                  <a:pt x="0" y="171066"/>
                </a:lnTo>
                <a:close/>
              </a:path>
            </a:pathLst>
          </a:custGeom>
          <a:solidFill>
            <a:srgbClr val="FA9D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7" name="Google Shape;247;p22"/>
          <p:cNvSpPr/>
          <p:nvPr/>
        </p:nvSpPr>
        <p:spPr>
          <a:xfrm rot="-2700000">
            <a:off x="2888948" y="4742132"/>
            <a:ext cx="137292" cy="137292"/>
          </a:xfrm>
          <a:custGeom>
            <a:avLst/>
            <a:gdLst/>
            <a:ahLst/>
            <a:cxnLst/>
            <a:rect l="l" t="t" r="r" b="b"/>
            <a:pathLst>
              <a:path w="171066" h="171066" extrusionOk="0">
                <a:moveTo>
                  <a:pt x="0" y="0"/>
                </a:moveTo>
                <a:lnTo>
                  <a:pt x="171066" y="0"/>
                </a:lnTo>
                <a:lnTo>
                  <a:pt x="171066" y="171066"/>
                </a:lnTo>
                <a:lnTo>
                  <a:pt x="0" y="171066"/>
                </a:lnTo>
                <a:close/>
              </a:path>
            </a:pathLst>
          </a:custGeom>
          <a:solidFill>
            <a:srgbClr val="FC81F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8" name="Google Shape;248;p22"/>
          <p:cNvSpPr/>
          <p:nvPr/>
        </p:nvSpPr>
        <p:spPr>
          <a:xfrm rot="-2700000">
            <a:off x="180556" y="279311"/>
            <a:ext cx="137292" cy="137292"/>
          </a:xfrm>
          <a:custGeom>
            <a:avLst/>
            <a:gdLst/>
            <a:ahLst/>
            <a:cxnLst/>
            <a:rect l="l" t="t" r="r" b="b"/>
            <a:pathLst>
              <a:path w="171066" h="171066" extrusionOk="0">
                <a:moveTo>
                  <a:pt x="0" y="0"/>
                </a:moveTo>
                <a:lnTo>
                  <a:pt x="171066" y="0"/>
                </a:lnTo>
                <a:lnTo>
                  <a:pt x="171066" y="171066"/>
                </a:lnTo>
                <a:lnTo>
                  <a:pt x="0" y="171066"/>
                </a:lnTo>
                <a:close/>
              </a:path>
            </a:pathLst>
          </a:custGeom>
          <a:solidFill>
            <a:srgbClr val="6E6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9" name="Google Shape;249;p22"/>
          <p:cNvSpPr/>
          <p:nvPr/>
        </p:nvSpPr>
        <p:spPr>
          <a:xfrm>
            <a:off x="346285" y="2253055"/>
            <a:ext cx="119689" cy="119689"/>
          </a:xfrm>
          <a:custGeom>
            <a:avLst/>
            <a:gdLst/>
            <a:ahLst/>
            <a:cxnLst/>
            <a:rect l="l" t="t" r="r" b="b"/>
            <a:pathLst>
              <a:path w="194616" h="194616" extrusionOk="0">
                <a:moveTo>
                  <a:pt x="194616" y="97308"/>
                </a:moveTo>
                <a:cubicBezTo>
                  <a:pt x="194616" y="151050"/>
                  <a:pt x="151050" y="194616"/>
                  <a:pt x="97307" y="194616"/>
                </a:cubicBezTo>
                <a:cubicBezTo>
                  <a:pt x="43566" y="194616"/>
                  <a:pt x="-1" y="151050"/>
                  <a:pt x="-1" y="97308"/>
                </a:cubicBezTo>
                <a:cubicBezTo>
                  <a:pt x="-1" y="43566"/>
                  <a:pt x="43565" y="0"/>
                  <a:pt x="97307" y="0"/>
                </a:cubicBezTo>
                <a:cubicBezTo>
                  <a:pt x="151049" y="0"/>
                  <a:pt x="194616" y="43566"/>
                  <a:pt x="194616" y="97308"/>
                </a:cubicBezTo>
                <a:close/>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250" name="Google Shape;250;p22"/>
          <p:cNvGrpSpPr/>
          <p:nvPr/>
        </p:nvGrpSpPr>
        <p:grpSpPr>
          <a:xfrm>
            <a:off x="4121021" y="-456934"/>
            <a:ext cx="901968" cy="901968"/>
            <a:chOff x="1350404" y="-3124999"/>
            <a:chExt cx="1570279" cy="1570279"/>
          </a:xfrm>
        </p:grpSpPr>
        <p:sp>
          <p:nvSpPr>
            <p:cNvPr id="251" name="Google Shape;251;p22"/>
            <p:cNvSpPr/>
            <p:nvPr/>
          </p:nvSpPr>
          <p:spPr>
            <a:xfrm>
              <a:off x="2135530" y="-3124999"/>
              <a:ext cx="2889" cy="1570279"/>
            </a:xfrm>
            <a:custGeom>
              <a:avLst/>
              <a:gdLst/>
              <a:ahLst/>
              <a:cxnLst/>
              <a:rect l="l" t="t" r="r" b="b"/>
              <a:pathLst>
                <a:path w="2889" h="1570279" extrusionOk="0">
                  <a:moveTo>
                    <a:pt x="0" y="0"/>
                  </a:moveTo>
                  <a:lnTo>
                    <a:pt x="0" y="1570280"/>
                  </a:lnTo>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2" name="Google Shape;252;p22"/>
            <p:cNvSpPr/>
            <p:nvPr/>
          </p:nvSpPr>
          <p:spPr>
            <a:xfrm>
              <a:off x="1350404" y="-2339874"/>
              <a:ext cx="1570279" cy="2889"/>
            </a:xfrm>
            <a:custGeom>
              <a:avLst/>
              <a:gdLst/>
              <a:ahLst/>
              <a:cxnLst/>
              <a:rect l="l" t="t" r="r" b="b"/>
              <a:pathLst>
                <a:path w="1570279" h="2889" extrusionOk="0">
                  <a:moveTo>
                    <a:pt x="1570280" y="0"/>
                  </a:moveTo>
                  <a:lnTo>
                    <a:pt x="0" y="0"/>
                  </a:lnTo>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3" name="Google Shape;253;p22"/>
            <p:cNvSpPr/>
            <p:nvPr/>
          </p:nvSpPr>
          <p:spPr>
            <a:xfrm>
              <a:off x="1580345" y="-2895030"/>
              <a:ext cx="1110370" cy="1110341"/>
            </a:xfrm>
            <a:custGeom>
              <a:avLst/>
              <a:gdLst/>
              <a:ahLst/>
              <a:cxnLst/>
              <a:rect l="l" t="t" r="r" b="b"/>
              <a:pathLst>
                <a:path w="1110370" h="1110341" extrusionOk="0">
                  <a:moveTo>
                    <a:pt x="1110371" y="0"/>
                  </a:moveTo>
                  <a:lnTo>
                    <a:pt x="0" y="1110342"/>
                  </a:lnTo>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4" name="Google Shape;254;p22"/>
            <p:cNvSpPr/>
            <p:nvPr/>
          </p:nvSpPr>
          <p:spPr>
            <a:xfrm>
              <a:off x="1580345" y="-2895030"/>
              <a:ext cx="1110370" cy="1110341"/>
            </a:xfrm>
            <a:custGeom>
              <a:avLst/>
              <a:gdLst/>
              <a:ahLst/>
              <a:cxnLst/>
              <a:rect l="l" t="t" r="r" b="b"/>
              <a:pathLst>
                <a:path w="1110370" h="1110341" extrusionOk="0">
                  <a:moveTo>
                    <a:pt x="1110371" y="1110342"/>
                  </a:moveTo>
                  <a:lnTo>
                    <a:pt x="0" y="0"/>
                  </a:lnTo>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four columns">
  <p:cSld name="BLANK_1_1_1_1_2">
    <p:spTree>
      <p:nvGrpSpPr>
        <p:cNvPr id="1" name="Shape 255"/>
        <p:cNvGrpSpPr/>
        <p:nvPr/>
      </p:nvGrpSpPr>
      <p:grpSpPr>
        <a:xfrm>
          <a:off x="0" y="0"/>
          <a:ext cx="0" cy="0"/>
          <a:chOff x="0" y="0"/>
          <a:chExt cx="0" cy="0"/>
        </a:xfrm>
      </p:grpSpPr>
      <p:sp>
        <p:nvSpPr>
          <p:cNvPr id="256" name="Google Shape;256;p23"/>
          <p:cNvSpPr txBox="1">
            <a:spLocks noGrp="1"/>
          </p:cNvSpPr>
          <p:nvPr>
            <p:ph type="subTitle" idx="1"/>
          </p:nvPr>
        </p:nvSpPr>
        <p:spPr>
          <a:xfrm>
            <a:off x="1647700" y="1527800"/>
            <a:ext cx="6222000" cy="405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57" name="Google Shape;257;p23"/>
          <p:cNvSpPr txBox="1">
            <a:spLocks noGrp="1"/>
          </p:cNvSpPr>
          <p:nvPr>
            <p:ph type="title"/>
          </p:nvPr>
        </p:nvSpPr>
        <p:spPr>
          <a:xfrm>
            <a:off x="720000" y="445025"/>
            <a:ext cx="7704000" cy="5727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58" name="Google Shape;258;p23"/>
          <p:cNvSpPr txBox="1">
            <a:spLocks noGrp="1"/>
          </p:cNvSpPr>
          <p:nvPr>
            <p:ph type="title" idx="2" hasCustomPrompt="1"/>
          </p:nvPr>
        </p:nvSpPr>
        <p:spPr>
          <a:xfrm>
            <a:off x="796200" y="1270850"/>
            <a:ext cx="731400" cy="4476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rtl="0">
              <a:spcBef>
                <a:spcPts val="0"/>
              </a:spcBef>
              <a:spcAft>
                <a:spcPts val="0"/>
              </a:spcAft>
              <a:buSzPts val="30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59" name="Google Shape;259;p23"/>
          <p:cNvSpPr txBox="1">
            <a:spLocks noGrp="1"/>
          </p:cNvSpPr>
          <p:nvPr>
            <p:ph type="subTitle" idx="3"/>
          </p:nvPr>
        </p:nvSpPr>
        <p:spPr>
          <a:xfrm>
            <a:off x="1647700" y="1194650"/>
            <a:ext cx="6222000" cy="447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2000">
                <a:latin typeface="Passion One"/>
                <a:ea typeface="Passion One"/>
                <a:cs typeface="Passion One"/>
                <a:sym typeface="Passion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60" name="Google Shape;260;p23"/>
          <p:cNvSpPr txBox="1">
            <a:spLocks noGrp="1"/>
          </p:cNvSpPr>
          <p:nvPr>
            <p:ph type="subTitle" idx="4"/>
          </p:nvPr>
        </p:nvSpPr>
        <p:spPr>
          <a:xfrm>
            <a:off x="1647700" y="2392800"/>
            <a:ext cx="6222000" cy="405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1" name="Google Shape;261;p23"/>
          <p:cNvSpPr txBox="1">
            <a:spLocks noGrp="1"/>
          </p:cNvSpPr>
          <p:nvPr>
            <p:ph type="title" idx="5" hasCustomPrompt="1"/>
          </p:nvPr>
        </p:nvSpPr>
        <p:spPr>
          <a:xfrm>
            <a:off x="796200" y="2135850"/>
            <a:ext cx="731400" cy="4476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rtl="0">
              <a:spcBef>
                <a:spcPts val="0"/>
              </a:spcBef>
              <a:spcAft>
                <a:spcPts val="0"/>
              </a:spcAft>
              <a:buSzPts val="30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62" name="Google Shape;262;p23"/>
          <p:cNvSpPr txBox="1">
            <a:spLocks noGrp="1"/>
          </p:cNvSpPr>
          <p:nvPr>
            <p:ph type="subTitle" idx="6"/>
          </p:nvPr>
        </p:nvSpPr>
        <p:spPr>
          <a:xfrm>
            <a:off x="1647700" y="2059650"/>
            <a:ext cx="6222000" cy="447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2000">
                <a:latin typeface="Passion One"/>
                <a:ea typeface="Passion One"/>
                <a:cs typeface="Passion One"/>
                <a:sym typeface="Passion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63" name="Google Shape;263;p23"/>
          <p:cNvSpPr txBox="1">
            <a:spLocks noGrp="1"/>
          </p:cNvSpPr>
          <p:nvPr>
            <p:ph type="subTitle" idx="7"/>
          </p:nvPr>
        </p:nvSpPr>
        <p:spPr>
          <a:xfrm>
            <a:off x="1647700" y="3257800"/>
            <a:ext cx="6222000" cy="405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4" name="Google Shape;264;p23"/>
          <p:cNvSpPr txBox="1">
            <a:spLocks noGrp="1"/>
          </p:cNvSpPr>
          <p:nvPr>
            <p:ph type="title" idx="8" hasCustomPrompt="1"/>
          </p:nvPr>
        </p:nvSpPr>
        <p:spPr>
          <a:xfrm>
            <a:off x="796200" y="3000850"/>
            <a:ext cx="731400" cy="4476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rtl="0">
              <a:spcBef>
                <a:spcPts val="0"/>
              </a:spcBef>
              <a:spcAft>
                <a:spcPts val="0"/>
              </a:spcAft>
              <a:buSzPts val="30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65" name="Google Shape;265;p23"/>
          <p:cNvSpPr txBox="1">
            <a:spLocks noGrp="1"/>
          </p:cNvSpPr>
          <p:nvPr>
            <p:ph type="subTitle" idx="9"/>
          </p:nvPr>
        </p:nvSpPr>
        <p:spPr>
          <a:xfrm>
            <a:off x="1647700" y="2924650"/>
            <a:ext cx="6222000" cy="447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2000">
                <a:latin typeface="Passion One"/>
                <a:ea typeface="Passion One"/>
                <a:cs typeface="Passion One"/>
                <a:sym typeface="Passion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66" name="Google Shape;266;p23"/>
          <p:cNvSpPr txBox="1">
            <a:spLocks noGrp="1"/>
          </p:cNvSpPr>
          <p:nvPr>
            <p:ph type="subTitle" idx="13"/>
          </p:nvPr>
        </p:nvSpPr>
        <p:spPr>
          <a:xfrm>
            <a:off x="1647700" y="4122800"/>
            <a:ext cx="6222000" cy="405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7" name="Google Shape;267;p23"/>
          <p:cNvSpPr txBox="1">
            <a:spLocks noGrp="1"/>
          </p:cNvSpPr>
          <p:nvPr>
            <p:ph type="title" idx="14" hasCustomPrompt="1"/>
          </p:nvPr>
        </p:nvSpPr>
        <p:spPr>
          <a:xfrm>
            <a:off x="796200" y="3865850"/>
            <a:ext cx="731400" cy="4476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rtl="0">
              <a:spcBef>
                <a:spcPts val="0"/>
              </a:spcBef>
              <a:spcAft>
                <a:spcPts val="0"/>
              </a:spcAft>
              <a:buSzPts val="30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68" name="Google Shape;268;p23"/>
          <p:cNvSpPr txBox="1">
            <a:spLocks noGrp="1"/>
          </p:cNvSpPr>
          <p:nvPr>
            <p:ph type="subTitle" idx="15"/>
          </p:nvPr>
        </p:nvSpPr>
        <p:spPr>
          <a:xfrm>
            <a:off x="1647700" y="3789650"/>
            <a:ext cx="6222000" cy="447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2000">
                <a:latin typeface="Passion One"/>
                <a:ea typeface="Passion One"/>
                <a:cs typeface="Passion One"/>
                <a:sym typeface="Passion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69" name="Google Shape;269;p23"/>
          <p:cNvSpPr/>
          <p:nvPr/>
        </p:nvSpPr>
        <p:spPr>
          <a:xfrm>
            <a:off x="-1584350" y="287197"/>
            <a:ext cx="2181807" cy="2181807"/>
          </a:xfrm>
          <a:custGeom>
            <a:avLst/>
            <a:gdLst/>
            <a:ahLst/>
            <a:cxnLst/>
            <a:rect l="l" t="t" r="r" b="b"/>
            <a:pathLst>
              <a:path w="3422443" h="3422443" extrusionOk="0">
                <a:moveTo>
                  <a:pt x="2259660" y="227159"/>
                </a:moveTo>
                <a:lnTo>
                  <a:pt x="3195285" y="1162784"/>
                </a:lnTo>
                <a:cubicBezTo>
                  <a:pt x="3498163" y="1465663"/>
                  <a:pt x="3498163" y="1956752"/>
                  <a:pt x="3195285" y="2259660"/>
                </a:cubicBezTo>
                <a:lnTo>
                  <a:pt x="2259660" y="3195285"/>
                </a:lnTo>
                <a:cubicBezTo>
                  <a:pt x="1956781" y="3498164"/>
                  <a:pt x="1465692" y="3498164"/>
                  <a:pt x="1162784" y="3195285"/>
                </a:cubicBezTo>
                <a:lnTo>
                  <a:pt x="227159" y="2259660"/>
                </a:lnTo>
                <a:cubicBezTo>
                  <a:pt x="-75720" y="1956781"/>
                  <a:pt x="-75720" y="1465691"/>
                  <a:pt x="227159" y="1162784"/>
                </a:cubicBezTo>
                <a:lnTo>
                  <a:pt x="1162784" y="227159"/>
                </a:lnTo>
                <a:cubicBezTo>
                  <a:pt x="1465663" y="-75720"/>
                  <a:pt x="1956752" y="-75720"/>
                  <a:pt x="2259660" y="22715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0" name="Google Shape;270;p23"/>
          <p:cNvSpPr/>
          <p:nvPr/>
        </p:nvSpPr>
        <p:spPr>
          <a:xfrm rot="5400000">
            <a:off x="7650425" y="3747962"/>
            <a:ext cx="2085177" cy="901987"/>
          </a:xfrm>
          <a:custGeom>
            <a:avLst/>
            <a:gdLst/>
            <a:ahLst/>
            <a:cxnLst/>
            <a:rect l="l" t="t" r="r" b="b"/>
            <a:pathLst>
              <a:path w="3322991" h="1437429" extrusionOk="0">
                <a:moveTo>
                  <a:pt x="3322992" y="0"/>
                </a:moveTo>
                <a:cubicBezTo>
                  <a:pt x="3285309" y="100131"/>
                  <a:pt x="3226156" y="194049"/>
                  <a:pt x="3145559" y="274645"/>
                </a:cubicBezTo>
                <a:lnTo>
                  <a:pt x="2209934" y="1210270"/>
                </a:lnTo>
                <a:cubicBezTo>
                  <a:pt x="1907055" y="1513149"/>
                  <a:pt x="1415965" y="1513149"/>
                  <a:pt x="1113058" y="1210270"/>
                </a:cubicBezTo>
                <a:lnTo>
                  <a:pt x="177432" y="274645"/>
                </a:lnTo>
                <a:cubicBezTo>
                  <a:pt x="96837" y="194049"/>
                  <a:pt x="37683" y="100131"/>
                  <a:pt x="0" y="0"/>
                </a:cubicBezTo>
                <a:lnTo>
                  <a:pt x="3322992" y="0"/>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271" name="Google Shape;271;p23"/>
          <p:cNvGrpSpPr/>
          <p:nvPr/>
        </p:nvGrpSpPr>
        <p:grpSpPr>
          <a:xfrm>
            <a:off x="7809396" y="3638666"/>
            <a:ext cx="901968" cy="901968"/>
            <a:chOff x="1350404" y="-3124999"/>
            <a:chExt cx="1570279" cy="1570279"/>
          </a:xfrm>
        </p:grpSpPr>
        <p:sp>
          <p:nvSpPr>
            <p:cNvPr id="272" name="Google Shape;272;p23"/>
            <p:cNvSpPr/>
            <p:nvPr/>
          </p:nvSpPr>
          <p:spPr>
            <a:xfrm>
              <a:off x="2135530" y="-3124999"/>
              <a:ext cx="2889" cy="1570279"/>
            </a:xfrm>
            <a:custGeom>
              <a:avLst/>
              <a:gdLst/>
              <a:ahLst/>
              <a:cxnLst/>
              <a:rect l="l" t="t" r="r" b="b"/>
              <a:pathLst>
                <a:path w="2889" h="1570279" extrusionOk="0">
                  <a:moveTo>
                    <a:pt x="0" y="0"/>
                  </a:moveTo>
                  <a:lnTo>
                    <a:pt x="0" y="1570280"/>
                  </a:lnTo>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3" name="Google Shape;273;p23"/>
            <p:cNvSpPr/>
            <p:nvPr/>
          </p:nvSpPr>
          <p:spPr>
            <a:xfrm>
              <a:off x="1350404" y="-2339874"/>
              <a:ext cx="1570279" cy="2889"/>
            </a:xfrm>
            <a:custGeom>
              <a:avLst/>
              <a:gdLst/>
              <a:ahLst/>
              <a:cxnLst/>
              <a:rect l="l" t="t" r="r" b="b"/>
              <a:pathLst>
                <a:path w="1570279" h="2889" extrusionOk="0">
                  <a:moveTo>
                    <a:pt x="1570280" y="0"/>
                  </a:moveTo>
                  <a:lnTo>
                    <a:pt x="0" y="0"/>
                  </a:lnTo>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4" name="Google Shape;274;p23"/>
            <p:cNvSpPr/>
            <p:nvPr/>
          </p:nvSpPr>
          <p:spPr>
            <a:xfrm>
              <a:off x="1580345" y="-2895030"/>
              <a:ext cx="1110370" cy="1110341"/>
            </a:xfrm>
            <a:custGeom>
              <a:avLst/>
              <a:gdLst/>
              <a:ahLst/>
              <a:cxnLst/>
              <a:rect l="l" t="t" r="r" b="b"/>
              <a:pathLst>
                <a:path w="1110370" h="1110341" extrusionOk="0">
                  <a:moveTo>
                    <a:pt x="1110371" y="0"/>
                  </a:moveTo>
                  <a:lnTo>
                    <a:pt x="0" y="1110342"/>
                  </a:lnTo>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5" name="Google Shape;275;p23"/>
            <p:cNvSpPr/>
            <p:nvPr/>
          </p:nvSpPr>
          <p:spPr>
            <a:xfrm>
              <a:off x="1580345" y="-2895030"/>
              <a:ext cx="1110370" cy="1110341"/>
            </a:xfrm>
            <a:custGeom>
              <a:avLst/>
              <a:gdLst/>
              <a:ahLst/>
              <a:cxnLst/>
              <a:rect l="l" t="t" r="r" b="b"/>
              <a:pathLst>
                <a:path w="1110370" h="1110341" extrusionOk="0">
                  <a:moveTo>
                    <a:pt x="1110371" y="1110342"/>
                  </a:moveTo>
                  <a:lnTo>
                    <a:pt x="0" y="0"/>
                  </a:lnTo>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76" name="Google Shape;276;p23"/>
          <p:cNvSpPr/>
          <p:nvPr/>
        </p:nvSpPr>
        <p:spPr>
          <a:xfrm rot="-2700000">
            <a:off x="242648" y="4322582"/>
            <a:ext cx="137292" cy="137292"/>
          </a:xfrm>
          <a:custGeom>
            <a:avLst/>
            <a:gdLst/>
            <a:ahLst/>
            <a:cxnLst/>
            <a:rect l="l" t="t" r="r" b="b"/>
            <a:pathLst>
              <a:path w="171066" h="171066" extrusionOk="0">
                <a:moveTo>
                  <a:pt x="0" y="0"/>
                </a:moveTo>
                <a:lnTo>
                  <a:pt x="171066" y="0"/>
                </a:lnTo>
                <a:lnTo>
                  <a:pt x="171066" y="171066"/>
                </a:lnTo>
                <a:lnTo>
                  <a:pt x="0" y="171066"/>
                </a:lnTo>
                <a:close/>
              </a:path>
            </a:pathLst>
          </a:custGeom>
          <a:solidFill>
            <a:srgbClr val="FC81F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7" name="Google Shape;277;p23"/>
          <p:cNvSpPr/>
          <p:nvPr/>
        </p:nvSpPr>
        <p:spPr>
          <a:xfrm rot="-2700000">
            <a:off x="5260819" y="4841036"/>
            <a:ext cx="137292" cy="137292"/>
          </a:xfrm>
          <a:custGeom>
            <a:avLst/>
            <a:gdLst/>
            <a:ahLst/>
            <a:cxnLst/>
            <a:rect l="l" t="t" r="r" b="b"/>
            <a:pathLst>
              <a:path w="171066" h="171066" extrusionOk="0">
                <a:moveTo>
                  <a:pt x="0" y="0"/>
                </a:moveTo>
                <a:lnTo>
                  <a:pt x="171066" y="0"/>
                </a:lnTo>
                <a:lnTo>
                  <a:pt x="171066" y="171066"/>
                </a:lnTo>
                <a:lnTo>
                  <a:pt x="0" y="171066"/>
                </a:lnTo>
                <a:close/>
              </a:path>
            </a:pathLst>
          </a:custGeom>
          <a:solidFill>
            <a:srgbClr val="6E6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8" name="Google Shape;278;p23"/>
          <p:cNvSpPr/>
          <p:nvPr/>
        </p:nvSpPr>
        <p:spPr>
          <a:xfrm>
            <a:off x="251447" y="810755"/>
            <a:ext cx="119689" cy="119689"/>
          </a:xfrm>
          <a:custGeom>
            <a:avLst/>
            <a:gdLst/>
            <a:ahLst/>
            <a:cxnLst/>
            <a:rect l="l" t="t" r="r" b="b"/>
            <a:pathLst>
              <a:path w="194616" h="194616" extrusionOk="0">
                <a:moveTo>
                  <a:pt x="194616" y="97308"/>
                </a:moveTo>
                <a:cubicBezTo>
                  <a:pt x="194616" y="151050"/>
                  <a:pt x="151050" y="194616"/>
                  <a:pt x="97307" y="194616"/>
                </a:cubicBezTo>
                <a:cubicBezTo>
                  <a:pt x="43566" y="194616"/>
                  <a:pt x="-1" y="151050"/>
                  <a:pt x="-1" y="97308"/>
                </a:cubicBezTo>
                <a:cubicBezTo>
                  <a:pt x="-1" y="43566"/>
                  <a:pt x="43565" y="0"/>
                  <a:pt x="97307" y="0"/>
                </a:cubicBezTo>
                <a:cubicBezTo>
                  <a:pt x="151049" y="0"/>
                  <a:pt x="194616" y="43566"/>
                  <a:pt x="194616" y="97308"/>
                </a:cubicBezTo>
                <a:close/>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9" name="Google Shape;279;p23"/>
          <p:cNvSpPr/>
          <p:nvPr/>
        </p:nvSpPr>
        <p:spPr>
          <a:xfrm rot="-2700000">
            <a:off x="8687852" y="2562279"/>
            <a:ext cx="137292" cy="137292"/>
          </a:xfrm>
          <a:custGeom>
            <a:avLst/>
            <a:gdLst/>
            <a:ahLst/>
            <a:cxnLst/>
            <a:rect l="l" t="t" r="r" b="b"/>
            <a:pathLst>
              <a:path w="171066" h="171066" extrusionOk="0">
                <a:moveTo>
                  <a:pt x="0" y="0"/>
                </a:moveTo>
                <a:lnTo>
                  <a:pt x="171066" y="0"/>
                </a:lnTo>
                <a:lnTo>
                  <a:pt x="171066" y="171066"/>
                </a:lnTo>
                <a:lnTo>
                  <a:pt x="0" y="171066"/>
                </a:lnTo>
                <a:close/>
              </a:path>
            </a:pathLst>
          </a:custGeom>
          <a:solidFill>
            <a:srgbClr val="FA9D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0" name="Google Shape;280;p23"/>
          <p:cNvSpPr/>
          <p:nvPr/>
        </p:nvSpPr>
        <p:spPr>
          <a:xfrm rot="-2700000">
            <a:off x="4121110" y="102372"/>
            <a:ext cx="137292" cy="137292"/>
          </a:xfrm>
          <a:custGeom>
            <a:avLst/>
            <a:gdLst/>
            <a:ahLst/>
            <a:cxnLst/>
            <a:rect l="l" t="t" r="r" b="b"/>
            <a:pathLst>
              <a:path w="171066" h="171066" extrusionOk="0">
                <a:moveTo>
                  <a:pt x="0" y="0"/>
                </a:moveTo>
                <a:lnTo>
                  <a:pt x="171066" y="0"/>
                </a:lnTo>
                <a:lnTo>
                  <a:pt x="171066" y="171066"/>
                </a:lnTo>
                <a:lnTo>
                  <a:pt x="0" y="171066"/>
                </a:lnTo>
                <a:close/>
              </a:path>
            </a:pathLst>
          </a:custGeom>
          <a:solidFill>
            <a:srgbClr val="7CE1C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6"/>
        <p:cNvGrpSpPr/>
        <p:nvPr/>
      </p:nvGrpSpPr>
      <p:grpSpPr>
        <a:xfrm>
          <a:off x="0" y="0"/>
          <a:ext cx="0" cy="0"/>
          <a:chOff x="0" y="0"/>
          <a:chExt cx="0" cy="0"/>
        </a:xfrm>
      </p:grpSpPr>
      <p:sp>
        <p:nvSpPr>
          <p:cNvPr id="37" name="Google Shape;37;p4"/>
          <p:cNvSpPr txBox="1">
            <a:spLocks noGrp="1"/>
          </p:cNvSpPr>
          <p:nvPr>
            <p:ph type="title"/>
          </p:nvPr>
        </p:nvSpPr>
        <p:spPr>
          <a:xfrm>
            <a:off x="720000" y="445025"/>
            <a:ext cx="7704000" cy="5727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8" name="Google Shape;38;p4"/>
          <p:cNvSpPr txBox="1">
            <a:spLocks noGrp="1"/>
          </p:cNvSpPr>
          <p:nvPr>
            <p:ph type="body" idx="1"/>
          </p:nvPr>
        </p:nvSpPr>
        <p:spPr>
          <a:xfrm>
            <a:off x="720000" y="1090525"/>
            <a:ext cx="7704000" cy="4227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Clr>
                <a:schemeClr val="accent1"/>
              </a:buClr>
              <a:buSzPts val="1800"/>
              <a:buFont typeface="Darker Grotesque SemiBold"/>
              <a:buChar char="●"/>
              <a:defRPr/>
            </a:lvl1pPr>
            <a:lvl2pPr marL="914400" lvl="1" indent="-317500" rtl="0">
              <a:lnSpc>
                <a:spcPct val="115000"/>
              </a:lnSpc>
              <a:spcBef>
                <a:spcPts val="0"/>
              </a:spcBef>
              <a:spcAft>
                <a:spcPts val="0"/>
              </a:spcAft>
              <a:buClr>
                <a:srgbClr val="15325B"/>
              </a:buClr>
              <a:buSzPts val="1400"/>
              <a:buFont typeface="Darker Grotesque SemiBold"/>
              <a:buChar char="○"/>
              <a:defRPr>
                <a:solidFill>
                  <a:srgbClr val="434343"/>
                </a:solidFill>
              </a:defRPr>
            </a:lvl2pPr>
            <a:lvl3pPr marL="1371600" lvl="2" indent="-317500" rtl="0">
              <a:lnSpc>
                <a:spcPct val="115000"/>
              </a:lnSpc>
              <a:spcBef>
                <a:spcPts val="0"/>
              </a:spcBef>
              <a:spcAft>
                <a:spcPts val="0"/>
              </a:spcAft>
              <a:buClr>
                <a:srgbClr val="15325B"/>
              </a:buClr>
              <a:buSzPts val="1400"/>
              <a:buFont typeface="Darker Grotesque SemiBold"/>
              <a:buChar char="■"/>
              <a:defRPr>
                <a:solidFill>
                  <a:srgbClr val="434343"/>
                </a:solidFill>
              </a:defRPr>
            </a:lvl3pPr>
            <a:lvl4pPr marL="1828800" lvl="3" indent="-317500" rtl="0">
              <a:lnSpc>
                <a:spcPct val="115000"/>
              </a:lnSpc>
              <a:spcBef>
                <a:spcPts val="0"/>
              </a:spcBef>
              <a:spcAft>
                <a:spcPts val="0"/>
              </a:spcAft>
              <a:buClr>
                <a:srgbClr val="15325B"/>
              </a:buClr>
              <a:buSzPts val="1400"/>
              <a:buFont typeface="Darker Grotesque SemiBold"/>
              <a:buChar char="●"/>
              <a:defRPr>
                <a:solidFill>
                  <a:srgbClr val="434343"/>
                </a:solidFill>
              </a:defRPr>
            </a:lvl4pPr>
            <a:lvl5pPr marL="2286000" lvl="4" indent="-317500" rtl="0">
              <a:lnSpc>
                <a:spcPct val="115000"/>
              </a:lnSpc>
              <a:spcBef>
                <a:spcPts val="0"/>
              </a:spcBef>
              <a:spcAft>
                <a:spcPts val="0"/>
              </a:spcAft>
              <a:buClr>
                <a:srgbClr val="15325B"/>
              </a:buClr>
              <a:buSzPts val="1400"/>
              <a:buFont typeface="Darker Grotesque SemiBold"/>
              <a:buChar char="○"/>
              <a:defRPr>
                <a:solidFill>
                  <a:srgbClr val="434343"/>
                </a:solidFill>
              </a:defRPr>
            </a:lvl5pPr>
            <a:lvl6pPr marL="2743200" lvl="5" indent="-317500" rtl="0">
              <a:lnSpc>
                <a:spcPct val="115000"/>
              </a:lnSpc>
              <a:spcBef>
                <a:spcPts val="0"/>
              </a:spcBef>
              <a:spcAft>
                <a:spcPts val="0"/>
              </a:spcAft>
              <a:buClr>
                <a:srgbClr val="15325B"/>
              </a:buClr>
              <a:buSzPts val="1400"/>
              <a:buFont typeface="Darker Grotesque SemiBold"/>
              <a:buChar char="■"/>
              <a:defRPr>
                <a:solidFill>
                  <a:srgbClr val="434343"/>
                </a:solidFill>
              </a:defRPr>
            </a:lvl6pPr>
            <a:lvl7pPr marL="3200400" lvl="6" indent="-317500" rtl="0">
              <a:lnSpc>
                <a:spcPct val="115000"/>
              </a:lnSpc>
              <a:spcBef>
                <a:spcPts val="0"/>
              </a:spcBef>
              <a:spcAft>
                <a:spcPts val="0"/>
              </a:spcAft>
              <a:buClr>
                <a:srgbClr val="15325B"/>
              </a:buClr>
              <a:buSzPts val="1400"/>
              <a:buFont typeface="Darker Grotesque SemiBold"/>
              <a:buChar char="●"/>
              <a:defRPr>
                <a:solidFill>
                  <a:srgbClr val="434343"/>
                </a:solidFill>
              </a:defRPr>
            </a:lvl7pPr>
            <a:lvl8pPr marL="3657600" lvl="7" indent="-317500" rtl="0">
              <a:lnSpc>
                <a:spcPct val="115000"/>
              </a:lnSpc>
              <a:spcBef>
                <a:spcPts val="0"/>
              </a:spcBef>
              <a:spcAft>
                <a:spcPts val="0"/>
              </a:spcAft>
              <a:buClr>
                <a:srgbClr val="15325B"/>
              </a:buClr>
              <a:buSzPts val="1400"/>
              <a:buFont typeface="Darker Grotesque SemiBold"/>
              <a:buChar char="○"/>
              <a:defRPr>
                <a:solidFill>
                  <a:srgbClr val="434343"/>
                </a:solidFill>
              </a:defRPr>
            </a:lvl8pPr>
            <a:lvl9pPr marL="4114800" lvl="8" indent="-317500" rtl="0">
              <a:lnSpc>
                <a:spcPct val="115000"/>
              </a:lnSpc>
              <a:spcBef>
                <a:spcPts val="0"/>
              </a:spcBef>
              <a:spcAft>
                <a:spcPts val="0"/>
              </a:spcAft>
              <a:buClr>
                <a:srgbClr val="15325B"/>
              </a:buClr>
              <a:buSzPts val="1400"/>
              <a:buFont typeface="Darker Grotesque SemiBold"/>
              <a:buChar char="■"/>
              <a:defRPr>
                <a:solidFill>
                  <a:srgbClr val="434343"/>
                </a:solidFill>
              </a:defRPr>
            </a:lvl9pPr>
          </a:lstStyle>
          <a:p>
            <a:endParaRPr/>
          </a:p>
        </p:txBody>
      </p:sp>
      <p:sp>
        <p:nvSpPr>
          <p:cNvPr id="39" name="Google Shape;39;p4"/>
          <p:cNvSpPr/>
          <p:nvPr/>
        </p:nvSpPr>
        <p:spPr>
          <a:xfrm>
            <a:off x="7869273" y="-1426102"/>
            <a:ext cx="2352930" cy="2352930"/>
          </a:xfrm>
          <a:custGeom>
            <a:avLst/>
            <a:gdLst/>
            <a:ahLst/>
            <a:cxnLst/>
            <a:rect l="l" t="t" r="r" b="b"/>
            <a:pathLst>
              <a:path w="3422443" h="3422443" extrusionOk="0">
                <a:moveTo>
                  <a:pt x="2259660" y="227159"/>
                </a:moveTo>
                <a:lnTo>
                  <a:pt x="3195285" y="1162784"/>
                </a:lnTo>
                <a:cubicBezTo>
                  <a:pt x="3498163" y="1465663"/>
                  <a:pt x="3498163" y="1956752"/>
                  <a:pt x="3195285" y="2259660"/>
                </a:cubicBezTo>
                <a:lnTo>
                  <a:pt x="2259660" y="3195285"/>
                </a:lnTo>
                <a:cubicBezTo>
                  <a:pt x="1956781" y="3498164"/>
                  <a:pt x="1465692" y="3498164"/>
                  <a:pt x="1162784" y="3195285"/>
                </a:cubicBezTo>
                <a:lnTo>
                  <a:pt x="227159" y="2259660"/>
                </a:lnTo>
                <a:cubicBezTo>
                  <a:pt x="-75720" y="1956781"/>
                  <a:pt x="-75720" y="1465691"/>
                  <a:pt x="227159" y="1162784"/>
                </a:cubicBezTo>
                <a:lnTo>
                  <a:pt x="1162784" y="227159"/>
                </a:lnTo>
                <a:cubicBezTo>
                  <a:pt x="1465663" y="-75720"/>
                  <a:pt x="1956752" y="-75720"/>
                  <a:pt x="2259660" y="22715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 name="Google Shape;40;p4"/>
          <p:cNvSpPr/>
          <p:nvPr/>
        </p:nvSpPr>
        <p:spPr>
          <a:xfrm rot="-5400000">
            <a:off x="-659310" y="4179469"/>
            <a:ext cx="1686418" cy="729495"/>
          </a:xfrm>
          <a:custGeom>
            <a:avLst/>
            <a:gdLst/>
            <a:ahLst/>
            <a:cxnLst/>
            <a:rect l="l" t="t" r="r" b="b"/>
            <a:pathLst>
              <a:path w="3322991" h="1437429" extrusionOk="0">
                <a:moveTo>
                  <a:pt x="3322992" y="0"/>
                </a:moveTo>
                <a:cubicBezTo>
                  <a:pt x="3285309" y="100131"/>
                  <a:pt x="3226156" y="194049"/>
                  <a:pt x="3145559" y="274645"/>
                </a:cubicBezTo>
                <a:lnTo>
                  <a:pt x="2209934" y="1210270"/>
                </a:lnTo>
                <a:cubicBezTo>
                  <a:pt x="1907055" y="1513149"/>
                  <a:pt x="1415965" y="1513149"/>
                  <a:pt x="1113058" y="1210270"/>
                </a:cubicBezTo>
                <a:lnTo>
                  <a:pt x="177432" y="274645"/>
                </a:lnTo>
                <a:cubicBezTo>
                  <a:pt x="96837" y="194049"/>
                  <a:pt x="37683" y="100131"/>
                  <a:pt x="0" y="0"/>
                </a:cubicBezTo>
                <a:lnTo>
                  <a:pt x="3322992" y="0"/>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41" name="Google Shape;41;p4"/>
          <p:cNvGrpSpPr/>
          <p:nvPr/>
        </p:nvGrpSpPr>
        <p:grpSpPr>
          <a:xfrm>
            <a:off x="7522021" y="-362459"/>
            <a:ext cx="901968" cy="901968"/>
            <a:chOff x="1350404" y="-3124999"/>
            <a:chExt cx="1570279" cy="1570279"/>
          </a:xfrm>
        </p:grpSpPr>
        <p:sp>
          <p:nvSpPr>
            <p:cNvPr id="42" name="Google Shape;42;p4"/>
            <p:cNvSpPr/>
            <p:nvPr/>
          </p:nvSpPr>
          <p:spPr>
            <a:xfrm>
              <a:off x="2135530" y="-3124999"/>
              <a:ext cx="2889" cy="1570279"/>
            </a:xfrm>
            <a:custGeom>
              <a:avLst/>
              <a:gdLst/>
              <a:ahLst/>
              <a:cxnLst/>
              <a:rect l="l" t="t" r="r" b="b"/>
              <a:pathLst>
                <a:path w="2889" h="1570279" extrusionOk="0">
                  <a:moveTo>
                    <a:pt x="0" y="0"/>
                  </a:moveTo>
                  <a:lnTo>
                    <a:pt x="0" y="1570280"/>
                  </a:lnTo>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 name="Google Shape;43;p4"/>
            <p:cNvSpPr/>
            <p:nvPr/>
          </p:nvSpPr>
          <p:spPr>
            <a:xfrm>
              <a:off x="1350404" y="-2339874"/>
              <a:ext cx="1570279" cy="2889"/>
            </a:xfrm>
            <a:custGeom>
              <a:avLst/>
              <a:gdLst/>
              <a:ahLst/>
              <a:cxnLst/>
              <a:rect l="l" t="t" r="r" b="b"/>
              <a:pathLst>
                <a:path w="1570279" h="2889" extrusionOk="0">
                  <a:moveTo>
                    <a:pt x="1570280" y="0"/>
                  </a:moveTo>
                  <a:lnTo>
                    <a:pt x="0" y="0"/>
                  </a:lnTo>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 name="Google Shape;44;p4"/>
            <p:cNvSpPr/>
            <p:nvPr/>
          </p:nvSpPr>
          <p:spPr>
            <a:xfrm>
              <a:off x="1580345" y="-2895030"/>
              <a:ext cx="1110370" cy="1110341"/>
            </a:xfrm>
            <a:custGeom>
              <a:avLst/>
              <a:gdLst/>
              <a:ahLst/>
              <a:cxnLst/>
              <a:rect l="l" t="t" r="r" b="b"/>
              <a:pathLst>
                <a:path w="1110370" h="1110341" extrusionOk="0">
                  <a:moveTo>
                    <a:pt x="1110371" y="0"/>
                  </a:moveTo>
                  <a:lnTo>
                    <a:pt x="0" y="1110342"/>
                  </a:lnTo>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 name="Google Shape;45;p4"/>
            <p:cNvSpPr/>
            <p:nvPr/>
          </p:nvSpPr>
          <p:spPr>
            <a:xfrm>
              <a:off x="1580345" y="-2895030"/>
              <a:ext cx="1110370" cy="1110341"/>
            </a:xfrm>
            <a:custGeom>
              <a:avLst/>
              <a:gdLst/>
              <a:ahLst/>
              <a:cxnLst/>
              <a:rect l="l" t="t" r="r" b="b"/>
              <a:pathLst>
                <a:path w="1110370" h="1110341" extrusionOk="0">
                  <a:moveTo>
                    <a:pt x="1110371" y="1110342"/>
                  </a:moveTo>
                  <a:lnTo>
                    <a:pt x="0" y="0"/>
                  </a:lnTo>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46" name="Google Shape;46;p4"/>
          <p:cNvSpPr/>
          <p:nvPr/>
        </p:nvSpPr>
        <p:spPr>
          <a:xfrm rot="-2700000">
            <a:off x="222460" y="1983532"/>
            <a:ext cx="137292" cy="137292"/>
          </a:xfrm>
          <a:custGeom>
            <a:avLst/>
            <a:gdLst/>
            <a:ahLst/>
            <a:cxnLst/>
            <a:rect l="l" t="t" r="r" b="b"/>
            <a:pathLst>
              <a:path w="171066" h="171066" extrusionOk="0">
                <a:moveTo>
                  <a:pt x="0" y="0"/>
                </a:moveTo>
                <a:lnTo>
                  <a:pt x="171066" y="0"/>
                </a:lnTo>
                <a:lnTo>
                  <a:pt x="171066" y="171066"/>
                </a:lnTo>
                <a:lnTo>
                  <a:pt x="0" y="171066"/>
                </a:lnTo>
                <a:close/>
              </a:path>
            </a:pathLst>
          </a:custGeom>
          <a:solidFill>
            <a:srgbClr val="FC81F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 name="Google Shape;47;p4"/>
          <p:cNvSpPr/>
          <p:nvPr/>
        </p:nvSpPr>
        <p:spPr>
          <a:xfrm rot="-2700000">
            <a:off x="2415394" y="4841061"/>
            <a:ext cx="137292" cy="137292"/>
          </a:xfrm>
          <a:custGeom>
            <a:avLst/>
            <a:gdLst/>
            <a:ahLst/>
            <a:cxnLst/>
            <a:rect l="l" t="t" r="r" b="b"/>
            <a:pathLst>
              <a:path w="171066" h="171066" extrusionOk="0">
                <a:moveTo>
                  <a:pt x="0" y="0"/>
                </a:moveTo>
                <a:lnTo>
                  <a:pt x="171066" y="0"/>
                </a:lnTo>
                <a:lnTo>
                  <a:pt x="171066" y="171066"/>
                </a:lnTo>
                <a:lnTo>
                  <a:pt x="0" y="171066"/>
                </a:lnTo>
                <a:close/>
              </a:path>
            </a:pathLst>
          </a:custGeom>
          <a:solidFill>
            <a:srgbClr val="6E6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 name="Google Shape;48;p4"/>
          <p:cNvSpPr/>
          <p:nvPr/>
        </p:nvSpPr>
        <p:spPr>
          <a:xfrm rot="-2700000">
            <a:off x="4455852" y="138829"/>
            <a:ext cx="137292" cy="137292"/>
          </a:xfrm>
          <a:custGeom>
            <a:avLst/>
            <a:gdLst/>
            <a:ahLst/>
            <a:cxnLst/>
            <a:rect l="l" t="t" r="r" b="b"/>
            <a:pathLst>
              <a:path w="171066" h="171066" extrusionOk="0">
                <a:moveTo>
                  <a:pt x="0" y="0"/>
                </a:moveTo>
                <a:lnTo>
                  <a:pt x="171066" y="0"/>
                </a:lnTo>
                <a:lnTo>
                  <a:pt x="171066" y="171066"/>
                </a:lnTo>
                <a:lnTo>
                  <a:pt x="0" y="171066"/>
                </a:lnTo>
                <a:close/>
              </a:path>
            </a:pathLst>
          </a:custGeom>
          <a:solidFill>
            <a:srgbClr val="FA9D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 name="Google Shape;49;p4"/>
          <p:cNvSpPr/>
          <p:nvPr/>
        </p:nvSpPr>
        <p:spPr>
          <a:xfrm>
            <a:off x="215272" y="268180"/>
            <a:ext cx="119689" cy="119689"/>
          </a:xfrm>
          <a:custGeom>
            <a:avLst/>
            <a:gdLst/>
            <a:ahLst/>
            <a:cxnLst/>
            <a:rect l="l" t="t" r="r" b="b"/>
            <a:pathLst>
              <a:path w="194616" h="194616" extrusionOk="0">
                <a:moveTo>
                  <a:pt x="194616" y="97308"/>
                </a:moveTo>
                <a:cubicBezTo>
                  <a:pt x="194616" y="151050"/>
                  <a:pt x="151050" y="194616"/>
                  <a:pt x="97307" y="194616"/>
                </a:cubicBezTo>
                <a:cubicBezTo>
                  <a:pt x="43566" y="194616"/>
                  <a:pt x="-1" y="151050"/>
                  <a:pt x="-1" y="97308"/>
                </a:cubicBezTo>
                <a:cubicBezTo>
                  <a:pt x="-1" y="43566"/>
                  <a:pt x="43565" y="0"/>
                  <a:pt x="97307" y="0"/>
                </a:cubicBezTo>
                <a:cubicBezTo>
                  <a:pt x="151049" y="0"/>
                  <a:pt x="194616" y="43566"/>
                  <a:pt x="194616" y="97308"/>
                </a:cubicBezTo>
                <a:close/>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 name="Google Shape;50;p4"/>
          <p:cNvSpPr/>
          <p:nvPr/>
        </p:nvSpPr>
        <p:spPr>
          <a:xfrm rot="-2700000">
            <a:off x="8781469" y="2116186"/>
            <a:ext cx="137292" cy="137292"/>
          </a:xfrm>
          <a:custGeom>
            <a:avLst/>
            <a:gdLst/>
            <a:ahLst/>
            <a:cxnLst/>
            <a:rect l="l" t="t" r="r" b="b"/>
            <a:pathLst>
              <a:path w="171066" h="171066" extrusionOk="0">
                <a:moveTo>
                  <a:pt x="0" y="0"/>
                </a:moveTo>
                <a:lnTo>
                  <a:pt x="171066" y="0"/>
                </a:lnTo>
                <a:lnTo>
                  <a:pt x="171066" y="171066"/>
                </a:lnTo>
                <a:lnTo>
                  <a:pt x="0" y="171066"/>
                </a:lnTo>
                <a:close/>
              </a:path>
            </a:pathLst>
          </a:custGeom>
          <a:solidFill>
            <a:srgbClr val="6E6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six columns">
  <p:cSld name="BLANK_1_1_1_1_1">
    <p:spTree>
      <p:nvGrpSpPr>
        <p:cNvPr id="1" name="Shape 281"/>
        <p:cNvGrpSpPr/>
        <p:nvPr/>
      </p:nvGrpSpPr>
      <p:grpSpPr>
        <a:xfrm>
          <a:off x="0" y="0"/>
          <a:ext cx="0" cy="0"/>
          <a:chOff x="0" y="0"/>
          <a:chExt cx="0" cy="0"/>
        </a:xfrm>
      </p:grpSpPr>
      <p:sp>
        <p:nvSpPr>
          <p:cNvPr id="282" name="Google Shape;282;p24"/>
          <p:cNvSpPr txBox="1">
            <a:spLocks noGrp="1"/>
          </p:cNvSpPr>
          <p:nvPr>
            <p:ph type="subTitle" idx="1"/>
          </p:nvPr>
        </p:nvSpPr>
        <p:spPr>
          <a:xfrm>
            <a:off x="719975" y="1547350"/>
            <a:ext cx="37314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83" name="Google Shape;283;p24"/>
          <p:cNvSpPr txBox="1">
            <a:spLocks noGrp="1"/>
          </p:cNvSpPr>
          <p:nvPr>
            <p:ph type="title"/>
          </p:nvPr>
        </p:nvSpPr>
        <p:spPr>
          <a:xfrm>
            <a:off x="720000" y="445025"/>
            <a:ext cx="7704000" cy="5727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84" name="Google Shape;284;p24"/>
          <p:cNvSpPr txBox="1">
            <a:spLocks noGrp="1"/>
          </p:cNvSpPr>
          <p:nvPr>
            <p:ph type="subTitle" idx="2"/>
          </p:nvPr>
        </p:nvSpPr>
        <p:spPr>
          <a:xfrm>
            <a:off x="719975" y="1208500"/>
            <a:ext cx="3731400" cy="4590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2000">
                <a:solidFill>
                  <a:srgbClr val="17175A"/>
                </a:solidFill>
                <a:latin typeface="Passion One"/>
                <a:ea typeface="Passion One"/>
                <a:cs typeface="Passion One"/>
                <a:sym typeface="Passion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85" name="Google Shape;285;p24"/>
          <p:cNvSpPr txBox="1">
            <a:spLocks noGrp="1"/>
          </p:cNvSpPr>
          <p:nvPr>
            <p:ph type="subTitle" idx="3"/>
          </p:nvPr>
        </p:nvSpPr>
        <p:spPr>
          <a:xfrm>
            <a:off x="719975" y="2715875"/>
            <a:ext cx="37314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86" name="Google Shape;286;p24"/>
          <p:cNvSpPr txBox="1">
            <a:spLocks noGrp="1"/>
          </p:cNvSpPr>
          <p:nvPr>
            <p:ph type="subTitle" idx="4"/>
          </p:nvPr>
        </p:nvSpPr>
        <p:spPr>
          <a:xfrm>
            <a:off x="719975" y="2377025"/>
            <a:ext cx="3731400" cy="4590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2000">
                <a:solidFill>
                  <a:srgbClr val="17175A"/>
                </a:solidFill>
                <a:latin typeface="Passion One"/>
                <a:ea typeface="Passion One"/>
                <a:cs typeface="Passion One"/>
                <a:sym typeface="Passion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87" name="Google Shape;287;p24"/>
          <p:cNvSpPr txBox="1">
            <a:spLocks noGrp="1"/>
          </p:cNvSpPr>
          <p:nvPr>
            <p:ph type="subTitle" idx="5"/>
          </p:nvPr>
        </p:nvSpPr>
        <p:spPr>
          <a:xfrm>
            <a:off x="719975" y="3884400"/>
            <a:ext cx="37314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88" name="Google Shape;288;p24"/>
          <p:cNvSpPr txBox="1">
            <a:spLocks noGrp="1"/>
          </p:cNvSpPr>
          <p:nvPr>
            <p:ph type="subTitle" idx="6"/>
          </p:nvPr>
        </p:nvSpPr>
        <p:spPr>
          <a:xfrm>
            <a:off x="719975" y="3545550"/>
            <a:ext cx="3731400" cy="4590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2000">
                <a:solidFill>
                  <a:srgbClr val="17175A"/>
                </a:solidFill>
                <a:latin typeface="Passion One"/>
                <a:ea typeface="Passion One"/>
                <a:cs typeface="Passion One"/>
                <a:sym typeface="Passion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89" name="Google Shape;289;p24"/>
          <p:cNvSpPr txBox="1">
            <a:spLocks noGrp="1"/>
          </p:cNvSpPr>
          <p:nvPr>
            <p:ph type="subTitle" idx="7"/>
          </p:nvPr>
        </p:nvSpPr>
        <p:spPr>
          <a:xfrm>
            <a:off x="4699375" y="1547350"/>
            <a:ext cx="37314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0" name="Google Shape;290;p24"/>
          <p:cNvSpPr txBox="1">
            <a:spLocks noGrp="1"/>
          </p:cNvSpPr>
          <p:nvPr>
            <p:ph type="subTitle" idx="8"/>
          </p:nvPr>
        </p:nvSpPr>
        <p:spPr>
          <a:xfrm>
            <a:off x="4699375" y="1208500"/>
            <a:ext cx="3731400" cy="4590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2000">
                <a:solidFill>
                  <a:srgbClr val="17175A"/>
                </a:solidFill>
                <a:latin typeface="Passion One"/>
                <a:ea typeface="Passion One"/>
                <a:cs typeface="Passion One"/>
                <a:sym typeface="Passion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91" name="Google Shape;291;p24"/>
          <p:cNvSpPr txBox="1">
            <a:spLocks noGrp="1"/>
          </p:cNvSpPr>
          <p:nvPr>
            <p:ph type="subTitle" idx="9"/>
          </p:nvPr>
        </p:nvSpPr>
        <p:spPr>
          <a:xfrm>
            <a:off x="4699375" y="2715875"/>
            <a:ext cx="37314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2" name="Google Shape;292;p24"/>
          <p:cNvSpPr txBox="1">
            <a:spLocks noGrp="1"/>
          </p:cNvSpPr>
          <p:nvPr>
            <p:ph type="subTitle" idx="13"/>
          </p:nvPr>
        </p:nvSpPr>
        <p:spPr>
          <a:xfrm>
            <a:off x="4699375" y="2377025"/>
            <a:ext cx="3731400" cy="4590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2000">
                <a:solidFill>
                  <a:srgbClr val="17175A"/>
                </a:solidFill>
                <a:latin typeface="Passion One"/>
                <a:ea typeface="Passion One"/>
                <a:cs typeface="Passion One"/>
                <a:sym typeface="Passion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93" name="Google Shape;293;p24"/>
          <p:cNvSpPr txBox="1">
            <a:spLocks noGrp="1"/>
          </p:cNvSpPr>
          <p:nvPr>
            <p:ph type="subTitle" idx="14"/>
          </p:nvPr>
        </p:nvSpPr>
        <p:spPr>
          <a:xfrm>
            <a:off x="4699375" y="3884400"/>
            <a:ext cx="37314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4" name="Google Shape;294;p24"/>
          <p:cNvSpPr txBox="1">
            <a:spLocks noGrp="1"/>
          </p:cNvSpPr>
          <p:nvPr>
            <p:ph type="subTitle" idx="15"/>
          </p:nvPr>
        </p:nvSpPr>
        <p:spPr>
          <a:xfrm>
            <a:off x="4699375" y="3545550"/>
            <a:ext cx="3731400" cy="4590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2000">
                <a:solidFill>
                  <a:srgbClr val="17175A"/>
                </a:solidFill>
                <a:latin typeface="Passion One"/>
                <a:ea typeface="Passion One"/>
                <a:cs typeface="Passion One"/>
                <a:sym typeface="Passion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95" name="Google Shape;295;p24"/>
          <p:cNvSpPr/>
          <p:nvPr/>
        </p:nvSpPr>
        <p:spPr>
          <a:xfrm rot="-5400000">
            <a:off x="-889950" y="3951362"/>
            <a:ext cx="2085177" cy="901987"/>
          </a:xfrm>
          <a:custGeom>
            <a:avLst/>
            <a:gdLst/>
            <a:ahLst/>
            <a:cxnLst/>
            <a:rect l="l" t="t" r="r" b="b"/>
            <a:pathLst>
              <a:path w="3322991" h="1437429" extrusionOk="0">
                <a:moveTo>
                  <a:pt x="3322992" y="0"/>
                </a:moveTo>
                <a:cubicBezTo>
                  <a:pt x="3285309" y="100131"/>
                  <a:pt x="3226156" y="194049"/>
                  <a:pt x="3145559" y="274645"/>
                </a:cubicBezTo>
                <a:lnTo>
                  <a:pt x="2209934" y="1210270"/>
                </a:lnTo>
                <a:cubicBezTo>
                  <a:pt x="1907055" y="1513149"/>
                  <a:pt x="1415965" y="1513149"/>
                  <a:pt x="1113058" y="1210270"/>
                </a:cubicBezTo>
                <a:lnTo>
                  <a:pt x="177432" y="274645"/>
                </a:lnTo>
                <a:cubicBezTo>
                  <a:pt x="96837" y="194049"/>
                  <a:pt x="37683" y="100131"/>
                  <a:pt x="0" y="0"/>
                </a:cubicBezTo>
                <a:lnTo>
                  <a:pt x="3322992" y="0"/>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6" name="Google Shape;296;p24"/>
          <p:cNvSpPr/>
          <p:nvPr/>
        </p:nvSpPr>
        <p:spPr>
          <a:xfrm>
            <a:off x="8093184" y="-996666"/>
            <a:ext cx="2087690" cy="2087690"/>
          </a:xfrm>
          <a:custGeom>
            <a:avLst/>
            <a:gdLst/>
            <a:ahLst/>
            <a:cxnLst/>
            <a:rect l="l" t="t" r="r" b="b"/>
            <a:pathLst>
              <a:path w="3422443" h="3422443" extrusionOk="0">
                <a:moveTo>
                  <a:pt x="2259660" y="227159"/>
                </a:moveTo>
                <a:lnTo>
                  <a:pt x="3195285" y="1162784"/>
                </a:lnTo>
                <a:cubicBezTo>
                  <a:pt x="3498163" y="1465663"/>
                  <a:pt x="3498163" y="1956752"/>
                  <a:pt x="3195285" y="2259660"/>
                </a:cubicBezTo>
                <a:lnTo>
                  <a:pt x="2259660" y="3195285"/>
                </a:lnTo>
                <a:cubicBezTo>
                  <a:pt x="1956781" y="3498164"/>
                  <a:pt x="1465692" y="3498164"/>
                  <a:pt x="1162784" y="3195285"/>
                </a:cubicBezTo>
                <a:lnTo>
                  <a:pt x="227159" y="2259660"/>
                </a:lnTo>
                <a:cubicBezTo>
                  <a:pt x="-75720" y="1956781"/>
                  <a:pt x="-75720" y="1465691"/>
                  <a:pt x="227159" y="1162784"/>
                </a:cubicBezTo>
                <a:lnTo>
                  <a:pt x="1162784" y="227159"/>
                </a:lnTo>
                <a:cubicBezTo>
                  <a:pt x="1465663" y="-75720"/>
                  <a:pt x="1956752" y="-75720"/>
                  <a:pt x="2259660" y="22715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7" name="Google Shape;297;p24"/>
          <p:cNvSpPr/>
          <p:nvPr/>
        </p:nvSpPr>
        <p:spPr>
          <a:xfrm rot="-2700000">
            <a:off x="8833547" y="4485522"/>
            <a:ext cx="137292" cy="137292"/>
          </a:xfrm>
          <a:custGeom>
            <a:avLst/>
            <a:gdLst/>
            <a:ahLst/>
            <a:cxnLst/>
            <a:rect l="l" t="t" r="r" b="b"/>
            <a:pathLst>
              <a:path w="171066" h="171066" extrusionOk="0">
                <a:moveTo>
                  <a:pt x="0" y="0"/>
                </a:moveTo>
                <a:lnTo>
                  <a:pt x="171066" y="0"/>
                </a:lnTo>
                <a:lnTo>
                  <a:pt x="171066" y="171066"/>
                </a:lnTo>
                <a:lnTo>
                  <a:pt x="0" y="171066"/>
                </a:lnTo>
                <a:close/>
              </a:path>
            </a:pathLst>
          </a:custGeom>
          <a:solidFill>
            <a:srgbClr val="7CE1C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8" name="Google Shape;298;p24"/>
          <p:cNvSpPr/>
          <p:nvPr/>
        </p:nvSpPr>
        <p:spPr>
          <a:xfrm rot="-2700000">
            <a:off x="644581" y="227075"/>
            <a:ext cx="137292" cy="137292"/>
          </a:xfrm>
          <a:custGeom>
            <a:avLst/>
            <a:gdLst/>
            <a:ahLst/>
            <a:cxnLst/>
            <a:rect l="l" t="t" r="r" b="b"/>
            <a:pathLst>
              <a:path w="171066" h="171066" extrusionOk="0">
                <a:moveTo>
                  <a:pt x="0" y="0"/>
                </a:moveTo>
                <a:lnTo>
                  <a:pt x="171066" y="0"/>
                </a:lnTo>
                <a:lnTo>
                  <a:pt x="171066" y="171066"/>
                </a:lnTo>
                <a:lnTo>
                  <a:pt x="0" y="171066"/>
                </a:lnTo>
                <a:close/>
              </a:path>
            </a:pathLst>
          </a:custGeom>
          <a:solidFill>
            <a:srgbClr val="FCBD0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9" name="Google Shape;299;p24"/>
          <p:cNvSpPr/>
          <p:nvPr/>
        </p:nvSpPr>
        <p:spPr>
          <a:xfrm rot="-2700000">
            <a:off x="4914890" y="4816304"/>
            <a:ext cx="137292" cy="137292"/>
          </a:xfrm>
          <a:custGeom>
            <a:avLst/>
            <a:gdLst/>
            <a:ahLst/>
            <a:cxnLst/>
            <a:rect l="l" t="t" r="r" b="b"/>
            <a:pathLst>
              <a:path w="171066" h="171066" extrusionOk="0">
                <a:moveTo>
                  <a:pt x="0" y="0"/>
                </a:moveTo>
                <a:lnTo>
                  <a:pt x="171066" y="0"/>
                </a:lnTo>
                <a:lnTo>
                  <a:pt x="171066" y="171066"/>
                </a:lnTo>
                <a:lnTo>
                  <a:pt x="0" y="171066"/>
                </a:lnTo>
                <a:close/>
              </a:path>
            </a:pathLst>
          </a:custGeom>
          <a:solidFill>
            <a:srgbClr val="FA9D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0" name="Google Shape;300;p24"/>
          <p:cNvSpPr/>
          <p:nvPr/>
        </p:nvSpPr>
        <p:spPr>
          <a:xfrm rot="-2700000">
            <a:off x="240098" y="3317007"/>
            <a:ext cx="137292" cy="137292"/>
          </a:xfrm>
          <a:custGeom>
            <a:avLst/>
            <a:gdLst/>
            <a:ahLst/>
            <a:cxnLst/>
            <a:rect l="l" t="t" r="r" b="b"/>
            <a:pathLst>
              <a:path w="171066" h="171066" extrusionOk="0">
                <a:moveTo>
                  <a:pt x="0" y="0"/>
                </a:moveTo>
                <a:lnTo>
                  <a:pt x="171066" y="0"/>
                </a:lnTo>
                <a:lnTo>
                  <a:pt x="171066" y="171066"/>
                </a:lnTo>
                <a:lnTo>
                  <a:pt x="0" y="171066"/>
                </a:lnTo>
                <a:close/>
              </a:path>
            </a:pathLst>
          </a:custGeom>
          <a:solidFill>
            <a:srgbClr val="FC81F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1" name="Google Shape;301;p24"/>
          <p:cNvSpPr/>
          <p:nvPr/>
        </p:nvSpPr>
        <p:spPr>
          <a:xfrm rot="-2700000">
            <a:off x="8639406" y="2148486"/>
            <a:ext cx="137292" cy="137292"/>
          </a:xfrm>
          <a:custGeom>
            <a:avLst/>
            <a:gdLst/>
            <a:ahLst/>
            <a:cxnLst/>
            <a:rect l="l" t="t" r="r" b="b"/>
            <a:pathLst>
              <a:path w="171066" h="171066" extrusionOk="0">
                <a:moveTo>
                  <a:pt x="0" y="0"/>
                </a:moveTo>
                <a:lnTo>
                  <a:pt x="171066" y="0"/>
                </a:lnTo>
                <a:lnTo>
                  <a:pt x="171066" y="171066"/>
                </a:lnTo>
                <a:lnTo>
                  <a:pt x="0" y="171066"/>
                </a:lnTo>
                <a:close/>
              </a:path>
            </a:pathLst>
          </a:custGeom>
          <a:solidFill>
            <a:srgbClr val="6E6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2" name="Google Shape;302;p24"/>
          <p:cNvSpPr/>
          <p:nvPr/>
        </p:nvSpPr>
        <p:spPr>
          <a:xfrm>
            <a:off x="6608360" y="198655"/>
            <a:ext cx="119689" cy="119689"/>
          </a:xfrm>
          <a:custGeom>
            <a:avLst/>
            <a:gdLst/>
            <a:ahLst/>
            <a:cxnLst/>
            <a:rect l="l" t="t" r="r" b="b"/>
            <a:pathLst>
              <a:path w="194616" h="194616" extrusionOk="0">
                <a:moveTo>
                  <a:pt x="194616" y="97308"/>
                </a:moveTo>
                <a:cubicBezTo>
                  <a:pt x="194616" y="151050"/>
                  <a:pt x="151050" y="194616"/>
                  <a:pt x="97307" y="194616"/>
                </a:cubicBezTo>
                <a:cubicBezTo>
                  <a:pt x="43566" y="194616"/>
                  <a:pt x="-1" y="151050"/>
                  <a:pt x="-1" y="97308"/>
                </a:cubicBezTo>
                <a:cubicBezTo>
                  <a:pt x="-1" y="43566"/>
                  <a:pt x="43565" y="0"/>
                  <a:pt x="97307" y="0"/>
                </a:cubicBezTo>
                <a:cubicBezTo>
                  <a:pt x="151049" y="0"/>
                  <a:pt x="194616" y="43566"/>
                  <a:pt x="194616" y="97308"/>
                </a:cubicBezTo>
                <a:close/>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318"/>
        <p:cNvGrpSpPr/>
        <p:nvPr/>
      </p:nvGrpSpPr>
      <p:grpSpPr>
        <a:xfrm>
          <a:off x="0" y="0"/>
          <a:ext cx="0" cy="0"/>
          <a:chOff x="0" y="0"/>
          <a:chExt cx="0" cy="0"/>
        </a:xfrm>
      </p:grpSpPr>
      <p:sp>
        <p:nvSpPr>
          <p:cNvPr id="319" name="Google Shape;319;p26"/>
          <p:cNvSpPr/>
          <p:nvPr/>
        </p:nvSpPr>
        <p:spPr>
          <a:xfrm>
            <a:off x="-753977" y="3910975"/>
            <a:ext cx="2489827" cy="2489827"/>
          </a:xfrm>
          <a:custGeom>
            <a:avLst/>
            <a:gdLst/>
            <a:ahLst/>
            <a:cxnLst/>
            <a:rect l="l" t="t" r="r" b="b"/>
            <a:pathLst>
              <a:path w="3422443" h="3422443" extrusionOk="0">
                <a:moveTo>
                  <a:pt x="2259660" y="227159"/>
                </a:moveTo>
                <a:lnTo>
                  <a:pt x="3195285" y="1162784"/>
                </a:lnTo>
                <a:cubicBezTo>
                  <a:pt x="3498163" y="1465663"/>
                  <a:pt x="3498163" y="1956752"/>
                  <a:pt x="3195285" y="2259660"/>
                </a:cubicBezTo>
                <a:lnTo>
                  <a:pt x="2259660" y="3195285"/>
                </a:lnTo>
                <a:cubicBezTo>
                  <a:pt x="1956781" y="3498164"/>
                  <a:pt x="1465692" y="3498164"/>
                  <a:pt x="1162784" y="3195285"/>
                </a:cubicBezTo>
                <a:lnTo>
                  <a:pt x="227159" y="2259660"/>
                </a:lnTo>
                <a:cubicBezTo>
                  <a:pt x="-75720" y="1956781"/>
                  <a:pt x="-75720" y="1465691"/>
                  <a:pt x="227159" y="1162784"/>
                </a:cubicBezTo>
                <a:lnTo>
                  <a:pt x="1162784" y="227159"/>
                </a:lnTo>
                <a:cubicBezTo>
                  <a:pt x="1465663" y="-75720"/>
                  <a:pt x="1956752" y="-75720"/>
                  <a:pt x="2259660" y="22715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320" name="Google Shape;320;p26"/>
          <p:cNvGrpSpPr/>
          <p:nvPr/>
        </p:nvGrpSpPr>
        <p:grpSpPr>
          <a:xfrm>
            <a:off x="295975" y="4188655"/>
            <a:ext cx="1694813" cy="830678"/>
            <a:chOff x="-215300" y="3851305"/>
            <a:chExt cx="1694813" cy="830678"/>
          </a:xfrm>
        </p:grpSpPr>
        <p:sp>
          <p:nvSpPr>
            <p:cNvPr id="321" name="Google Shape;321;p26"/>
            <p:cNvSpPr/>
            <p:nvPr/>
          </p:nvSpPr>
          <p:spPr>
            <a:xfrm>
              <a:off x="861887" y="3947362"/>
              <a:ext cx="215345" cy="42222"/>
            </a:xfrm>
            <a:custGeom>
              <a:avLst/>
              <a:gdLst/>
              <a:ahLst/>
              <a:cxnLst/>
              <a:rect l="l" t="t" r="r" b="b"/>
              <a:pathLst>
                <a:path w="386269" h="75734" extrusionOk="0">
                  <a:moveTo>
                    <a:pt x="0" y="0"/>
                  </a:moveTo>
                  <a:lnTo>
                    <a:pt x="386270" y="0"/>
                  </a:lnTo>
                  <a:lnTo>
                    <a:pt x="386270" y="75735"/>
                  </a:lnTo>
                  <a:lnTo>
                    <a:pt x="0" y="75735"/>
                  </a:lnTo>
                  <a:close/>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322" name="Google Shape;322;p26"/>
            <p:cNvGrpSpPr/>
            <p:nvPr/>
          </p:nvGrpSpPr>
          <p:grpSpPr>
            <a:xfrm>
              <a:off x="861887" y="4031521"/>
              <a:ext cx="137882" cy="60495"/>
              <a:chOff x="1949580" y="3551527"/>
              <a:chExt cx="247410" cy="108551"/>
            </a:xfrm>
          </p:grpSpPr>
          <p:sp>
            <p:nvSpPr>
              <p:cNvPr id="323" name="Google Shape;323;p26"/>
              <p:cNvSpPr/>
              <p:nvPr/>
            </p:nvSpPr>
            <p:spPr>
              <a:xfrm>
                <a:off x="1949580" y="3551527"/>
                <a:ext cx="247410" cy="7596"/>
              </a:xfrm>
              <a:custGeom>
                <a:avLst/>
                <a:gdLst/>
                <a:ahLst/>
                <a:cxnLst/>
                <a:rect l="l" t="t" r="r" b="b"/>
                <a:pathLst>
                  <a:path w="247410" h="7596" extrusionOk="0">
                    <a:moveTo>
                      <a:pt x="0" y="0"/>
                    </a:moveTo>
                    <a:lnTo>
                      <a:pt x="247410" y="0"/>
                    </a:lnTo>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4" name="Google Shape;324;p26"/>
              <p:cNvSpPr/>
              <p:nvPr/>
            </p:nvSpPr>
            <p:spPr>
              <a:xfrm>
                <a:off x="1949580" y="3601966"/>
                <a:ext cx="247410" cy="7596"/>
              </a:xfrm>
              <a:custGeom>
                <a:avLst/>
                <a:gdLst/>
                <a:ahLst/>
                <a:cxnLst/>
                <a:rect l="l" t="t" r="r" b="b"/>
                <a:pathLst>
                  <a:path w="247410" h="7596" extrusionOk="0">
                    <a:moveTo>
                      <a:pt x="0" y="0"/>
                    </a:moveTo>
                    <a:lnTo>
                      <a:pt x="247410" y="0"/>
                    </a:lnTo>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5" name="Google Shape;325;p26"/>
              <p:cNvSpPr/>
              <p:nvPr/>
            </p:nvSpPr>
            <p:spPr>
              <a:xfrm>
                <a:off x="1949580" y="3652482"/>
                <a:ext cx="247410" cy="7596"/>
              </a:xfrm>
              <a:custGeom>
                <a:avLst/>
                <a:gdLst/>
                <a:ahLst/>
                <a:cxnLst/>
                <a:rect l="l" t="t" r="r" b="b"/>
                <a:pathLst>
                  <a:path w="247410" h="7596" extrusionOk="0">
                    <a:moveTo>
                      <a:pt x="0" y="0"/>
                    </a:moveTo>
                    <a:lnTo>
                      <a:pt x="247410" y="0"/>
                    </a:lnTo>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326" name="Google Shape;326;p26"/>
            <p:cNvSpPr/>
            <p:nvPr/>
          </p:nvSpPr>
          <p:spPr>
            <a:xfrm>
              <a:off x="-85801" y="4070172"/>
              <a:ext cx="105745" cy="611734"/>
            </a:xfrm>
            <a:custGeom>
              <a:avLst/>
              <a:gdLst/>
              <a:ahLst/>
              <a:cxnLst/>
              <a:rect l="l" t="t" r="r" b="b"/>
              <a:pathLst>
                <a:path w="189678" h="1097280" extrusionOk="0">
                  <a:moveTo>
                    <a:pt x="0" y="0"/>
                  </a:moveTo>
                  <a:lnTo>
                    <a:pt x="189679" y="0"/>
                  </a:lnTo>
                  <a:lnTo>
                    <a:pt x="189679" y="1097280"/>
                  </a:lnTo>
                  <a:lnTo>
                    <a:pt x="0" y="1097280"/>
                  </a:lnTo>
                  <a:close/>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7" name="Google Shape;327;p26"/>
            <p:cNvSpPr/>
            <p:nvPr/>
          </p:nvSpPr>
          <p:spPr>
            <a:xfrm>
              <a:off x="104109" y="4375950"/>
              <a:ext cx="105745" cy="305846"/>
            </a:xfrm>
            <a:custGeom>
              <a:avLst/>
              <a:gdLst/>
              <a:ahLst/>
              <a:cxnLst/>
              <a:rect l="l" t="t" r="r" b="b"/>
              <a:pathLst>
                <a:path w="189678" h="548602" extrusionOk="0">
                  <a:moveTo>
                    <a:pt x="0" y="0"/>
                  </a:moveTo>
                  <a:lnTo>
                    <a:pt x="189679" y="0"/>
                  </a:lnTo>
                  <a:lnTo>
                    <a:pt x="189679" y="548602"/>
                  </a:lnTo>
                  <a:lnTo>
                    <a:pt x="0" y="548602"/>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8" name="Google Shape;328;p26"/>
            <p:cNvSpPr/>
            <p:nvPr/>
          </p:nvSpPr>
          <p:spPr>
            <a:xfrm>
              <a:off x="294020" y="4210340"/>
              <a:ext cx="105745" cy="471557"/>
            </a:xfrm>
            <a:custGeom>
              <a:avLst/>
              <a:gdLst/>
              <a:ahLst/>
              <a:cxnLst/>
              <a:rect l="l" t="t" r="r" b="b"/>
              <a:pathLst>
                <a:path w="189678" h="845843" extrusionOk="0">
                  <a:moveTo>
                    <a:pt x="0" y="0"/>
                  </a:moveTo>
                  <a:lnTo>
                    <a:pt x="189679" y="0"/>
                  </a:lnTo>
                  <a:lnTo>
                    <a:pt x="189679" y="845844"/>
                  </a:lnTo>
                  <a:lnTo>
                    <a:pt x="0" y="845844"/>
                  </a:lnTo>
                  <a:close/>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9" name="Google Shape;329;p26"/>
            <p:cNvSpPr/>
            <p:nvPr/>
          </p:nvSpPr>
          <p:spPr>
            <a:xfrm>
              <a:off x="483972" y="4070172"/>
              <a:ext cx="105745" cy="611734"/>
            </a:xfrm>
            <a:custGeom>
              <a:avLst/>
              <a:gdLst/>
              <a:ahLst/>
              <a:cxnLst/>
              <a:rect l="l" t="t" r="r" b="b"/>
              <a:pathLst>
                <a:path w="189678" h="1097280" extrusionOk="0">
                  <a:moveTo>
                    <a:pt x="0" y="0"/>
                  </a:moveTo>
                  <a:lnTo>
                    <a:pt x="189679" y="0"/>
                  </a:lnTo>
                  <a:lnTo>
                    <a:pt x="189679" y="1097280"/>
                  </a:lnTo>
                  <a:lnTo>
                    <a:pt x="0" y="1097280"/>
                  </a:lnTo>
                  <a:close/>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0" name="Google Shape;330;p26"/>
            <p:cNvSpPr/>
            <p:nvPr/>
          </p:nvSpPr>
          <p:spPr>
            <a:xfrm>
              <a:off x="673882" y="4070172"/>
              <a:ext cx="105745" cy="611734"/>
            </a:xfrm>
            <a:custGeom>
              <a:avLst/>
              <a:gdLst/>
              <a:ahLst/>
              <a:cxnLst/>
              <a:rect l="l" t="t" r="r" b="b"/>
              <a:pathLst>
                <a:path w="189678" h="1097280" extrusionOk="0">
                  <a:moveTo>
                    <a:pt x="0" y="0"/>
                  </a:moveTo>
                  <a:lnTo>
                    <a:pt x="189679" y="0"/>
                  </a:lnTo>
                  <a:lnTo>
                    <a:pt x="189679" y="1097280"/>
                  </a:lnTo>
                  <a:lnTo>
                    <a:pt x="0" y="1097280"/>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1" name="Google Shape;331;p26"/>
            <p:cNvSpPr/>
            <p:nvPr/>
          </p:nvSpPr>
          <p:spPr>
            <a:xfrm>
              <a:off x="863835" y="4347926"/>
              <a:ext cx="105745" cy="333923"/>
            </a:xfrm>
            <a:custGeom>
              <a:avLst/>
              <a:gdLst/>
              <a:ahLst/>
              <a:cxnLst/>
              <a:rect l="l" t="t" r="r" b="b"/>
              <a:pathLst>
                <a:path w="189678" h="598965" extrusionOk="0">
                  <a:moveTo>
                    <a:pt x="0" y="0"/>
                  </a:moveTo>
                  <a:lnTo>
                    <a:pt x="189679" y="0"/>
                  </a:lnTo>
                  <a:lnTo>
                    <a:pt x="189679" y="598965"/>
                  </a:lnTo>
                  <a:lnTo>
                    <a:pt x="0" y="598965"/>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2" name="Google Shape;332;p26"/>
            <p:cNvSpPr/>
            <p:nvPr/>
          </p:nvSpPr>
          <p:spPr>
            <a:xfrm>
              <a:off x="1053745" y="4472133"/>
              <a:ext cx="105745" cy="209628"/>
            </a:xfrm>
            <a:custGeom>
              <a:avLst/>
              <a:gdLst/>
              <a:ahLst/>
              <a:cxnLst/>
              <a:rect l="l" t="t" r="r" b="b"/>
              <a:pathLst>
                <a:path w="189678" h="376014" extrusionOk="0">
                  <a:moveTo>
                    <a:pt x="0" y="0"/>
                  </a:moveTo>
                  <a:lnTo>
                    <a:pt x="189679" y="0"/>
                  </a:lnTo>
                  <a:lnTo>
                    <a:pt x="189679" y="376015"/>
                  </a:lnTo>
                  <a:lnTo>
                    <a:pt x="0" y="376015"/>
                  </a:lnTo>
                  <a:close/>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3" name="Google Shape;333;p26"/>
            <p:cNvSpPr/>
            <p:nvPr/>
          </p:nvSpPr>
          <p:spPr>
            <a:xfrm>
              <a:off x="1243698" y="4070172"/>
              <a:ext cx="105745" cy="611734"/>
            </a:xfrm>
            <a:custGeom>
              <a:avLst/>
              <a:gdLst/>
              <a:ahLst/>
              <a:cxnLst/>
              <a:rect l="l" t="t" r="r" b="b"/>
              <a:pathLst>
                <a:path w="189678" h="1097280" extrusionOk="0">
                  <a:moveTo>
                    <a:pt x="0" y="0"/>
                  </a:moveTo>
                  <a:lnTo>
                    <a:pt x="189679" y="0"/>
                  </a:lnTo>
                  <a:lnTo>
                    <a:pt x="189679" y="1097280"/>
                  </a:lnTo>
                  <a:lnTo>
                    <a:pt x="0" y="1097280"/>
                  </a:lnTo>
                  <a:close/>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4" name="Google Shape;334;p26"/>
            <p:cNvSpPr/>
            <p:nvPr/>
          </p:nvSpPr>
          <p:spPr>
            <a:xfrm>
              <a:off x="-32968" y="4087783"/>
              <a:ext cx="1329975" cy="420315"/>
            </a:xfrm>
            <a:custGeom>
              <a:avLst/>
              <a:gdLst/>
              <a:ahLst/>
              <a:cxnLst/>
              <a:rect l="l" t="t" r="r" b="b"/>
              <a:pathLst>
                <a:path w="2385606" h="753929" extrusionOk="0">
                  <a:moveTo>
                    <a:pt x="0" y="0"/>
                  </a:moveTo>
                  <a:lnTo>
                    <a:pt x="340844" y="555135"/>
                  </a:lnTo>
                  <a:lnTo>
                    <a:pt x="681613" y="262147"/>
                  </a:lnTo>
                  <a:lnTo>
                    <a:pt x="1022381" y="0"/>
                  </a:lnTo>
                  <a:lnTo>
                    <a:pt x="1363225" y="0"/>
                  </a:lnTo>
                  <a:lnTo>
                    <a:pt x="1703993" y="517077"/>
                  </a:lnTo>
                  <a:lnTo>
                    <a:pt x="2044838" y="753929"/>
                  </a:lnTo>
                  <a:lnTo>
                    <a:pt x="2385606" y="0"/>
                  </a:lnTo>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5" name="Google Shape;335;p26"/>
            <p:cNvSpPr/>
            <p:nvPr/>
          </p:nvSpPr>
          <p:spPr>
            <a:xfrm>
              <a:off x="-61417" y="4059335"/>
              <a:ext cx="56917" cy="56917"/>
            </a:xfrm>
            <a:custGeom>
              <a:avLst/>
              <a:gdLst/>
              <a:ahLst/>
              <a:cxnLst/>
              <a:rect l="l" t="t" r="r" b="b"/>
              <a:pathLst>
                <a:path w="102093" h="102093" extrusionOk="0">
                  <a:moveTo>
                    <a:pt x="102094" y="51047"/>
                  </a:moveTo>
                  <a:cubicBezTo>
                    <a:pt x="102094" y="79239"/>
                    <a:pt x="79239" y="102094"/>
                    <a:pt x="51047" y="102094"/>
                  </a:cubicBezTo>
                  <a:cubicBezTo>
                    <a:pt x="22854" y="102094"/>
                    <a:pt x="0" y="79239"/>
                    <a:pt x="0" y="51047"/>
                  </a:cubicBezTo>
                  <a:cubicBezTo>
                    <a:pt x="0" y="22854"/>
                    <a:pt x="22854" y="0"/>
                    <a:pt x="51047" y="0"/>
                  </a:cubicBezTo>
                  <a:cubicBezTo>
                    <a:pt x="79239" y="0"/>
                    <a:pt x="102094" y="22854"/>
                    <a:pt x="102094" y="5104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6" name="Google Shape;336;p26"/>
            <p:cNvSpPr/>
            <p:nvPr/>
          </p:nvSpPr>
          <p:spPr>
            <a:xfrm>
              <a:off x="128536" y="4354614"/>
              <a:ext cx="56917" cy="56917"/>
            </a:xfrm>
            <a:custGeom>
              <a:avLst/>
              <a:gdLst/>
              <a:ahLst/>
              <a:cxnLst/>
              <a:rect l="l" t="t" r="r" b="b"/>
              <a:pathLst>
                <a:path w="102093" h="102093" extrusionOk="0">
                  <a:moveTo>
                    <a:pt x="102094" y="51047"/>
                  </a:moveTo>
                  <a:cubicBezTo>
                    <a:pt x="102094" y="79239"/>
                    <a:pt x="79239" y="102094"/>
                    <a:pt x="51047" y="102094"/>
                  </a:cubicBezTo>
                  <a:cubicBezTo>
                    <a:pt x="22854" y="102094"/>
                    <a:pt x="0" y="79239"/>
                    <a:pt x="0" y="51047"/>
                  </a:cubicBezTo>
                  <a:cubicBezTo>
                    <a:pt x="0" y="22854"/>
                    <a:pt x="22854" y="0"/>
                    <a:pt x="51047" y="0"/>
                  </a:cubicBezTo>
                  <a:cubicBezTo>
                    <a:pt x="79239" y="0"/>
                    <a:pt x="102094" y="22854"/>
                    <a:pt x="102094" y="5104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7" name="Google Shape;337;p26"/>
            <p:cNvSpPr/>
            <p:nvPr/>
          </p:nvSpPr>
          <p:spPr>
            <a:xfrm>
              <a:off x="318446" y="4189385"/>
              <a:ext cx="56917" cy="56917"/>
            </a:xfrm>
            <a:custGeom>
              <a:avLst/>
              <a:gdLst/>
              <a:ahLst/>
              <a:cxnLst/>
              <a:rect l="l" t="t" r="r" b="b"/>
              <a:pathLst>
                <a:path w="102093" h="102093" extrusionOk="0">
                  <a:moveTo>
                    <a:pt x="102094" y="51047"/>
                  </a:moveTo>
                  <a:cubicBezTo>
                    <a:pt x="102094" y="79239"/>
                    <a:pt x="79239" y="102094"/>
                    <a:pt x="51047" y="102094"/>
                  </a:cubicBezTo>
                  <a:cubicBezTo>
                    <a:pt x="22854" y="102094"/>
                    <a:pt x="0" y="79239"/>
                    <a:pt x="0" y="51047"/>
                  </a:cubicBezTo>
                  <a:cubicBezTo>
                    <a:pt x="0" y="22854"/>
                    <a:pt x="22854" y="0"/>
                    <a:pt x="51047" y="0"/>
                  </a:cubicBezTo>
                  <a:cubicBezTo>
                    <a:pt x="79239" y="0"/>
                    <a:pt x="102094" y="22854"/>
                    <a:pt x="102094" y="51047"/>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8" name="Google Shape;338;p26"/>
            <p:cNvSpPr/>
            <p:nvPr/>
          </p:nvSpPr>
          <p:spPr>
            <a:xfrm>
              <a:off x="508356" y="4059335"/>
              <a:ext cx="56917" cy="56917"/>
            </a:xfrm>
            <a:custGeom>
              <a:avLst/>
              <a:gdLst/>
              <a:ahLst/>
              <a:cxnLst/>
              <a:rect l="l" t="t" r="r" b="b"/>
              <a:pathLst>
                <a:path w="102093" h="102093" extrusionOk="0">
                  <a:moveTo>
                    <a:pt x="102094" y="51047"/>
                  </a:moveTo>
                  <a:cubicBezTo>
                    <a:pt x="102094" y="79239"/>
                    <a:pt x="79239" y="102094"/>
                    <a:pt x="51047" y="102094"/>
                  </a:cubicBezTo>
                  <a:cubicBezTo>
                    <a:pt x="22855" y="102094"/>
                    <a:pt x="0" y="79239"/>
                    <a:pt x="0" y="51047"/>
                  </a:cubicBezTo>
                  <a:cubicBezTo>
                    <a:pt x="0" y="22854"/>
                    <a:pt x="22855" y="0"/>
                    <a:pt x="51047" y="0"/>
                  </a:cubicBezTo>
                  <a:cubicBezTo>
                    <a:pt x="79239" y="0"/>
                    <a:pt x="102094" y="22854"/>
                    <a:pt x="102094" y="5104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9" name="Google Shape;339;p26"/>
            <p:cNvSpPr/>
            <p:nvPr/>
          </p:nvSpPr>
          <p:spPr>
            <a:xfrm>
              <a:off x="698309" y="4059335"/>
              <a:ext cx="56917" cy="56917"/>
            </a:xfrm>
            <a:custGeom>
              <a:avLst/>
              <a:gdLst/>
              <a:ahLst/>
              <a:cxnLst/>
              <a:rect l="l" t="t" r="r" b="b"/>
              <a:pathLst>
                <a:path w="102093" h="102093" extrusionOk="0">
                  <a:moveTo>
                    <a:pt x="102094" y="51047"/>
                  </a:moveTo>
                  <a:cubicBezTo>
                    <a:pt x="102094" y="79239"/>
                    <a:pt x="79239" y="102094"/>
                    <a:pt x="51047" y="102094"/>
                  </a:cubicBezTo>
                  <a:cubicBezTo>
                    <a:pt x="22854" y="102094"/>
                    <a:pt x="0" y="79239"/>
                    <a:pt x="0" y="51047"/>
                  </a:cubicBezTo>
                  <a:cubicBezTo>
                    <a:pt x="0" y="22854"/>
                    <a:pt x="22854" y="0"/>
                    <a:pt x="51047" y="0"/>
                  </a:cubicBezTo>
                  <a:cubicBezTo>
                    <a:pt x="79239" y="0"/>
                    <a:pt x="102094" y="22854"/>
                    <a:pt x="102094" y="5104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0" name="Google Shape;340;p26"/>
            <p:cNvSpPr/>
            <p:nvPr/>
          </p:nvSpPr>
          <p:spPr>
            <a:xfrm>
              <a:off x="893172" y="4336368"/>
              <a:ext cx="56917" cy="56917"/>
            </a:xfrm>
            <a:custGeom>
              <a:avLst/>
              <a:gdLst/>
              <a:ahLst/>
              <a:cxnLst/>
              <a:rect l="l" t="t" r="r" b="b"/>
              <a:pathLst>
                <a:path w="102093" h="102093" extrusionOk="0">
                  <a:moveTo>
                    <a:pt x="102094" y="51047"/>
                  </a:moveTo>
                  <a:cubicBezTo>
                    <a:pt x="102094" y="79239"/>
                    <a:pt x="79239" y="102094"/>
                    <a:pt x="51047" y="102094"/>
                  </a:cubicBezTo>
                  <a:cubicBezTo>
                    <a:pt x="22854" y="102094"/>
                    <a:pt x="0" y="79239"/>
                    <a:pt x="0" y="51047"/>
                  </a:cubicBezTo>
                  <a:cubicBezTo>
                    <a:pt x="0" y="22854"/>
                    <a:pt x="22854" y="0"/>
                    <a:pt x="51047" y="0"/>
                  </a:cubicBezTo>
                  <a:cubicBezTo>
                    <a:pt x="79239" y="0"/>
                    <a:pt x="102094" y="22854"/>
                    <a:pt x="102094" y="51047"/>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1" name="Google Shape;341;p26"/>
            <p:cNvSpPr/>
            <p:nvPr/>
          </p:nvSpPr>
          <p:spPr>
            <a:xfrm>
              <a:off x="1078172" y="4457909"/>
              <a:ext cx="56917" cy="56917"/>
            </a:xfrm>
            <a:custGeom>
              <a:avLst/>
              <a:gdLst/>
              <a:ahLst/>
              <a:cxnLst/>
              <a:rect l="l" t="t" r="r" b="b"/>
              <a:pathLst>
                <a:path w="102093" h="102093" extrusionOk="0">
                  <a:moveTo>
                    <a:pt x="102094" y="51047"/>
                  </a:moveTo>
                  <a:cubicBezTo>
                    <a:pt x="102094" y="79239"/>
                    <a:pt x="79239" y="102094"/>
                    <a:pt x="51047" y="102094"/>
                  </a:cubicBezTo>
                  <a:cubicBezTo>
                    <a:pt x="22854" y="102094"/>
                    <a:pt x="0" y="79239"/>
                    <a:pt x="0" y="51047"/>
                  </a:cubicBezTo>
                  <a:cubicBezTo>
                    <a:pt x="0" y="22854"/>
                    <a:pt x="22854" y="0"/>
                    <a:pt x="51047" y="0"/>
                  </a:cubicBezTo>
                  <a:cubicBezTo>
                    <a:pt x="79239" y="0"/>
                    <a:pt x="102094" y="22854"/>
                    <a:pt x="102094" y="5104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2" name="Google Shape;342;p26"/>
            <p:cNvSpPr/>
            <p:nvPr/>
          </p:nvSpPr>
          <p:spPr>
            <a:xfrm>
              <a:off x="1268082" y="4046253"/>
              <a:ext cx="56917" cy="56917"/>
            </a:xfrm>
            <a:custGeom>
              <a:avLst/>
              <a:gdLst/>
              <a:ahLst/>
              <a:cxnLst/>
              <a:rect l="l" t="t" r="r" b="b"/>
              <a:pathLst>
                <a:path w="102093" h="102093" extrusionOk="0">
                  <a:moveTo>
                    <a:pt x="102094" y="51047"/>
                  </a:moveTo>
                  <a:cubicBezTo>
                    <a:pt x="102094" y="79239"/>
                    <a:pt x="79239" y="102094"/>
                    <a:pt x="51047" y="102094"/>
                  </a:cubicBezTo>
                  <a:cubicBezTo>
                    <a:pt x="22854" y="102094"/>
                    <a:pt x="0" y="79239"/>
                    <a:pt x="0" y="51047"/>
                  </a:cubicBezTo>
                  <a:cubicBezTo>
                    <a:pt x="0" y="22854"/>
                    <a:pt x="22854" y="0"/>
                    <a:pt x="51047" y="0"/>
                  </a:cubicBezTo>
                  <a:cubicBezTo>
                    <a:pt x="79239" y="0"/>
                    <a:pt x="102094" y="22854"/>
                    <a:pt x="102094" y="51047"/>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3" name="Google Shape;343;p26"/>
            <p:cNvSpPr/>
            <p:nvPr/>
          </p:nvSpPr>
          <p:spPr>
            <a:xfrm>
              <a:off x="-215300" y="3851305"/>
              <a:ext cx="1694813" cy="830678"/>
            </a:xfrm>
            <a:custGeom>
              <a:avLst/>
              <a:gdLst/>
              <a:ahLst/>
              <a:cxnLst/>
              <a:rect l="l" t="t" r="r" b="b"/>
              <a:pathLst>
                <a:path w="3040023" h="1490006" extrusionOk="0">
                  <a:moveTo>
                    <a:pt x="2916053" y="1490007"/>
                  </a:moveTo>
                  <a:lnTo>
                    <a:pt x="123971" y="1490007"/>
                  </a:lnTo>
                  <a:cubicBezTo>
                    <a:pt x="55529" y="1490007"/>
                    <a:pt x="0" y="1434478"/>
                    <a:pt x="0" y="1366036"/>
                  </a:cubicBezTo>
                  <a:lnTo>
                    <a:pt x="0" y="123971"/>
                  </a:lnTo>
                  <a:cubicBezTo>
                    <a:pt x="0" y="55529"/>
                    <a:pt x="55529" y="0"/>
                    <a:pt x="123971" y="0"/>
                  </a:cubicBezTo>
                  <a:lnTo>
                    <a:pt x="2916053" y="0"/>
                  </a:lnTo>
                  <a:cubicBezTo>
                    <a:pt x="2984495" y="0"/>
                    <a:pt x="3040024" y="55529"/>
                    <a:pt x="3040024" y="123971"/>
                  </a:cubicBezTo>
                  <a:lnTo>
                    <a:pt x="3040024" y="1366036"/>
                  </a:lnTo>
                  <a:cubicBezTo>
                    <a:pt x="3040024" y="1434554"/>
                    <a:pt x="2984495" y="1490007"/>
                    <a:pt x="2916053" y="1490007"/>
                  </a:cubicBezTo>
                  <a:close/>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344" name="Google Shape;344;p26"/>
          <p:cNvSpPr/>
          <p:nvPr/>
        </p:nvSpPr>
        <p:spPr>
          <a:xfrm rot="-2700000">
            <a:off x="7679247" y="183297"/>
            <a:ext cx="137292" cy="137292"/>
          </a:xfrm>
          <a:custGeom>
            <a:avLst/>
            <a:gdLst/>
            <a:ahLst/>
            <a:cxnLst/>
            <a:rect l="l" t="t" r="r" b="b"/>
            <a:pathLst>
              <a:path w="171066" h="171066" extrusionOk="0">
                <a:moveTo>
                  <a:pt x="0" y="0"/>
                </a:moveTo>
                <a:lnTo>
                  <a:pt x="171066" y="0"/>
                </a:lnTo>
                <a:lnTo>
                  <a:pt x="171066" y="171066"/>
                </a:lnTo>
                <a:lnTo>
                  <a:pt x="0" y="171066"/>
                </a:lnTo>
                <a:close/>
              </a:path>
            </a:pathLst>
          </a:custGeom>
          <a:solidFill>
            <a:srgbClr val="7CE1C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5" name="Google Shape;345;p26"/>
          <p:cNvSpPr/>
          <p:nvPr/>
        </p:nvSpPr>
        <p:spPr>
          <a:xfrm rot="-2700000">
            <a:off x="422294" y="567925"/>
            <a:ext cx="137292" cy="137292"/>
          </a:xfrm>
          <a:custGeom>
            <a:avLst/>
            <a:gdLst/>
            <a:ahLst/>
            <a:cxnLst/>
            <a:rect l="l" t="t" r="r" b="b"/>
            <a:pathLst>
              <a:path w="171066" h="171066" extrusionOk="0">
                <a:moveTo>
                  <a:pt x="0" y="0"/>
                </a:moveTo>
                <a:lnTo>
                  <a:pt x="171066" y="0"/>
                </a:lnTo>
                <a:lnTo>
                  <a:pt x="171066" y="171066"/>
                </a:lnTo>
                <a:lnTo>
                  <a:pt x="0" y="171066"/>
                </a:lnTo>
                <a:close/>
              </a:path>
            </a:pathLst>
          </a:custGeom>
          <a:solidFill>
            <a:srgbClr val="FCBD0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6" name="Google Shape;346;p26"/>
          <p:cNvSpPr/>
          <p:nvPr/>
        </p:nvSpPr>
        <p:spPr>
          <a:xfrm rot="-2700000">
            <a:off x="8760102" y="3593879"/>
            <a:ext cx="137292" cy="137292"/>
          </a:xfrm>
          <a:custGeom>
            <a:avLst/>
            <a:gdLst/>
            <a:ahLst/>
            <a:cxnLst/>
            <a:rect l="l" t="t" r="r" b="b"/>
            <a:pathLst>
              <a:path w="171066" h="171066" extrusionOk="0">
                <a:moveTo>
                  <a:pt x="0" y="0"/>
                </a:moveTo>
                <a:lnTo>
                  <a:pt x="171066" y="0"/>
                </a:lnTo>
                <a:lnTo>
                  <a:pt x="171066" y="171066"/>
                </a:lnTo>
                <a:lnTo>
                  <a:pt x="0" y="171066"/>
                </a:lnTo>
                <a:close/>
              </a:path>
            </a:pathLst>
          </a:custGeom>
          <a:solidFill>
            <a:srgbClr val="FA9D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7" name="Google Shape;347;p26"/>
          <p:cNvSpPr/>
          <p:nvPr/>
        </p:nvSpPr>
        <p:spPr>
          <a:xfrm rot="-2700000">
            <a:off x="228123" y="3040807"/>
            <a:ext cx="137292" cy="137292"/>
          </a:xfrm>
          <a:custGeom>
            <a:avLst/>
            <a:gdLst/>
            <a:ahLst/>
            <a:cxnLst/>
            <a:rect l="l" t="t" r="r" b="b"/>
            <a:pathLst>
              <a:path w="171066" h="171066" extrusionOk="0">
                <a:moveTo>
                  <a:pt x="0" y="0"/>
                </a:moveTo>
                <a:lnTo>
                  <a:pt x="171066" y="0"/>
                </a:lnTo>
                <a:lnTo>
                  <a:pt x="171066" y="171066"/>
                </a:lnTo>
                <a:lnTo>
                  <a:pt x="0" y="171066"/>
                </a:lnTo>
                <a:close/>
              </a:path>
            </a:pathLst>
          </a:custGeom>
          <a:solidFill>
            <a:srgbClr val="FC81F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8" name="Google Shape;348;p26"/>
          <p:cNvSpPr/>
          <p:nvPr/>
        </p:nvSpPr>
        <p:spPr>
          <a:xfrm rot="-2700000">
            <a:off x="4242256" y="4746111"/>
            <a:ext cx="137292" cy="137292"/>
          </a:xfrm>
          <a:custGeom>
            <a:avLst/>
            <a:gdLst/>
            <a:ahLst/>
            <a:cxnLst/>
            <a:rect l="l" t="t" r="r" b="b"/>
            <a:pathLst>
              <a:path w="171066" h="171066" extrusionOk="0">
                <a:moveTo>
                  <a:pt x="0" y="0"/>
                </a:moveTo>
                <a:lnTo>
                  <a:pt x="171066" y="0"/>
                </a:lnTo>
                <a:lnTo>
                  <a:pt x="171066" y="171066"/>
                </a:lnTo>
                <a:lnTo>
                  <a:pt x="0" y="171066"/>
                </a:lnTo>
                <a:close/>
              </a:path>
            </a:pathLst>
          </a:custGeom>
          <a:solidFill>
            <a:srgbClr val="6E6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9" name="Google Shape;349;p26"/>
          <p:cNvSpPr/>
          <p:nvPr/>
        </p:nvSpPr>
        <p:spPr>
          <a:xfrm>
            <a:off x="3199535" y="192105"/>
            <a:ext cx="119689" cy="119689"/>
          </a:xfrm>
          <a:custGeom>
            <a:avLst/>
            <a:gdLst/>
            <a:ahLst/>
            <a:cxnLst/>
            <a:rect l="l" t="t" r="r" b="b"/>
            <a:pathLst>
              <a:path w="194616" h="194616" extrusionOk="0">
                <a:moveTo>
                  <a:pt x="194616" y="97308"/>
                </a:moveTo>
                <a:cubicBezTo>
                  <a:pt x="194616" y="151050"/>
                  <a:pt x="151050" y="194616"/>
                  <a:pt x="97307" y="194616"/>
                </a:cubicBezTo>
                <a:cubicBezTo>
                  <a:pt x="43566" y="194616"/>
                  <a:pt x="-1" y="151050"/>
                  <a:pt x="-1" y="97308"/>
                </a:cubicBezTo>
                <a:cubicBezTo>
                  <a:pt x="-1" y="43566"/>
                  <a:pt x="43565" y="0"/>
                  <a:pt x="97307" y="0"/>
                </a:cubicBezTo>
                <a:cubicBezTo>
                  <a:pt x="151049" y="0"/>
                  <a:pt x="194616" y="43566"/>
                  <a:pt x="194616" y="97308"/>
                </a:cubicBezTo>
                <a:close/>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350" name="Google Shape;350;p26"/>
          <p:cNvGrpSpPr/>
          <p:nvPr/>
        </p:nvGrpSpPr>
        <p:grpSpPr>
          <a:xfrm>
            <a:off x="8430783" y="1741366"/>
            <a:ext cx="901968" cy="901968"/>
            <a:chOff x="1350404" y="-3124999"/>
            <a:chExt cx="1570279" cy="1570279"/>
          </a:xfrm>
        </p:grpSpPr>
        <p:sp>
          <p:nvSpPr>
            <p:cNvPr id="351" name="Google Shape;351;p26"/>
            <p:cNvSpPr/>
            <p:nvPr/>
          </p:nvSpPr>
          <p:spPr>
            <a:xfrm>
              <a:off x="2135530" y="-3124999"/>
              <a:ext cx="2889" cy="1570279"/>
            </a:xfrm>
            <a:custGeom>
              <a:avLst/>
              <a:gdLst/>
              <a:ahLst/>
              <a:cxnLst/>
              <a:rect l="l" t="t" r="r" b="b"/>
              <a:pathLst>
                <a:path w="2889" h="1570279" extrusionOk="0">
                  <a:moveTo>
                    <a:pt x="0" y="0"/>
                  </a:moveTo>
                  <a:lnTo>
                    <a:pt x="0" y="1570280"/>
                  </a:lnTo>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2" name="Google Shape;352;p26"/>
            <p:cNvSpPr/>
            <p:nvPr/>
          </p:nvSpPr>
          <p:spPr>
            <a:xfrm>
              <a:off x="1350404" y="-2339874"/>
              <a:ext cx="1570279" cy="2889"/>
            </a:xfrm>
            <a:custGeom>
              <a:avLst/>
              <a:gdLst/>
              <a:ahLst/>
              <a:cxnLst/>
              <a:rect l="l" t="t" r="r" b="b"/>
              <a:pathLst>
                <a:path w="1570279" h="2889" extrusionOk="0">
                  <a:moveTo>
                    <a:pt x="1570280" y="0"/>
                  </a:moveTo>
                  <a:lnTo>
                    <a:pt x="0" y="0"/>
                  </a:lnTo>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3" name="Google Shape;353;p26"/>
            <p:cNvSpPr/>
            <p:nvPr/>
          </p:nvSpPr>
          <p:spPr>
            <a:xfrm>
              <a:off x="1580345" y="-2895030"/>
              <a:ext cx="1110370" cy="1110341"/>
            </a:xfrm>
            <a:custGeom>
              <a:avLst/>
              <a:gdLst/>
              <a:ahLst/>
              <a:cxnLst/>
              <a:rect l="l" t="t" r="r" b="b"/>
              <a:pathLst>
                <a:path w="1110370" h="1110341" extrusionOk="0">
                  <a:moveTo>
                    <a:pt x="1110371" y="0"/>
                  </a:moveTo>
                  <a:lnTo>
                    <a:pt x="0" y="1110342"/>
                  </a:lnTo>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4" name="Google Shape;354;p26"/>
            <p:cNvSpPr/>
            <p:nvPr/>
          </p:nvSpPr>
          <p:spPr>
            <a:xfrm>
              <a:off x="1580345" y="-2895030"/>
              <a:ext cx="1110370" cy="1110341"/>
            </a:xfrm>
            <a:custGeom>
              <a:avLst/>
              <a:gdLst/>
              <a:ahLst/>
              <a:cxnLst/>
              <a:rect l="l" t="t" r="r" b="b"/>
              <a:pathLst>
                <a:path w="1110370" h="1110341" extrusionOk="0">
                  <a:moveTo>
                    <a:pt x="1110371" y="1110342"/>
                  </a:moveTo>
                  <a:lnTo>
                    <a:pt x="0" y="0"/>
                  </a:lnTo>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355" name="Google Shape;355;p26"/>
          <p:cNvSpPr/>
          <p:nvPr/>
        </p:nvSpPr>
        <p:spPr>
          <a:xfrm>
            <a:off x="4407973" y="-1942300"/>
            <a:ext cx="2489827" cy="2489827"/>
          </a:xfrm>
          <a:custGeom>
            <a:avLst/>
            <a:gdLst/>
            <a:ahLst/>
            <a:cxnLst/>
            <a:rect l="l" t="t" r="r" b="b"/>
            <a:pathLst>
              <a:path w="3422443" h="3422443" extrusionOk="0">
                <a:moveTo>
                  <a:pt x="2259660" y="227159"/>
                </a:moveTo>
                <a:lnTo>
                  <a:pt x="3195285" y="1162784"/>
                </a:lnTo>
                <a:cubicBezTo>
                  <a:pt x="3498163" y="1465663"/>
                  <a:pt x="3498163" y="1956752"/>
                  <a:pt x="3195285" y="2259660"/>
                </a:cubicBezTo>
                <a:lnTo>
                  <a:pt x="2259660" y="3195285"/>
                </a:lnTo>
                <a:cubicBezTo>
                  <a:pt x="1956781" y="3498164"/>
                  <a:pt x="1465692" y="3498164"/>
                  <a:pt x="1162784" y="3195285"/>
                </a:cubicBezTo>
                <a:lnTo>
                  <a:pt x="227159" y="2259660"/>
                </a:lnTo>
                <a:cubicBezTo>
                  <a:pt x="-75720" y="1956781"/>
                  <a:pt x="-75720" y="1465691"/>
                  <a:pt x="227159" y="1162784"/>
                </a:cubicBezTo>
                <a:lnTo>
                  <a:pt x="1162784" y="227159"/>
                </a:lnTo>
                <a:cubicBezTo>
                  <a:pt x="1465663" y="-75720"/>
                  <a:pt x="1956752" y="-75720"/>
                  <a:pt x="2259660" y="22715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6" name="Google Shape;356;p26"/>
          <p:cNvSpPr/>
          <p:nvPr/>
        </p:nvSpPr>
        <p:spPr>
          <a:xfrm>
            <a:off x="8146410" y="4754905"/>
            <a:ext cx="119689" cy="119689"/>
          </a:xfrm>
          <a:custGeom>
            <a:avLst/>
            <a:gdLst/>
            <a:ahLst/>
            <a:cxnLst/>
            <a:rect l="l" t="t" r="r" b="b"/>
            <a:pathLst>
              <a:path w="194616" h="194616" extrusionOk="0">
                <a:moveTo>
                  <a:pt x="194616" y="97308"/>
                </a:moveTo>
                <a:cubicBezTo>
                  <a:pt x="194616" y="151050"/>
                  <a:pt x="151050" y="194616"/>
                  <a:pt x="97307" y="194616"/>
                </a:cubicBezTo>
                <a:cubicBezTo>
                  <a:pt x="43566" y="194616"/>
                  <a:pt x="-1" y="151050"/>
                  <a:pt x="-1" y="97308"/>
                </a:cubicBezTo>
                <a:cubicBezTo>
                  <a:pt x="-1" y="43566"/>
                  <a:pt x="43565" y="0"/>
                  <a:pt x="97307" y="0"/>
                </a:cubicBezTo>
                <a:cubicBezTo>
                  <a:pt x="151049" y="0"/>
                  <a:pt x="194616" y="43566"/>
                  <a:pt x="194616" y="97308"/>
                </a:cubicBezTo>
                <a:close/>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ackground 1">
  <p:cSld name="BLANK_1_1_1_1_1_1_1_1">
    <p:spTree>
      <p:nvGrpSpPr>
        <p:cNvPr id="1" name="Shape 357"/>
        <p:cNvGrpSpPr/>
        <p:nvPr/>
      </p:nvGrpSpPr>
      <p:grpSpPr>
        <a:xfrm>
          <a:off x="0" y="0"/>
          <a:ext cx="0" cy="0"/>
          <a:chOff x="0" y="0"/>
          <a:chExt cx="0" cy="0"/>
        </a:xfrm>
      </p:grpSpPr>
      <p:sp>
        <p:nvSpPr>
          <p:cNvPr id="358" name="Google Shape;358;p27"/>
          <p:cNvSpPr/>
          <p:nvPr/>
        </p:nvSpPr>
        <p:spPr>
          <a:xfrm>
            <a:off x="7128375" y="0"/>
            <a:ext cx="2517166" cy="1088852"/>
          </a:xfrm>
          <a:custGeom>
            <a:avLst/>
            <a:gdLst/>
            <a:ahLst/>
            <a:cxnLst/>
            <a:rect l="l" t="t" r="r" b="b"/>
            <a:pathLst>
              <a:path w="3322991" h="1437429" extrusionOk="0">
                <a:moveTo>
                  <a:pt x="3322992" y="0"/>
                </a:moveTo>
                <a:cubicBezTo>
                  <a:pt x="3285309" y="100131"/>
                  <a:pt x="3226156" y="194049"/>
                  <a:pt x="3145559" y="274645"/>
                </a:cubicBezTo>
                <a:lnTo>
                  <a:pt x="2209934" y="1210270"/>
                </a:lnTo>
                <a:cubicBezTo>
                  <a:pt x="1907055" y="1513149"/>
                  <a:pt x="1415965" y="1513149"/>
                  <a:pt x="1113058" y="1210270"/>
                </a:cubicBezTo>
                <a:lnTo>
                  <a:pt x="177432" y="274645"/>
                </a:lnTo>
                <a:cubicBezTo>
                  <a:pt x="96837" y="194049"/>
                  <a:pt x="37683" y="100131"/>
                  <a:pt x="0" y="0"/>
                </a:cubicBezTo>
                <a:lnTo>
                  <a:pt x="3322992" y="0"/>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359" name="Google Shape;359;p27"/>
          <p:cNvGrpSpPr/>
          <p:nvPr/>
        </p:nvGrpSpPr>
        <p:grpSpPr>
          <a:xfrm>
            <a:off x="7650716" y="539506"/>
            <a:ext cx="1022136" cy="829949"/>
            <a:chOff x="7329141" y="362469"/>
            <a:chExt cx="1022136" cy="829949"/>
          </a:xfrm>
        </p:grpSpPr>
        <p:sp>
          <p:nvSpPr>
            <p:cNvPr id="360" name="Google Shape;360;p27"/>
            <p:cNvSpPr/>
            <p:nvPr/>
          </p:nvSpPr>
          <p:spPr>
            <a:xfrm>
              <a:off x="7329141" y="362469"/>
              <a:ext cx="1022136" cy="829949"/>
            </a:xfrm>
            <a:custGeom>
              <a:avLst/>
              <a:gdLst/>
              <a:ahLst/>
              <a:cxnLst/>
              <a:rect l="l" t="t" r="r" b="b"/>
              <a:pathLst>
                <a:path w="1901648" h="1544092" extrusionOk="0">
                  <a:moveTo>
                    <a:pt x="1770840" y="1544092"/>
                  </a:moveTo>
                  <a:lnTo>
                    <a:pt x="130807" y="1544092"/>
                  </a:lnTo>
                  <a:cubicBezTo>
                    <a:pt x="58567" y="1544092"/>
                    <a:pt x="0" y="1485525"/>
                    <a:pt x="0" y="1413285"/>
                  </a:cubicBezTo>
                  <a:lnTo>
                    <a:pt x="0" y="130808"/>
                  </a:lnTo>
                  <a:cubicBezTo>
                    <a:pt x="0" y="58567"/>
                    <a:pt x="58567" y="0"/>
                    <a:pt x="130807" y="0"/>
                  </a:cubicBezTo>
                  <a:lnTo>
                    <a:pt x="1770840" y="0"/>
                  </a:lnTo>
                  <a:cubicBezTo>
                    <a:pt x="1843081" y="0"/>
                    <a:pt x="1901648" y="58567"/>
                    <a:pt x="1901648" y="130808"/>
                  </a:cubicBezTo>
                  <a:lnTo>
                    <a:pt x="1901648" y="1413285"/>
                  </a:lnTo>
                  <a:cubicBezTo>
                    <a:pt x="1901648" y="1485449"/>
                    <a:pt x="1843081" y="1544092"/>
                    <a:pt x="1770840" y="1544092"/>
                  </a:cubicBezTo>
                  <a:close/>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1" name="Google Shape;361;p27"/>
            <p:cNvSpPr/>
            <p:nvPr/>
          </p:nvSpPr>
          <p:spPr>
            <a:xfrm>
              <a:off x="7479397" y="507863"/>
              <a:ext cx="275724" cy="489918"/>
            </a:xfrm>
            <a:custGeom>
              <a:avLst/>
              <a:gdLst/>
              <a:ahLst/>
              <a:cxnLst/>
              <a:rect l="l" t="t" r="r" b="b"/>
              <a:pathLst>
                <a:path w="512975" h="911475" extrusionOk="0">
                  <a:moveTo>
                    <a:pt x="512976" y="0"/>
                  </a:moveTo>
                  <a:cubicBezTo>
                    <a:pt x="229635" y="0"/>
                    <a:pt x="0" y="229635"/>
                    <a:pt x="0" y="512976"/>
                  </a:cubicBezTo>
                  <a:cubicBezTo>
                    <a:pt x="0" y="673864"/>
                    <a:pt x="74064" y="817434"/>
                    <a:pt x="189983" y="911476"/>
                  </a:cubicBezTo>
                  <a:lnTo>
                    <a:pt x="512976" y="512976"/>
                  </a:lnTo>
                  <a:lnTo>
                    <a:pt x="512976" y="0"/>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362" name="Google Shape;362;p27"/>
            <p:cNvGrpSpPr/>
            <p:nvPr/>
          </p:nvGrpSpPr>
          <p:grpSpPr>
            <a:xfrm>
              <a:off x="7581570" y="507863"/>
              <a:ext cx="449624" cy="551756"/>
              <a:chOff x="6727477" y="1096947"/>
              <a:chExt cx="836044" cy="1025951"/>
            </a:xfrm>
          </p:grpSpPr>
          <p:sp>
            <p:nvSpPr>
              <p:cNvPr id="363" name="Google Shape;363;p27"/>
              <p:cNvSpPr/>
              <p:nvPr/>
            </p:nvSpPr>
            <p:spPr>
              <a:xfrm>
                <a:off x="7050546" y="1096947"/>
                <a:ext cx="512975" cy="1014176"/>
              </a:xfrm>
              <a:custGeom>
                <a:avLst/>
                <a:gdLst/>
                <a:ahLst/>
                <a:cxnLst/>
                <a:rect l="l" t="t" r="r" b="b"/>
                <a:pathLst>
                  <a:path w="512975" h="1014176" extrusionOk="0">
                    <a:moveTo>
                      <a:pt x="512976" y="512976"/>
                    </a:moveTo>
                    <a:cubicBezTo>
                      <a:pt x="512976" y="229635"/>
                      <a:pt x="283341" y="0"/>
                      <a:pt x="0" y="0"/>
                    </a:cubicBezTo>
                    <a:lnTo>
                      <a:pt x="0" y="512976"/>
                    </a:lnTo>
                    <a:lnTo>
                      <a:pt x="109538" y="1014177"/>
                    </a:lnTo>
                    <a:cubicBezTo>
                      <a:pt x="340161" y="963966"/>
                      <a:pt x="512976" y="758639"/>
                      <a:pt x="512976" y="51297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4" name="Google Shape;364;p27"/>
              <p:cNvSpPr/>
              <p:nvPr/>
            </p:nvSpPr>
            <p:spPr>
              <a:xfrm>
                <a:off x="6727477" y="1609923"/>
                <a:ext cx="432531" cy="512975"/>
              </a:xfrm>
              <a:custGeom>
                <a:avLst/>
                <a:gdLst/>
                <a:ahLst/>
                <a:cxnLst/>
                <a:rect l="l" t="t" r="r" b="b"/>
                <a:pathLst>
                  <a:path w="432531" h="512975" extrusionOk="0">
                    <a:moveTo>
                      <a:pt x="0" y="398500"/>
                    </a:moveTo>
                    <a:cubicBezTo>
                      <a:pt x="88192" y="470057"/>
                      <a:pt x="200617" y="512976"/>
                      <a:pt x="322993" y="512976"/>
                    </a:cubicBezTo>
                    <a:cubicBezTo>
                      <a:pt x="360594" y="512976"/>
                      <a:pt x="397208" y="508874"/>
                      <a:pt x="432531" y="501201"/>
                    </a:cubicBezTo>
                    <a:lnTo>
                      <a:pt x="322993" y="0"/>
                    </a:lnTo>
                    <a:lnTo>
                      <a:pt x="0" y="398500"/>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365" name="Google Shape;365;p27"/>
            <p:cNvSpPr/>
            <p:nvPr/>
          </p:nvSpPr>
          <p:spPr>
            <a:xfrm>
              <a:off x="7755275" y="507863"/>
              <a:ext cx="222278" cy="438881"/>
            </a:xfrm>
            <a:custGeom>
              <a:avLst/>
              <a:gdLst/>
              <a:ahLst/>
              <a:cxnLst/>
              <a:rect l="l" t="t" r="r" b="b"/>
              <a:pathLst>
                <a:path w="413540" h="816522" extrusionOk="0">
                  <a:moveTo>
                    <a:pt x="0" y="0"/>
                  </a:moveTo>
                  <a:lnTo>
                    <a:pt x="0" y="512976"/>
                  </a:lnTo>
                  <a:lnTo>
                    <a:pt x="413541" y="816522"/>
                  </a:lnTo>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6" name="Google Shape;366;p27"/>
            <p:cNvSpPr/>
            <p:nvPr/>
          </p:nvSpPr>
          <p:spPr>
            <a:xfrm>
              <a:off x="7918481" y="577354"/>
              <a:ext cx="207620" cy="40707"/>
            </a:xfrm>
            <a:custGeom>
              <a:avLst/>
              <a:gdLst/>
              <a:ahLst/>
              <a:cxnLst/>
              <a:rect l="l" t="t" r="r" b="b"/>
              <a:pathLst>
                <a:path w="386269" h="75734" extrusionOk="0">
                  <a:moveTo>
                    <a:pt x="0" y="0"/>
                  </a:moveTo>
                  <a:lnTo>
                    <a:pt x="386270" y="0"/>
                  </a:lnTo>
                  <a:lnTo>
                    <a:pt x="386270" y="75735"/>
                  </a:lnTo>
                  <a:lnTo>
                    <a:pt x="0" y="75735"/>
                  </a:lnTo>
                  <a:close/>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7" name="Google Shape;367;p27"/>
            <p:cNvSpPr/>
            <p:nvPr/>
          </p:nvSpPr>
          <p:spPr>
            <a:xfrm>
              <a:off x="7986379" y="855683"/>
              <a:ext cx="207620" cy="40707"/>
            </a:xfrm>
            <a:custGeom>
              <a:avLst/>
              <a:gdLst/>
              <a:ahLst/>
              <a:cxnLst/>
              <a:rect l="l" t="t" r="r" b="b"/>
              <a:pathLst>
                <a:path w="386269" h="75734" extrusionOk="0">
                  <a:moveTo>
                    <a:pt x="0" y="0"/>
                  </a:moveTo>
                  <a:lnTo>
                    <a:pt x="386270" y="0"/>
                  </a:lnTo>
                  <a:lnTo>
                    <a:pt x="386270" y="75735"/>
                  </a:lnTo>
                  <a:lnTo>
                    <a:pt x="0" y="75735"/>
                  </a:lnTo>
                  <a:close/>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8" name="Google Shape;368;p27"/>
            <p:cNvSpPr/>
            <p:nvPr/>
          </p:nvSpPr>
          <p:spPr>
            <a:xfrm>
              <a:off x="8078706" y="664248"/>
              <a:ext cx="132983" cy="4083"/>
            </a:xfrm>
            <a:custGeom>
              <a:avLst/>
              <a:gdLst/>
              <a:ahLst/>
              <a:cxnLst/>
              <a:rect l="l" t="t" r="r" b="b"/>
              <a:pathLst>
                <a:path w="247410" h="7596" extrusionOk="0">
                  <a:moveTo>
                    <a:pt x="0" y="0"/>
                  </a:moveTo>
                  <a:lnTo>
                    <a:pt x="247410" y="0"/>
                  </a:lnTo>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9" name="Google Shape;369;p27"/>
            <p:cNvSpPr/>
            <p:nvPr/>
          </p:nvSpPr>
          <p:spPr>
            <a:xfrm>
              <a:off x="8078706" y="691415"/>
              <a:ext cx="132983" cy="4083"/>
            </a:xfrm>
            <a:custGeom>
              <a:avLst/>
              <a:gdLst/>
              <a:ahLst/>
              <a:cxnLst/>
              <a:rect l="l" t="t" r="r" b="b"/>
              <a:pathLst>
                <a:path w="247410" h="7596" extrusionOk="0">
                  <a:moveTo>
                    <a:pt x="0" y="0"/>
                  </a:moveTo>
                  <a:lnTo>
                    <a:pt x="247410" y="0"/>
                  </a:lnTo>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0" name="Google Shape;370;p27"/>
            <p:cNvSpPr/>
            <p:nvPr/>
          </p:nvSpPr>
          <p:spPr>
            <a:xfrm>
              <a:off x="8078706" y="718541"/>
              <a:ext cx="132983" cy="4083"/>
            </a:xfrm>
            <a:custGeom>
              <a:avLst/>
              <a:gdLst/>
              <a:ahLst/>
              <a:cxnLst/>
              <a:rect l="l" t="t" r="r" b="b"/>
              <a:pathLst>
                <a:path w="247410" h="7596" extrusionOk="0">
                  <a:moveTo>
                    <a:pt x="0" y="0"/>
                  </a:moveTo>
                  <a:lnTo>
                    <a:pt x="247410" y="0"/>
                  </a:lnTo>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1" name="Google Shape;371;p27"/>
            <p:cNvSpPr/>
            <p:nvPr/>
          </p:nvSpPr>
          <p:spPr>
            <a:xfrm>
              <a:off x="8078706" y="946989"/>
              <a:ext cx="132983" cy="4083"/>
            </a:xfrm>
            <a:custGeom>
              <a:avLst/>
              <a:gdLst/>
              <a:ahLst/>
              <a:cxnLst/>
              <a:rect l="l" t="t" r="r" b="b"/>
              <a:pathLst>
                <a:path w="247410" h="7596" extrusionOk="0">
                  <a:moveTo>
                    <a:pt x="0" y="0"/>
                  </a:moveTo>
                  <a:lnTo>
                    <a:pt x="247410" y="0"/>
                  </a:lnTo>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2" name="Google Shape;372;p27"/>
            <p:cNvSpPr/>
            <p:nvPr/>
          </p:nvSpPr>
          <p:spPr>
            <a:xfrm>
              <a:off x="8078706" y="974156"/>
              <a:ext cx="132983" cy="4083"/>
            </a:xfrm>
            <a:custGeom>
              <a:avLst/>
              <a:gdLst/>
              <a:ahLst/>
              <a:cxnLst/>
              <a:rect l="l" t="t" r="r" b="b"/>
              <a:pathLst>
                <a:path w="247410" h="7596" extrusionOk="0">
                  <a:moveTo>
                    <a:pt x="0" y="0"/>
                  </a:moveTo>
                  <a:lnTo>
                    <a:pt x="247410" y="0"/>
                  </a:lnTo>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3" name="Google Shape;373;p27"/>
            <p:cNvSpPr/>
            <p:nvPr/>
          </p:nvSpPr>
          <p:spPr>
            <a:xfrm>
              <a:off x="8078706" y="1001323"/>
              <a:ext cx="132983" cy="4083"/>
            </a:xfrm>
            <a:custGeom>
              <a:avLst/>
              <a:gdLst/>
              <a:ahLst/>
              <a:cxnLst/>
              <a:rect l="l" t="t" r="r" b="b"/>
              <a:pathLst>
                <a:path w="247410" h="7596" extrusionOk="0">
                  <a:moveTo>
                    <a:pt x="0" y="0"/>
                  </a:moveTo>
                  <a:lnTo>
                    <a:pt x="247410" y="0"/>
                  </a:lnTo>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374" name="Google Shape;374;p27"/>
          <p:cNvSpPr/>
          <p:nvPr/>
        </p:nvSpPr>
        <p:spPr>
          <a:xfrm>
            <a:off x="6005759" y="4604009"/>
            <a:ext cx="2087690" cy="2087690"/>
          </a:xfrm>
          <a:custGeom>
            <a:avLst/>
            <a:gdLst/>
            <a:ahLst/>
            <a:cxnLst/>
            <a:rect l="l" t="t" r="r" b="b"/>
            <a:pathLst>
              <a:path w="3422443" h="3422443" extrusionOk="0">
                <a:moveTo>
                  <a:pt x="2259660" y="227159"/>
                </a:moveTo>
                <a:lnTo>
                  <a:pt x="3195285" y="1162784"/>
                </a:lnTo>
                <a:cubicBezTo>
                  <a:pt x="3498163" y="1465663"/>
                  <a:pt x="3498163" y="1956752"/>
                  <a:pt x="3195285" y="2259660"/>
                </a:cubicBezTo>
                <a:lnTo>
                  <a:pt x="2259660" y="3195285"/>
                </a:lnTo>
                <a:cubicBezTo>
                  <a:pt x="1956781" y="3498164"/>
                  <a:pt x="1465692" y="3498164"/>
                  <a:pt x="1162784" y="3195285"/>
                </a:cubicBezTo>
                <a:lnTo>
                  <a:pt x="227159" y="2259660"/>
                </a:lnTo>
                <a:cubicBezTo>
                  <a:pt x="-75720" y="1956781"/>
                  <a:pt x="-75720" y="1465691"/>
                  <a:pt x="227159" y="1162784"/>
                </a:cubicBezTo>
                <a:lnTo>
                  <a:pt x="1162784" y="227159"/>
                </a:lnTo>
                <a:cubicBezTo>
                  <a:pt x="1465663" y="-75720"/>
                  <a:pt x="1956752" y="-75720"/>
                  <a:pt x="2259660" y="22715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5" name="Google Shape;375;p27"/>
          <p:cNvSpPr/>
          <p:nvPr/>
        </p:nvSpPr>
        <p:spPr>
          <a:xfrm rot="-2700000">
            <a:off x="547497" y="240572"/>
            <a:ext cx="137292" cy="137292"/>
          </a:xfrm>
          <a:custGeom>
            <a:avLst/>
            <a:gdLst/>
            <a:ahLst/>
            <a:cxnLst/>
            <a:rect l="l" t="t" r="r" b="b"/>
            <a:pathLst>
              <a:path w="171066" h="171066" extrusionOk="0">
                <a:moveTo>
                  <a:pt x="0" y="0"/>
                </a:moveTo>
                <a:lnTo>
                  <a:pt x="171066" y="0"/>
                </a:lnTo>
                <a:lnTo>
                  <a:pt x="171066" y="171066"/>
                </a:lnTo>
                <a:lnTo>
                  <a:pt x="0" y="171066"/>
                </a:lnTo>
                <a:close/>
              </a:path>
            </a:pathLst>
          </a:custGeom>
          <a:solidFill>
            <a:srgbClr val="7CE1C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6" name="Google Shape;376;p27"/>
          <p:cNvSpPr/>
          <p:nvPr/>
        </p:nvSpPr>
        <p:spPr>
          <a:xfrm rot="-2700000">
            <a:off x="3740631" y="4706475"/>
            <a:ext cx="137292" cy="137292"/>
          </a:xfrm>
          <a:custGeom>
            <a:avLst/>
            <a:gdLst/>
            <a:ahLst/>
            <a:cxnLst/>
            <a:rect l="l" t="t" r="r" b="b"/>
            <a:pathLst>
              <a:path w="171066" h="171066" extrusionOk="0">
                <a:moveTo>
                  <a:pt x="0" y="0"/>
                </a:moveTo>
                <a:lnTo>
                  <a:pt x="171066" y="0"/>
                </a:lnTo>
                <a:lnTo>
                  <a:pt x="171066" y="171066"/>
                </a:lnTo>
                <a:lnTo>
                  <a:pt x="0" y="171066"/>
                </a:lnTo>
                <a:close/>
              </a:path>
            </a:pathLst>
          </a:custGeom>
          <a:solidFill>
            <a:srgbClr val="FCBD0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7" name="Google Shape;377;p27"/>
          <p:cNvSpPr/>
          <p:nvPr/>
        </p:nvSpPr>
        <p:spPr>
          <a:xfrm rot="-2700000">
            <a:off x="4869215" y="240579"/>
            <a:ext cx="137292" cy="137292"/>
          </a:xfrm>
          <a:custGeom>
            <a:avLst/>
            <a:gdLst/>
            <a:ahLst/>
            <a:cxnLst/>
            <a:rect l="l" t="t" r="r" b="b"/>
            <a:pathLst>
              <a:path w="171066" h="171066" extrusionOk="0">
                <a:moveTo>
                  <a:pt x="0" y="0"/>
                </a:moveTo>
                <a:lnTo>
                  <a:pt x="171066" y="0"/>
                </a:lnTo>
                <a:lnTo>
                  <a:pt x="171066" y="171066"/>
                </a:lnTo>
                <a:lnTo>
                  <a:pt x="0" y="171066"/>
                </a:lnTo>
                <a:close/>
              </a:path>
            </a:pathLst>
          </a:custGeom>
          <a:solidFill>
            <a:srgbClr val="FA9D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8" name="Google Shape;378;p27"/>
          <p:cNvSpPr/>
          <p:nvPr/>
        </p:nvSpPr>
        <p:spPr>
          <a:xfrm rot="-2700000">
            <a:off x="249023" y="4193007"/>
            <a:ext cx="137292" cy="137292"/>
          </a:xfrm>
          <a:custGeom>
            <a:avLst/>
            <a:gdLst/>
            <a:ahLst/>
            <a:cxnLst/>
            <a:rect l="l" t="t" r="r" b="b"/>
            <a:pathLst>
              <a:path w="171066" h="171066" extrusionOk="0">
                <a:moveTo>
                  <a:pt x="0" y="0"/>
                </a:moveTo>
                <a:lnTo>
                  <a:pt x="171066" y="0"/>
                </a:lnTo>
                <a:lnTo>
                  <a:pt x="171066" y="171066"/>
                </a:lnTo>
                <a:lnTo>
                  <a:pt x="0" y="171066"/>
                </a:lnTo>
                <a:close/>
              </a:path>
            </a:pathLst>
          </a:custGeom>
          <a:solidFill>
            <a:srgbClr val="FC81F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9" name="Google Shape;379;p27"/>
          <p:cNvSpPr/>
          <p:nvPr/>
        </p:nvSpPr>
        <p:spPr>
          <a:xfrm rot="-2700000">
            <a:off x="8701281" y="2057586"/>
            <a:ext cx="137292" cy="137292"/>
          </a:xfrm>
          <a:custGeom>
            <a:avLst/>
            <a:gdLst/>
            <a:ahLst/>
            <a:cxnLst/>
            <a:rect l="l" t="t" r="r" b="b"/>
            <a:pathLst>
              <a:path w="171066" h="171066" extrusionOk="0">
                <a:moveTo>
                  <a:pt x="0" y="0"/>
                </a:moveTo>
                <a:lnTo>
                  <a:pt x="171066" y="0"/>
                </a:lnTo>
                <a:lnTo>
                  <a:pt x="171066" y="171066"/>
                </a:lnTo>
                <a:lnTo>
                  <a:pt x="0" y="171066"/>
                </a:lnTo>
                <a:close/>
              </a:path>
            </a:pathLst>
          </a:custGeom>
          <a:solidFill>
            <a:srgbClr val="6E6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0" name="Google Shape;380;p27"/>
          <p:cNvSpPr/>
          <p:nvPr/>
        </p:nvSpPr>
        <p:spPr>
          <a:xfrm>
            <a:off x="8370935" y="4715280"/>
            <a:ext cx="119689" cy="119689"/>
          </a:xfrm>
          <a:custGeom>
            <a:avLst/>
            <a:gdLst/>
            <a:ahLst/>
            <a:cxnLst/>
            <a:rect l="l" t="t" r="r" b="b"/>
            <a:pathLst>
              <a:path w="194616" h="194616" extrusionOk="0">
                <a:moveTo>
                  <a:pt x="194616" y="97308"/>
                </a:moveTo>
                <a:cubicBezTo>
                  <a:pt x="194616" y="151050"/>
                  <a:pt x="151050" y="194616"/>
                  <a:pt x="97307" y="194616"/>
                </a:cubicBezTo>
                <a:cubicBezTo>
                  <a:pt x="43566" y="194616"/>
                  <a:pt x="-1" y="151050"/>
                  <a:pt x="-1" y="97308"/>
                </a:cubicBezTo>
                <a:cubicBezTo>
                  <a:pt x="-1" y="43566"/>
                  <a:pt x="43565" y="0"/>
                  <a:pt x="97307" y="0"/>
                </a:cubicBezTo>
                <a:cubicBezTo>
                  <a:pt x="151049" y="0"/>
                  <a:pt x="194616" y="43566"/>
                  <a:pt x="194616" y="97308"/>
                </a:cubicBezTo>
                <a:close/>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1" name="Google Shape;381;p27"/>
          <p:cNvSpPr/>
          <p:nvPr/>
        </p:nvSpPr>
        <p:spPr>
          <a:xfrm>
            <a:off x="-141118" y="4603993"/>
            <a:ext cx="2306972" cy="2306972"/>
          </a:xfrm>
          <a:custGeom>
            <a:avLst/>
            <a:gdLst/>
            <a:ahLst/>
            <a:cxnLst/>
            <a:rect l="l" t="t" r="r" b="b"/>
            <a:pathLst>
              <a:path w="2306972" h="2306972" extrusionOk="0">
                <a:moveTo>
                  <a:pt x="2306973" y="1153486"/>
                </a:moveTo>
                <a:cubicBezTo>
                  <a:pt x="2306973" y="1790539"/>
                  <a:pt x="1790539" y="2306973"/>
                  <a:pt x="1153486" y="2306973"/>
                </a:cubicBezTo>
                <a:cubicBezTo>
                  <a:pt x="516433" y="2306973"/>
                  <a:pt x="0" y="1790539"/>
                  <a:pt x="0" y="1153486"/>
                </a:cubicBezTo>
                <a:cubicBezTo>
                  <a:pt x="0" y="516434"/>
                  <a:pt x="516433" y="0"/>
                  <a:pt x="1153486" y="0"/>
                </a:cubicBezTo>
                <a:cubicBezTo>
                  <a:pt x="1790539" y="0"/>
                  <a:pt x="2306973" y="516433"/>
                  <a:pt x="2306973" y="1153486"/>
                </a:cubicBezTo>
                <a:close/>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2" name="Google Shape;382;p27"/>
          <p:cNvSpPr/>
          <p:nvPr/>
        </p:nvSpPr>
        <p:spPr>
          <a:xfrm>
            <a:off x="-1383791" y="1516059"/>
            <a:ext cx="2087690" cy="2087690"/>
          </a:xfrm>
          <a:custGeom>
            <a:avLst/>
            <a:gdLst/>
            <a:ahLst/>
            <a:cxnLst/>
            <a:rect l="l" t="t" r="r" b="b"/>
            <a:pathLst>
              <a:path w="3422443" h="3422443" extrusionOk="0">
                <a:moveTo>
                  <a:pt x="2259660" y="227159"/>
                </a:moveTo>
                <a:lnTo>
                  <a:pt x="3195285" y="1162784"/>
                </a:lnTo>
                <a:cubicBezTo>
                  <a:pt x="3498163" y="1465663"/>
                  <a:pt x="3498163" y="1956752"/>
                  <a:pt x="3195285" y="2259660"/>
                </a:cubicBezTo>
                <a:lnTo>
                  <a:pt x="2259660" y="3195285"/>
                </a:lnTo>
                <a:cubicBezTo>
                  <a:pt x="1956781" y="3498164"/>
                  <a:pt x="1465692" y="3498164"/>
                  <a:pt x="1162784" y="3195285"/>
                </a:cubicBezTo>
                <a:lnTo>
                  <a:pt x="227159" y="2259660"/>
                </a:lnTo>
                <a:cubicBezTo>
                  <a:pt x="-75720" y="1956781"/>
                  <a:pt x="-75720" y="1465691"/>
                  <a:pt x="227159" y="1162784"/>
                </a:cubicBezTo>
                <a:lnTo>
                  <a:pt x="1162784" y="227159"/>
                </a:lnTo>
                <a:cubicBezTo>
                  <a:pt x="1465663" y="-75720"/>
                  <a:pt x="1956752" y="-75720"/>
                  <a:pt x="2259660" y="22715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3" name="Google Shape;383;p27"/>
          <p:cNvSpPr/>
          <p:nvPr/>
        </p:nvSpPr>
        <p:spPr>
          <a:xfrm>
            <a:off x="1442285" y="183230"/>
            <a:ext cx="119689" cy="119689"/>
          </a:xfrm>
          <a:custGeom>
            <a:avLst/>
            <a:gdLst/>
            <a:ahLst/>
            <a:cxnLst/>
            <a:rect l="l" t="t" r="r" b="b"/>
            <a:pathLst>
              <a:path w="194616" h="194616" extrusionOk="0">
                <a:moveTo>
                  <a:pt x="194616" y="97308"/>
                </a:moveTo>
                <a:cubicBezTo>
                  <a:pt x="194616" y="151050"/>
                  <a:pt x="151050" y="194616"/>
                  <a:pt x="97307" y="194616"/>
                </a:cubicBezTo>
                <a:cubicBezTo>
                  <a:pt x="43566" y="194616"/>
                  <a:pt x="-1" y="151050"/>
                  <a:pt x="-1" y="97308"/>
                </a:cubicBezTo>
                <a:cubicBezTo>
                  <a:pt x="-1" y="43566"/>
                  <a:pt x="43565" y="0"/>
                  <a:pt x="97307" y="0"/>
                </a:cubicBezTo>
                <a:cubicBezTo>
                  <a:pt x="151049" y="0"/>
                  <a:pt x="194616" y="43566"/>
                  <a:pt x="194616" y="97308"/>
                </a:cubicBezTo>
                <a:close/>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51"/>
        <p:cNvGrpSpPr/>
        <p:nvPr/>
      </p:nvGrpSpPr>
      <p:grpSpPr>
        <a:xfrm>
          <a:off x="0" y="0"/>
          <a:ext cx="0" cy="0"/>
          <a:chOff x="0" y="0"/>
          <a:chExt cx="0" cy="0"/>
        </a:xfrm>
      </p:grpSpPr>
      <p:sp>
        <p:nvSpPr>
          <p:cNvPr id="52" name="Google Shape;52;p5"/>
          <p:cNvSpPr txBox="1">
            <a:spLocks noGrp="1"/>
          </p:cNvSpPr>
          <p:nvPr>
            <p:ph type="title"/>
          </p:nvPr>
        </p:nvSpPr>
        <p:spPr>
          <a:xfrm>
            <a:off x="720000" y="445025"/>
            <a:ext cx="7704000" cy="5727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3" name="Google Shape;53;p5"/>
          <p:cNvSpPr txBox="1">
            <a:spLocks noGrp="1"/>
          </p:cNvSpPr>
          <p:nvPr>
            <p:ph type="subTitle" idx="1"/>
          </p:nvPr>
        </p:nvSpPr>
        <p:spPr>
          <a:xfrm>
            <a:off x="720000" y="1657325"/>
            <a:ext cx="3692400" cy="111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4" name="Google Shape;54;p5"/>
          <p:cNvSpPr txBox="1">
            <a:spLocks noGrp="1"/>
          </p:cNvSpPr>
          <p:nvPr>
            <p:ph type="subTitle" idx="2"/>
          </p:nvPr>
        </p:nvSpPr>
        <p:spPr>
          <a:xfrm>
            <a:off x="720000" y="1324175"/>
            <a:ext cx="3692400" cy="447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2000">
                <a:solidFill>
                  <a:srgbClr val="17175A"/>
                </a:solidFill>
                <a:latin typeface="Passion One"/>
                <a:ea typeface="Passion One"/>
                <a:cs typeface="Passion One"/>
                <a:sym typeface="Passion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55" name="Google Shape;55;p5"/>
          <p:cNvSpPr txBox="1">
            <a:spLocks noGrp="1"/>
          </p:cNvSpPr>
          <p:nvPr>
            <p:ph type="subTitle" idx="3"/>
          </p:nvPr>
        </p:nvSpPr>
        <p:spPr>
          <a:xfrm>
            <a:off x="720000" y="3326625"/>
            <a:ext cx="3692400" cy="111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6" name="Google Shape;56;p5"/>
          <p:cNvSpPr txBox="1">
            <a:spLocks noGrp="1"/>
          </p:cNvSpPr>
          <p:nvPr>
            <p:ph type="subTitle" idx="4"/>
          </p:nvPr>
        </p:nvSpPr>
        <p:spPr>
          <a:xfrm>
            <a:off x="720000" y="2993475"/>
            <a:ext cx="3692400" cy="447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2000">
                <a:solidFill>
                  <a:srgbClr val="17175A"/>
                </a:solidFill>
                <a:latin typeface="Passion One"/>
                <a:ea typeface="Passion One"/>
                <a:cs typeface="Passion One"/>
                <a:sym typeface="Passion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57" name="Google Shape;57;p5"/>
          <p:cNvSpPr/>
          <p:nvPr/>
        </p:nvSpPr>
        <p:spPr>
          <a:xfrm>
            <a:off x="7733623" y="3739775"/>
            <a:ext cx="2549720" cy="2549720"/>
          </a:xfrm>
          <a:custGeom>
            <a:avLst/>
            <a:gdLst/>
            <a:ahLst/>
            <a:cxnLst/>
            <a:rect l="l" t="t" r="r" b="b"/>
            <a:pathLst>
              <a:path w="3422443" h="3422443" extrusionOk="0">
                <a:moveTo>
                  <a:pt x="2259660" y="227159"/>
                </a:moveTo>
                <a:lnTo>
                  <a:pt x="3195285" y="1162784"/>
                </a:lnTo>
                <a:cubicBezTo>
                  <a:pt x="3498163" y="1465663"/>
                  <a:pt x="3498163" y="1956752"/>
                  <a:pt x="3195285" y="2259660"/>
                </a:cubicBezTo>
                <a:lnTo>
                  <a:pt x="2259660" y="3195285"/>
                </a:lnTo>
                <a:cubicBezTo>
                  <a:pt x="1956781" y="3498164"/>
                  <a:pt x="1465692" y="3498164"/>
                  <a:pt x="1162784" y="3195285"/>
                </a:cubicBezTo>
                <a:lnTo>
                  <a:pt x="227159" y="2259660"/>
                </a:lnTo>
                <a:cubicBezTo>
                  <a:pt x="-75720" y="1956781"/>
                  <a:pt x="-75720" y="1465691"/>
                  <a:pt x="227159" y="1162784"/>
                </a:cubicBezTo>
                <a:lnTo>
                  <a:pt x="1162784" y="227159"/>
                </a:lnTo>
                <a:cubicBezTo>
                  <a:pt x="1465663" y="-75720"/>
                  <a:pt x="1956752" y="-75720"/>
                  <a:pt x="2259660" y="22715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58" name="Google Shape;58;p5"/>
          <p:cNvGrpSpPr/>
          <p:nvPr/>
        </p:nvGrpSpPr>
        <p:grpSpPr>
          <a:xfrm>
            <a:off x="4480608" y="-456934"/>
            <a:ext cx="901968" cy="901968"/>
            <a:chOff x="1350404" y="-3124999"/>
            <a:chExt cx="1570279" cy="1570279"/>
          </a:xfrm>
        </p:grpSpPr>
        <p:sp>
          <p:nvSpPr>
            <p:cNvPr id="59" name="Google Shape;59;p5"/>
            <p:cNvSpPr/>
            <p:nvPr/>
          </p:nvSpPr>
          <p:spPr>
            <a:xfrm>
              <a:off x="2135530" y="-3124999"/>
              <a:ext cx="2889" cy="1570279"/>
            </a:xfrm>
            <a:custGeom>
              <a:avLst/>
              <a:gdLst/>
              <a:ahLst/>
              <a:cxnLst/>
              <a:rect l="l" t="t" r="r" b="b"/>
              <a:pathLst>
                <a:path w="2889" h="1570279" extrusionOk="0">
                  <a:moveTo>
                    <a:pt x="0" y="0"/>
                  </a:moveTo>
                  <a:lnTo>
                    <a:pt x="0" y="1570280"/>
                  </a:lnTo>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 name="Google Shape;60;p5"/>
            <p:cNvSpPr/>
            <p:nvPr/>
          </p:nvSpPr>
          <p:spPr>
            <a:xfrm>
              <a:off x="1350404" y="-2339874"/>
              <a:ext cx="1570279" cy="2889"/>
            </a:xfrm>
            <a:custGeom>
              <a:avLst/>
              <a:gdLst/>
              <a:ahLst/>
              <a:cxnLst/>
              <a:rect l="l" t="t" r="r" b="b"/>
              <a:pathLst>
                <a:path w="1570279" h="2889" extrusionOk="0">
                  <a:moveTo>
                    <a:pt x="1570280" y="0"/>
                  </a:moveTo>
                  <a:lnTo>
                    <a:pt x="0" y="0"/>
                  </a:lnTo>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 name="Google Shape;61;p5"/>
            <p:cNvSpPr/>
            <p:nvPr/>
          </p:nvSpPr>
          <p:spPr>
            <a:xfrm>
              <a:off x="1580345" y="-2895030"/>
              <a:ext cx="1110370" cy="1110341"/>
            </a:xfrm>
            <a:custGeom>
              <a:avLst/>
              <a:gdLst/>
              <a:ahLst/>
              <a:cxnLst/>
              <a:rect l="l" t="t" r="r" b="b"/>
              <a:pathLst>
                <a:path w="1110370" h="1110341" extrusionOk="0">
                  <a:moveTo>
                    <a:pt x="1110371" y="0"/>
                  </a:moveTo>
                  <a:lnTo>
                    <a:pt x="0" y="1110342"/>
                  </a:lnTo>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 name="Google Shape;62;p5"/>
            <p:cNvSpPr/>
            <p:nvPr/>
          </p:nvSpPr>
          <p:spPr>
            <a:xfrm>
              <a:off x="1580345" y="-2895030"/>
              <a:ext cx="1110370" cy="1110341"/>
            </a:xfrm>
            <a:custGeom>
              <a:avLst/>
              <a:gdLst/>
              <a:ahLst/>
              <a:cxnLst/>
              <a:rect l="l" t="t" r="r" b="b"/>
              <a:pathLst>
                <a:path w="1110370" h="1110341" extrusionOk="0">
                  <a:moveTo>
                    <a:pt x="1110371" y="1110342"/>
                  </a:moveTo>
                  <a:lnTo>
                    <a:pt x="0" y="0"/>
                  </a:lnTo>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63" name="Google Shape;63;p5"/>
          <p:cNvSpPr/>
          <p:nvPr/>
        </p:nvSpPr>
        <p:spPr>
          <a:xfrm rot="-2700000">
            <a:off x="2949972" y="106047"/>
            <a:ext cx="137292" cy="137292"/>
          </a:xfrm>
          <a:custGeom>
            <a:avLst/>
            <a:gdLst/>
            <a:ahLst/>
            <a:cxnLst/>
            <a:rect l="l" t="t" r="r" b="b"/>
            <a:pathLst>
              <a:path w="171066" h="171066" extrusionOk="0">
                <a:moveTo>
                  <a:pt x="0" y="0"/>
                </a:moveTo>
                <a:lnTo>
                  <a:pt x="171066" y="0"/>
                </a:lnTo>
                <a:lnTo>
                  <a:pt x="171066" y="171066"/>
                </a:lnTo>
                <a:lnTo>
                  <a:pt x="0" y="171066"/>
                </a:lnTo>
                <a:close/>
              </a:path>
            </a:pathLst>
          </a:custGeom>
          <a:solidFill>
            <a:srgbClr val="7CE1C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 name="Google Shape;64;p5"/>
          <p:cNvSpPr/>
          <p:nvPr/>
        </p:nvSpPr>
        <p:spPr>
          <a:xfrm rot="-2700000">
            <a:off x="297915" y="1479329"/>
            <a:ext cx="137292" cy="137292"/>
          </a:xfrm>
          <a:custGeom>
            <a:avLst/>
            <a:gdLst/>
            <a:ahLst/>
            <a:cxnLst/>
            <a:rect l="l" t="t" r="r" b="b"/>
            <a:pathLst>
              <a:path w="171066" h="171066" extrusionOk="0">
                <a:moveTo>
                  <a:pt x="0" y="0"/>
                </a:moveTo>
                <a:lnTo>
                  <a:pt x="171066" y="0"/>
                </a:lnTo>
                <a:lnTo>
                  <a:pt x="171066" y="171066"/>
                </a:lnTo>
                <a:lnTo>
                  <a:pt x="0" y="171066"/>
                </a:lnTo>
                <a:close/>
              </a:path>
            </a:pathLst>
          </a:custGeom>
          <a:solidFill>
            <a:srgbClr val="FA9D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 name="Google Shape;65;p5"/>
          <p:cNvSpPr/>
          <p:nvPr/>
        </p:nvSpPr>
        <p:spPr>
          <a:xfrm rot="-2700000">
            <a:off x="2193523" y="4771382"/>
            <a:ext cx="137292" cy="137292"/>
          </a:xfrm>
          <a:custGeom>
            <a:avLst/>
            <a:gdLst/>
            <a:ahLst/>
            <a:cxnLst/>
            <a:rect l="l" t="t" r="r" b="b"/>
            <a:pathLst>
              <a:path w="171066" h="171066" extrusionOk="0">
                <a:moveTo>
                  <a:pt x="0" y="0"/>
                </a:moveTo>
                <a:lnTo>
                  <a:pt x="171066" y="0"/>
                </a:lnTo>
                <a:lnTo>
                  <a:pt x="171066" y="171066"/>
                </a:lnTo>
                <a:lnTo>
                  <a:pt x="0" y="171066"/>
                </a:lnTo>
                <a:close/>
              </a:path>
            </a:pathLst>
          </a:custGeom>
          <a:solidFill>
            <a:srgbClr val="FC81F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 name="Google Shape;66;p5"/>
          <p:cNvSpPr/>
          <p:nvPr/>
        </p:nvSpPr>
        <p:spPr>
          <a:xfrm rot="-2700000">
            <a:off x="8773656" y="514286"/>
            <a:ext cx="137292" cy="137292"/>
          </a:xfrm>
          <a:custGeom>
            <a:avLst/>
            <a:gdLst/>
            <a:ahLst/>
            <a:cxnLst/>
            <a:rect l="l" t="t" r="r" b="b"/>
            <a:pathLst>
              <a:path w="171066" h="171066" extrusionOk="0">
                <a:moveTo>
                  <a:pt x="0" y="0"/>
                </a:moveTo>
                <a:lnTo>
                  <a:pt x="171066" y="0"/>
                </a:lnTo>
                <a:lnTo>
                  <a:pt x="171066" y="171066"/>
                </a:lnTo>
                <a:lnTo>
                  <a:pt x="0" y="171066"/>
                </a:lnTo>
                <a:close/>
              </a:path>
            </a:pathLst>
          </a:custGeom>
          <a:solidFill>
            <a:srgbClr val="6E6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 name="Google Shape;67;p5"/>
          <p:cNvSpPr/>
          <p:nvPr/>
        </p:nvSpPr>
        <p:spPr>
          <a:xfrm>
            <a:off x="8588310" y="3321380"/>
            <a:ext cx="119689" cy="119689"/>
          </a:xfrm>
          <a:custGeom>
            <a:avLst/>
            <a:gdLst/>
            <a:ahLst/>
            <a:cxnLst/>
            <a:rect l="l" t="t" r="r" b="b"/>
            <a:pathLst>
              <a:path w="194616" h="194616" extrusionOk="0">
                <a:moveTo>
                  <a:pt x="194616" y="97308"/>
                </a:moveTo>
                <a:cubicBezTo>
                  <a:pt x="194616" y="151050"/>
                  <a:pt x="151050" y="194616"/>
                  <a:pt x="97307" y="194616"/>
                </a:cubicBezTo>
                <a:cubicBezTo>
                  <a:pt x="43566" y="194616"/>
                  <a:pt x="-1" y="151050"/>
                  <a:pt x="-1" y="97308"/>
                </a:cubicBezTo>
                <a:cubicBezTo>
                  <a:pt x="-1" y="43566"/>
                  <a:pt x="43565" y="0"/>
                  <a:pt x="97307" y="0"/>
                </a:cubicBezTo>
                <a:cubicBezTo>
                  <a:pt x="151049" y="0"/>
                  <a:pt x="194616" y="43566"/>
                  <a:pt x="194616" y="97308"/>
                </a:cubicBezTo>
                <a:close/>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8"/>
        <p:cNvGrpSpPr/>
        <p:nvPr/>
      </p:nvGrpSpPr>
      <p:grpSpPr>
        <a:xfrm>
          <a:off x="0" y="0"/>
          <a:ext cx="0" cy="0"/>
          <a:chOff x="0" y="0"/>
          <a:chExt cx="0" cy="0"/>
        </a:xfrm>
      </p:grpSpPr>
      <p:sp>
        <p:nvSpPr>
          <p:cNvPr id="69" name="Google Shape;69;p6"/>
          <p:cNvSpPr txBox="1">
            <a:spLocks noGrp="1"/>
          </p:cNvSpPr>
          <p:nvPr>
            <p:ph type="title"/>
          </p:nvPr>
        </p:nvSpPr>
        <p:spPr>
          <a:xfrm>
            <a:off x="720000" y="445025"/>
            <a:ext cx="7704000" cy="5727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0" name="Google Shape;70;p6"/>
          <p:cNvSpPr/>
          <p:nvPr/>
        </p:nvSpPr>
        <p:spPr>
          <a:xfrm>
            <a:off x="8098375" y="-3463"/>
            <a:ext cx="2085177" cy="901987"/>
          </a:xfrm>
          <a:custGeom>
            <a:avLst/>
            <a:gdLst/>
            <a:ahLst/>
            <a:cxnLst/>
            <a:rect l="l" t="t" r="r" b="b"/>
            <a:pathLst>
              <a:path w="3322991" h="1437429" extrusionOk="0">
                <a:moveTo>
                  <a:pt x="3322992" y="0"/>
                </a:moveTo>
                <a:cubicBezTo>
                  <a:pt x="3285309" y="100131"/>
                  <a:pt x="3226156" y="194049"/>
                  <a:pt x="3145559" y="274645"/>
                </a:cubicBezTo>
                <a:lnTo>
                  <a:pt x="2209934" y="1210270"/>
                </a:lnTo>
                <a:cubicBezTo>
                  <a:pt x="1907055" y="1513149"/>
                  <a:pt x="1415965" y="1513149"/>
                  <a:pt x="1113058" y="1210270"/>
                </a:cubicBezTo>
                <a:lnTo>
                  <a:pt x="177432" y="274645"/>
                </a:lnTo>
                <a:cubicBezTo>
                  <a:pt x="96837" y="194049"/>
                  <a:pt x="37683" y="100131"/>
                  <a:pt x="0" y="0"/>
                </a:cubicBezTo>
                <a:lnTo>
                  <a:pt x="3322992" y="0"/>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 name="Google Shape;71;p6"/>
          <p:cNvSpPr/>
          <p:nvPr/>
        </p:nvSpPr>
        <p:spPr>
          <a:xfrm rot="-2700000">
            <a:off x="233547" y="1417097"/>
            <a:ext cx="137292" cy="137292"/>
          </a:xfrm>
          <a:custGeom>
            <a:avLst/>
            <a:gdLst/>
            <a:ahLst/>
            <a:cxnLst/>
            <a:rect l="l" t="t" r="r" b="b"/>
            <a:pathLst>
              <a:path w="171066" h="171066" extrusionOk="0">
                <a:moveTo>
                  <a:pt x="0" y="0"/>
                </a:moveTo>
                <a:lnTo>
                  <a:pt x="171066" y="0"/>
                </a:lnTo>
                <a:lnTo>
                  <a:pt x="171066" y="171066"/>
                </a:lnTo>
                <a:lnTo>
                  <a:pt x="0" y="171066"/>
                </a:lnTo>
                <a:close/>
              </a:path>
            </a:pathLst>
          </a:custGeom>
          <a:solidFill>
            <a:srgbClr val="7CE1C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 name="Google Shape;72;p6"/>
          <p:cNvSpPr/>
          <p:nvPr/>
        </p:nvSpPr>
        <p:spPr>
          <a:xfrm rot="-2700000">
            <a:off x="2722381" y="146500"/>
            <a:ext cx="137292" cy="137292"/>
          </a:xfrm>
          <a:custGeom>
            <a:avLst/>
            <a:gdLst/>
            <a:ahLst/>
            <a:cxnLst/>
            <a:rect l="l" t="t" r="r" b="b"/>
            <a:pathLst>
              <a:path w="171066" h="171066" extrusionOk="0">
                <a:moveTo>
                  <a:pt x="0" y="0"/>
                </a:moveTo>
                <a:lnTo>
                  <a:pt x="171066" y="0"/>
                </a:lnTo>
                <a:lnTo>
                  <a:pt x="171066" y="171066"/>
                </a:lnTo>
                <a:lnTo>
                  <a:pt x="0" y="171066"/>
                </a:lnTo>
                <a:close/>
              </a:path>
            </a:pathLst>
          </a:custGeom>
          <a:solidFill>
            <a:srgbClr val="FCBD0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 name="Google Shape;73;p6"/>
          <p:cNvSpPr/>
          <p:nvPr/>
        </p:nvSpPr>
        <p:spPr>
          <a:xfrm rot="-2700000">
            <a:off x="8554690" y="4827704"/>
            <a:ext cx="137292" cy="137292"/>
          </a:xfrm>
          <a:custGeom>
            <a:avLst/>
            <a:gdLst/>
            <a:ahLst/>
            <a:cxnLst/>
            <a:rect l="l" t="t" r="r" b="b"/>
            <a:pathLst>
              <a:path w="171066" h="171066" extrusionOk="0">
                <a:moveTo>
                  <a:pt x="0" y="0"/>
                </a:moveTo>
                <a:lnTo>
                  <a:pt x="171066" y="0"/>
                </a:lnTo>
                <a:lnTo>
                  <a:pt x="171066" y="171066"/>
                </a:lnTo>
                <a:lnTo>
                  <a:pt x="0" y="171066"/>
                </a:lnTo>
                <a:close/>
              </a:path>
            </a:pathLst>
          </a:custGeom>
          <a:solidFill>
            <a:srgbClr val="FA9D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4" name="Google Shape;74;p6"/>
          <p:cNvSpPr/>
          <p:nvPr/>
        </p:nvSpPr>
        <p:spPr>
          <a:xfrm rot="-2700000">
            <a:off x="8674698" y="2033907"/>
            <a:ext cx="137292" cy="137292"/>
          </a:xfrm>
          <a:custGeom>
            <a:avLst/>
            <a:gdLst/>
            <a:ahLst/>
            <a:cxnLst/>
            <a:rect l="l" t="t" r="r" b="b"/>
            <a:pathLst>
              <a:path w="171066" h="171066" extrusionOk="0">
                <a:moveTo>
                  <a:pt x="0" y="0"/>
                </a:moveTo>
                <a:lnTo>
                  <a:pt x="171066" y="0"/>
                </a:lnTo>
                <a:lnTo>
                  <a:pt x="171066" y="171066"/>
                </a:lnTo>
                <a:lnTo>
                  <a:pt x="0" y="171066"/>
                </a:lnTo>
                <a:close/>
              </a:path>
            </a:pathLst>
          </a:custGeom>
          <a:solidFill>
            <a:srgbClr val="FC81F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5" name="Google Shape;75;p6"/>
          <p:cNvSpPr/>
          <p:nvPr/>
        </p:nvSpPr>
        <p:spPr>
          <a:xfrm rot="-2700000">
            <a:off x="4347506" y="5021861"/>
            <a:ext cx="137292" cy="137292"/>
          </a:xfrm>
          <a:custGeom>
            <a:avLst/>
            <a:gdLst/>
            <a:ahLst/>
            <a:cxnLst/>
            <a:rect l="l" t="t" r="r" b="b"/>
            <a:pathLst>
              <a:path w="171066" h="171066" extrusionOk="0">
                <a:moveTo>
                  <a:pt x="0" y="0"/>
                </a:moveTo>
                <a:lnTo>
                  <a:pt x="171066" y="0"/>
                </a:lnTo>
                <a:lnTo>
                  <a:pt x="171066" y="171066"/>
                </a:lnTo>
                <a:lnTo>
                  <a:pt x="0" y="171066"/>
                </a:lnTo>
                <a:close/>
              </a:path>
            </a:pathLst>
          </a:custGeom>
          <a:solidFill>
            <a:srgbClr val="6E6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 name="Google Shape;76;p6"/>
          <p:cNvSpPr/>
          <p:nvPr/>
        </p:nvSpPr>
        <p:spPr>
          <a:xfrm>
            <a:off x="2012760" y="4873730"/>
            <a:ext cx="119689" cy="119689"/>
          </a:xfrm>
          <a:custGeom>
            <a:avLst/>
            <a:gdLst/>
            <a:ahLst/>
            <a:cxnLst/>
            <a:rect l="l" t="t" r="r" b="b"/>
            <a:pathLst>
              <a:path w="194616" h="194616" extrusionOk="0">
                <a:moveTo>
                  <a:pt x="194616" y="97308"/>
                </a:moveTo>
                <a:cubicBezTo>
                  <a:pt x="194616" y="151050"/>
                  <a:pt x="151050" y="194616"/>
                  <a:pt x="97307" y="194616"/>
                </a:cubicBezTo>
                <a:cubicBezTo>
                  <a:pt x="43566" y="194616"/>
                  <a:pt x="-1" y="151050"/>
                  <a:pt x="-1" y="97308"/>
                </a:cubicBezTo>
                <a:cubicBezTo>
                  <a:pt x="-1" y="43566"/>
                  <a:pt x="43565" y="0"/>
                  <a:pt x="97307" y="0"/>
                </a:cubicBezTo>
                <a:cubicBezTo>
                  <a:pt x="151049" y="0"/>
                  <a:pt x="194616" y="43566"/>
                  <a:pt x="194616" y="97308"/>
                </a:cubicBezTo>
                <a:close/>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 name="Google Shape;77;p6"/>
          <p:cNvSpPr/>
          <p:nvPr/>
        </p:nvSpPr>
        <p:spPr>
          <a:xfrm>
            <a:off x="-1783369" y="2199618"/>
            <a:ext cx="2306972" cy="2306972"/>
          </a:xfrm>
          <a:custGeom>
            <a:avLst/>
            <a:gdLst/>
            <a:ahLst/>
            <a:cxnLst/>
            <a:rect l="l" t="t" r="r" b="b"/>
            <a:pathLst>
              <a:path w="2306972" h="2306972" extrusionOk="0">
                <a:moveTo>
                  <a:pt x="2306973" y="1153486"/>
                </a:moveTo>
                <a:cubicBezTo>
                  <a:pt x="2306973" y="1790539"/>
                  <a:pt x="1790539" y="2306973"/>
                  <a:pt x="1153486" y="2306973"/>
                </a:cubicBezTo>
                <a:cubicBezTo>
                  <a:pt x="516433" y="2306973"/>
                  <a:pt x="0" y="1790539"/>
                  <a:pt x="0" y="1153486"/>
                </a:cubicBezTo>
                <a:cubicBezTo>
                  <a:pt x="0" y="516434"/>
                  <a:pt x="516433" y="0"/>
                  <a:pt x="1153486" y="0"/>
                </a:cubicBezTo>
                <a:cubicBezTo>
                  <a:pt x="1790539" y="0"/>
                  <a:pt x="2306973" y="516433"/>
                  <a:pt x="2306973" y="1153486"/>
                </a:cubicBezTo>
                <a:close/>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78"/>
        <p:cNvGrpSpPr/>
        <p:nvPr/>
      </p:nvGrpSpPr>
      <p:grpSpPr>
        <a:xfrm>
          <a:off x="0" y="0"/>
          <a:ext cx="0" cy="0"/>
          <a:chOff x="0" y="0"/>
          <a:chExt cx="0" cy="0"/>
        </a:xfrm>
      </p:grpSpPr>
      <p:sp>
        <p:nvSpPr>
          <p:cNvPr id="79" name="Google Shape;79;p7"/>
          <p:cNvSpPr/>
          <p:nvPr/>
        </p:nvSpPr>
        <p:spPr>
          <a:xfrm>
            <a:off x="-752503" y="-740378"/>
            <a:ext cx="2087690" cy="2087690"/>
          </a:xfrm>
          <a:custGeom>
            <a:avLst/>
            <a:gdLst/>
            <a:ahLst/>
            <a:cxnLst/>
            <a:rect l="l" t="t" r="r" b="b"/>
            <a:pathLst>
              <a:path w="3422443" h="3422443" extrusionOk="0">
                <a:moveTo>
                  <a:pt x="2259660" y="227159"/>
                </a:moveTo>
                <a:lnTo>
                  <a:pt x="3195285" y="1162784"/>
                </a:lnTo>
                <a:cubicBezTo>
                  <a:pt x="3498163" y="1465663"/>
                  <a:pt x="3498163" y="1956752"/>
                  <a:pt x="3195285" y="2259660"/>
                </a:cubicBezTo>
                <a:lnTo>
                  <a:pt x="2259660" y="3195285"/>
                </a:lnTo>
                <a:cubicBezTo>
                  <a:pt x="1956781" y="3498164"/>
                  <a:pt x="1465692" y="3498164"/>
                  <a:pt x="1162784" y="3195285"/>
                </a:cubicBezTo>
                <a:lnTo>
                  <a:pt x="227159" y="2259660"/>
                </a:lnTo>
                <a:cubicBezTo>
                  <a:pt x="-75720" y="1956781"/>
                  <a:pt x="-75720" y="1465691"/>
                  <a:pt x="227159" y="1162784"/>
                </a:cubicBezTo>
                <a:lnTo>
                  <a:pt x="1162784" y="227159"/>
                </a:lnTo>
                <a:cubicBezTo>
                  <a:pt x="1465663" y="-75720"/>
                  <a:pt x="1956752" y="-75720"/>
                  <a:pt x="2259660" y="22715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 name="Google Shape;80;p7"/>
          <p:cNvSpPr/>
          <p:nvPr/>
        </p:nvSpPr>
        <p:spPr>
          <a:xfrm rot="5400000">
            <a:off x="7832550" y="4153000"/>
            <a:ext cx="2085177" cy="901987"/>
          </a:xfrm>
          <a:custGeom>
            <a:avLst/>
            <a:gdLst/>
            <a:ahLst/>
            <a:cxnLst/>
            <a:rect l="l" t="t" r="r" b="b"/>
            <a:pathLst>
              <a:path w="3322991" h="1437429" extrusionOk="0">
                <a:moveTo>
                  <a:pt x="3322992" y="0"/>
                </a:moveTo>
                <a:cubicBezTo>
                  <a:pt x="3285309" y="100131"/>
                  <a:pt x="3226156" y="194049"/>
                  <a:pt x="3145559" y="274645"/>
                </a:cubicBezTo>
                <a:lnTo>
                  <a:pt x="2209934" y="1210270"/>
                </a:lnTo>
                <a:cubicBezTo>
                  <a:pt x="1907055" y="1513149"/>
                  <a:pt x="1415965" y="1513149"/>
                  <a:pt x="1113058" y="1210270"/>
                </a:cubicBezTo>
                <a:lnTo>
                  <a:pt x="177432" y="274645"/>
                </a:lnTo>
                <a:cubicBezTo>
                  <a:pt x="96837" y="194049"/>
                  <a:pt x="37683" y="100131"/>
                  <a:pt x="0" y="0"/>
                </a:cubicBezTo>
                <a:lnTo>
                  <a:pt x="3322992" y="0"/>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1" name="Google Shape;81;p7"/>
          <p:cNvSpPr/>
          <p:nvPr/>
        </p:nvSpPr>
        <p:spPr>
          <a:xfrm rot="-2700000">
            <a:off x="8650260" y="505557"/>
            <a:ext cx="137292" cy="137292"/>
          </a:xfrm>
          <a:custGeom>
            <a:avLst/>
            <a:gdLst/>
            <a:ahLst/>
            <a:cxnLst/>
            <a:rect l="l" t="t" r="r" b="b"/>
            <a:pathLst>
              <a:path w="171066" h="171066" extrusionOk="0">
                <a:moveTo>
                  <a:pt x="0" y="0"/>
                </a:moveTo>
                <a:lnTo>
                  <a:pt x="171066" y="0"/>
                </a:lnTo>
                <a:lnTo>
                  <a:pt x="171066" y="171066"/>
                </a:lnTo>
                <a:lnTo>
                  <a:pt x="0" y="171066"/>
                </a:lnTo>
                <a:close/>
              </a:path>
            </a:pathLst>
          </a:custGeom>
          <a:solidFill>
            <a:srgbClr val="FC81F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2" name="Google Shape;82;p7"/>
          <p:cNvSpPr/>
          <p:nvPr/>
        </p:nvSpPr>
        <p:spPr>
          <a:xfrm rot="-2700000">
            <a:off x="8806494" y="3136661"/>
            <a:ext cx="137292" cy="137292"/>
          </a:xfrm>
          <a:custGeom>
            <a:avLst/>
            <a:gdLst/>
            <a:ahLst/>
            <a:cxnLst/>
            <a:rect l="l" t="t" r="r" b="b"/>
            <a:pathLst>
              <a:path w="171066" h="171066" extrusionOk="0">
                <a:moveTo>
                  <a:pt x="0" y="0"/>
                </a:moveTo>
                <a:lnTo>
                  <a:pt x="171066" y="0"/>
                </a:lnTo>
                <a:lnTo>
                  <a:pt x="171066" y="171066"/>
                </a:lnTo>
                <a:lnTo>
                  <a:pt x="0" y="171066"/>
                </a:lnTo>
                <a:close/>
              </a:path>
            </a:pathLst>
          </a:custGeom>
          <a:solidFill>
            <a:srgbClr val="6E6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 name="Google Shape;83;p7"/>
          <p:cNvSpPr/>
          <p:nvPr/>
        </p:nvSpPr>
        <p:spPr>
          <a:xfrm>
            <a:off x="227347" y="2684605"/>
            <a:ext cx="119689" cy="119689"/>
          </a:xfrm>
          <a:custGeom>
            <a:avLst/>
            <a:gdLst/>
            <a:ahLst/>
            <a:cxnLst/>
            <a:rect l="l" t="t" r="r" b="b"/>
            <a:pathLst>
              <a:path w="194616" h="194616" extrusionOk="0">
                <a:moveTo>
                  <a:pt x="194616" y="97308"/>
                </a:moveTo>
                <a:cubicBezTo>
                  <a:pt x="194616" y="151050"/>
                  <a:pt x="151050" y="194616"/>
                  <a:pt x="97307" y="194616"/>
                </a:cubicBezTo>
                <a:cubicBezTo>
                  <a:pt x="43566" y="194616"/>
                  <a:pt x="-1" y="151050"/>
                  <a:pt x="-1" y="97308"/>
                </a:cubicBezTo>
                <a:cubicBezTo>
                  <a:pt x="-1" y="43566"/>
                  <a:pt x="43565" y="0"/>
                  <a:pt x="97307" y="0"/>
                </a:cubicBezTo>
                <a:cubicBezTo>
                  <a:pt x="151049" y="0"/>
                  <a:pt x="194616" y="43566"/>
                  <a:pt x="194616" y="97308"/>
                </a:cubicBezTo>
                <a:close/>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4" name="Google Shape;84;p7"/>
          <p:cNvSpPr/>
          <p:nvPr/>
        </p:nvSpPr>
        <p:spPr>
          <a:xfrm rot="-2700000">
            <a:off x="1901219" y="4834000"/>
            <a:ext cx="137292" cy="137292"/>
          </a:xfrm>
          <a:custGeom>
            <a:avLst/>
            <a:gdLst/>
            <a:ahLst/>
            <a:cxnLst/>
            <a:rect l="l" t="t" r="r" b="b"/>
            <a:pathLst>
              <a:path w="171066" h="171066" extrusionOk="0">
                <a:moveTo>
                  <a:pt x="0" y="0"/>
                </a:moveTo>
                <a:lnTo>
                  <a:pt x="171066" y="0"/>
                </a:lnTo>
                <a:lnTo>
                  <a:pt x="171066" y="171066"/>
                </a:lnTo>
                <a:lnTo>
                  <a:pt x="0" y="171066"/>
                </a:lnTo>
                <a:close/>
              </a:path>
            </a:pathLst>
          </a:custGeom>
          <a:solidFill>
            <a:srgbClr val="FCBD0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 name="Google Shape;85;p7"/>
          <p:cNvSpPr/>
          <p:nvPr/>
        </p:nvSpPr>
        <p:spPr>
          <a:xfrm rot="-2700000">
            <a:off x="4190627" y="216179"/>
            <a:ext cx="137292" cy="137292"/>
          </a:xfrm>
          <a:custGeom>
            <a:avLst/>
            <a:gdLst/>
            <a:ahLst/>
            <a:cxnLst/>
            <a:rect l="l" t="t" r="r" b="b"/>
            <a:pathLst>
              <a:path w="171066" h="171066" extrusionOk="0">
                <a:moveTo>
                  <a:pt x="0" y="0"/>
                </a:moveTo>
                <a:lnTo>
                  <a:pt x="171066" y="0"/>
                </a:lnTo>
                <a:lnTo>
                  <a:pt x="171066" y="171066"/>
                </a:lnTo>
                <a:lnTo>
                  <a:pt x="0" y="171066"/>
                </a:lnTo>
                <a:close/>
              </a:path>
            </a:pathLst>
          </a:custGeom>
          <a:solidFill>
            <a:srgbClr val="FA9D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 name="Google Shape;86;p7"/>
          <p:cNvSpPr txBox="1">
            <a:spLocks noGrp="1"/>
          </p:cNvSpPr>
          <p:nvPr>
            <p:ph type="title"/>
          </p:nvPr>
        </p:nvSpPr>
        <p:spPr>
          <a:xfrm>
            <a:off x="4280550" y="826000"/>
            <a:ext cx="3936300" cy="11586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7" name="Google Shape;87;p7"/>
          <p:cNvSpPr txBox="1">
            <a:spLocks noGrp="1"/>
          </p:cNvSpPr>
          <p:nvPr>
            <p:ph type="body" idx="1"/>
          </p:nvPr>
        </p:nvSpPr>
        <p:spPr>
          <a:xfrm>
            <a:off x="4280550" y="2093200"/>
            <a:ext cx="3936300" cy="22242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17500" rtl="0">
              <a:lnSpc>
                <a:spcPct val="115000"/>
              </a:lnSpc>
              <a:spcBef>
                <a:spcPts val="1600"/>
              </a:spcBef>
              <a:spcAft>
                <a:spcPts val="0"/>
              </a:spcAft>
              <a:buSzPts val="1400"/>
              <a:buChar char="○"/>
              <a:defRPr/>
            </a:lvl2pPr>
            <a:lvl3pPr marL="1371600" lvl="2" indent="-317500" rtl="0">
              <a:lnSpc>
                <a:spcPct val="115000"/>
              </a:lnSpc>
              <a:spcBef>
                <a:spcPts val="0"/>
              </a:spcBef>
              <a:spcAft>
                <a:spcPts val="0"/>
              </a:spcAft>
              <a:buSzPts val="1400"/>
              <a:buChar char="■"/>
              <a:defRPr/>
            </a:lvl3pPr>
            <a:lvl4pPr marL="1828800" lvl="3" indent="-317500" rtl="0">
              <a:lnSpc>
                <a:spcPct val="115000"/>
              </a:lnSpc>
              <a:spcBef>
                <a:spcPts val="0"/>
              </a:spcBef>
              <a:spcAft>
                <a:spcPts val="0"/>
              </a:spcAft>
              <a:buSzPts val="1400"/>
              <a:buChar char="●"/>
              <a:defRPr/>
            </a:lvl4pPr>
            <a:lvl5pPr marL="2286000" lvl="4" indent="-317500" rtl="0">
              <a:lnSpc>
                <a:spcPct val="115000"/>
              </a:lnSpc>
              <a:spcBef>
                <a:spcPts val="0"/>
              </a:spcBef>
              <a:spcAft>
                <a:spcPts val="0"/>
              </a:spcAft>
              <a:buSzPts val="1400"/>
              <a:buChar char="○"/>
              <a:defRPr/>
            </a:lvl5pPr>
            <a:lvl6pPr marL="2743200" lvl="5" indent="-317500" rtl="0">
              <a:lnSpc>
                <a:spcPct val="115000"/>
              </a:lnSpc>
              <a:spcBef>
                <a:spcPts val="0"/>
              </a:spcBef>
              <a:spcAft>
                <a:spcPts val="0"/>
              </a:spcAft>
              <a:buSzPts val="1400"/>
              <a:buChar char="■"/>
              <a:defRPr/>
            </a:lvl6pPr>
            <a:lvl7pPr marL="3200400" lvl="6" indent="-317500" rtl="0">
              <a:lnSpc>
                <a:spcPct val="115000"/>
              </a:lnSpc>
              <a:spcBef>
                <a:spcPts val="0"/>
              </a:spcBef>
              <a:spcAft>
                <a:spcPts val="0"/>
              </a:spcAft>
              <a:buSzPts val="1400"/>
              <a:buChar char="●"/>
              <a:defRPr/>
            </a:lvl7pPr>
            <a:lvl8pPr marL="3657600" lvl="7" indent="-317500" rtl="0">
              <a:lnSpc>
                <a:spcPct val="115000"/>
              </a:lnSpc>
              <a:spcBef>
                <a:spcPts val="0"/>
              </a:spcBef>
              <a:spcAft>
                <a:spcPts val="0"/>
              </a:spcAft>
              <a:buSzPts val="1400"/>
              <a:buChar char="○"/>
              <a:defRPr/>
            </a:lvl8pPr>
            <a:lvl9pPr marL="4114800" lvl="8" indent="-317500" rtl="0">
              <a:lnSpc>
                <a:spcPct val="115000"/>
              </a:lnSpc>
              <a:spcBef>
                <a:spcPts val="0"/>
              </a:spcBef>
              <a:spcAft>
                <a:spcPts val="0"/>
              </a:spcAft>
              <a:buSzPts val="1400"/>
              <a:buChar char="■"/>
              <a:defRPr/>
            </a:lvl9pPr>
          </a:lstStyle>
          <a:p>
            <a:endParaRPr/>
          </a:p>
        </p:txBody>
      </p:sp>
      <p:sp>
        <p:nvSpPr>
          <p:cNvPr id="88" name="Google Shape;88;p7"/>
          <p:cNvSpPr>
            <a:spLocks noGrp="1"/>
          </p:cNvSpPr>
          <p:nvPr>
            <p:ph type="pic" idx="2"/>
          </p:nvPr>
        </p:nvSpPr>
        <p:spPr>
          <a:xfrm>
            <a:off x="726450" y="539500"/>
            <a:ext cx="3232800" cy="4064400"/>
          </a:xfrm>
          <a:prstGeom prst="round1Rect">
            <a:avLst>
              <a:gd name="adj" fmla="val 24250"/>
            </a:avLst>
          </a:prstGeom>
          <a:noFill/>
          <a:ln>
            <a:no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89"/>
        <p:cNvGrpSpPr/>
        <p:nvPr/>
      </p:nvGrpSpPr>
      <p:grpSpPr>
        <a:xfrm>
          <a:off x="0" y="0"/>
          <a:ext cx="0" cy="0"/>
          <a:chOff x="0" y="0"/>
          <a:chExt cx="0" cy="0"/>
        </a:xfrm>
      </p:grpSpPr>
      <p:sp>
        <p:nvSpPr>
          <p:cNvPr id="90" name="Google Shape;90;p8"/>
          <p:cNvSpPr txBox="1">
            <a:spLocks noGrp="1"/>
          </p:cNvSpPr>
          <p:nvPr>
            <p:ph type="title"/>
          </p:nvPr>
        </p:nvSpPr>
        <p:spPr>
          <a:xfrm>
            <a:off x="895850" y="1517700"/>
            <a:ext cx="4740900" cy="2108100"/>
          </a:xfrm>
          <a:prstGeom prst="rect">
            <a:avLst/>
          </a:prstGeom>
          <a:ln>
            <a:noFill/>
          </a:ln>
        </p:spPr>
        <p:txBody>
          <a:bodyPr spcFirstLastPara="1" wrap="square" lIns="91425" tIns="91425" rIns="91425" bIns="91425" anchor="ctr" anchorCtr="0">
            <a:noAutofit/>
          </a:bodyPr>
          <a:lstStyle>
            <a:lvl1pPr lvl="0">
              <a:spcBef>
                <a:spcPts val="0"/>
              </a:spcBef>
              <a:spcAft>
                <a:spcPts val="0"/>
              </a:spcAft>
              <a:buSzPts val="6000"/>
              <a:buNone/>
              <a:defRPr sz="50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endParaRPr/>
          </a:p>
        </p:txBody>
      </p:sp>
      <p:sp>
        <p:nvSpPr>
          <p:cNvPr id="91" name="Google Shape;91;p8"/>
          <p:cNvSpPr/>
          <p:nvPr/>
        </p:nvSpPr>
        <p:spPr>
          <a:xfrm>
            <a:off x="6985175" y="3093975"/>
            <a:ext cx="2823515" cy="2823515"/>
          </a:xfrm>
          <a:custGeom>
            <a:avLst/>
            <a:gdLst/>
            <a:ahLst/>
            <a:cxnLst/>
            <a:rect l="l" t="t" r="r" b="b"/>
            <a:pathLst>
              <a:path w="3422443" h="3422443" extrusionOk="0">
                <a:moveTo>
                  <a:pt x="2259660" y="227159"/>
                </a:moveTo>
                <a:lnTo>
                  <a:pt x="3195285" y="1162784"/>
                </a:lnTo>
                <a:cubicBezTo>
                  <a:pt x="3498163" y="1465663"/>
                  <a:pt x="3498163" y="1956752"/>
                  <a:pt x="3195285" y="2259660"/>
                </a:cubicBezTo>
                <a:lnTo>
                  <a:pt x="2259660" y="3195285"/>
                </a:lnTo>
                <a:cubicBezTo>
                  <a:pt x="1956781" y="3498164"/>
                  <a:pt x="1465692" y="3498164"/>
                  <a:pt x="1162784" y="3195285"/>
                </a:cubicBezTo>
                <a:lnTo>
                  <a:pt x="227159" y="2259660"/>
                </a:lnTo>
                <a:cubicBezTo>
                  <a:pt x="-75720" y="1956781"/>
                  <a:pt x="-75720" y="1465691"/>
                  <a:pt x="227159" y="1162784"/>
                </a:cubicBezTo>
                <a:lnTo>
                  <a:pt x="1162784" y="227159"/>
                </a:lnTo>
                <a:cubicBezTo>
                  <a:pt x="1465663" y="-75720"/>
                  <a:pt x="1956752" y="-75720"/>
                  <a:pt x="2259660" y="22715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2" name="Google Shape;92;p8"/>
          <p:cNvSpPr/>
          <p:nvPr/>
        </p:nvSpPr>
        <p:spPr>
          <a:xfrm>
            <a:off x="-1120800" y="-666912"/>
            <a:ext cx="2412822" cy="2412822"/>
          </a:xfrm>
          <a:custGeom>
            <a:avLst/>
            <a:gdLst/>
            <a:ahLst/>
            <a:cxnLst/>
            <a:rect l="l" t="t" r="r" b="b"/>
            <a:pathLst>
              <a:path w="3422443" h="3422443" extrusionOk="0">
                <a:moveTo>
                  <a:pt x="2259660" y="227159"/>
                </a:moveTo>
                <a:lnTo>
                  <a:pt x="3195285" y="1162784"/>
                </a:lnTo>
                <a:cubicBezTo>
                  <a:pt x="3498163" y="1465663"/>
                  <a:pt x="3498163" y="1956752"/>
                  <a:pt x="3195285" y="2259660"/>
                </a:cubicBezTo>
                <a:lnTo>
                  <a:pt x="2259660" y="3195285"/>
                </a:lnTo>
                <a:cubicBezTo>
                  <a:pt x="1956781" y="3498164"/>
                  <a:pt x="1465692" y="3498164"/>
                  <a:pt x="1162784" y="3195285"/>
                </a:cubicBezTo>
                <a:lnTo>
                  <a:pt x="227159" y="2259660"/>
                </a:lnTo>
                <a:cubicBezTo>
                  <a:pt x="-75720" y="1956781"/>
                  <a:pt x="-75720" y="1465691"/>
                  <a:pt x="227159" y="1162784"/>
                </a:cubicBezTo>
                <a:lnTo>
                  <a:pt x="1162784" y="227159"/>
                </a:lnTo>
                <a:cubicBezTo>
                  <a:pt x="1465663" y="-75720"/>
                  <a:pt x="1956752" y="-75720"/>
                  <a:pt x="2259660" y="22715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3" name="Google Shape;93;p8"/>
          <p:cNvSpPr/>
          <p:nvPr/>
        </p:nvSpPr>
        <p:spPr>
          <a:xfrm>
            <a:off x="150782" y="4603993"/>
            <a:ext cx="2306972" cy="2306972"/>
          </a:xfrm>
          <a:custGeom>
            <a:avLst/>
            <a:gdLst/>
            <a:ahLst/>
            <a:cxnLst/>
            <a:rect l="l" t="t" r="r" b="b"/>
            <a:pathLst>
              <a:path w="2306972" h="2306972" extrusionOk="0">
                <a:moveTo>
                  <a:pt x="2306973" y="1153486"/>
                </a:moveTo>
                <a:cubicBezTo>
                  <a:pt x="2306973" y="1790539"/>
                  <a:pt x="1790539" y="2306973"/>
                  <a:pt x="1153486" y="2306973"/>
                </a:cubicBezTo>
                <a:cubicBezTo>
                  <a:pt x="516433" y="2306973"/>
                  <a:pt x="0" y="1790539"/>
                  <a:pt x="0" y="1153486"/>
                </a:cubicBezTo>
                <a:cubicBezTo>
                  <a:pt x="0" y="516434"/>
                  <a:pt x="516433" y="0"/>
                  <a:pt x="1153486" y="0"/>
                </a:cubicBezTo>
                <a:cubicBezTo>
                  <a:pt x="1790539" y="0"/>
                  <a:pt x="2306973" y="516433"/>
                  <a:pt x="2306973" y="1153486"/>
                </a:cubicBezTo>
                <a:close/>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94" name="Google Shape;94;p8"/>
          <p:cNvGrpSpPr/>
          <p:nvPr/>
        </p:nvGrpSpPr>
        <p:grpSpPr>
          <a:xfrm>
            <a:off x="971933" y="-362459"/>
            <a:ext cx="901968" cy="901968"/>
            <a:chOff x="1350404" y="-3124999"/>
            <a:chExt cx="1570279" cy="1570279"/>
          </a:xfrm>
        </p:grpSpPr>
        <p:sp>
          <p:nvSpPr>
            <p:cNvPr id="95" name="Google Shape;95;p8"/>
            <p:cNvSpPr/>
            <p:nvPr/>
          </p:nvSpPr>
          <p:spPr>
            <a:xfrm>
              <a:off x="2135530" y="-3124999"/>
              <a:ext cx="2889" cy="1570279"/>
            </a:xfrm>
            <a:custGeom>
              <a:avLst/>
              <a:gdLst/>
              <a:ahLst/>
              <a:cxnLst/>
              <a:rect l="l" t="t" r="r" b="b"/>
              <a:pathLst>
                <a:path w="2889" h="1570279" extrusionOk="0">
                  <a:moveTo>
                    <a:pt x="0" y="0"/>
                  </a:moveTo>
                  <a:lnTo>
                    <a:pt x="0" y="1570280"/>
                  </a:lnTo>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6" name="Google Shape;96;p8"/>
            <p:cNvSpPr/>
            <p:nvPr/>
          </p:nvSpPr>
          <p:spPr>
            <a:xfrm>
              <a:off x="1350404" y="-2339874"/>
              <a:ext cx="1570279" cy="2889"/>
            </a:xfrm>
            <a:custGeom>
              <a:avLst/>
              <a:gdLst/>
              <a:ahLst/>
              <a:cxnLst/>
              <a:rect l="l" t="t" r="r" b="b"/>
              <a:pathLst>
                <a:path w="1570279" h="2889" extrusionOk="0">
                  <a:moveTo>
                    <a:pt x="1570280" y="0"/>
                  </a:moveTo>
                  <a:lnTo>
                    <a:pt x="0" y="0"/>
                  </a:lnTo>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7" name="Google Shape;97;p8"/>
            <p:cNvSpPr/>
            <p:nvPr/>
          </p:nvSpPr>
          <p:spPr>
            <a:xfrm>
              <a:off x="1580345" y="-2895030"/>
              <a:ext cx="1110370" cy="1110341"/>
            </a:xfrm>
            <a:custGeom>
              <a:avLst/>
              <a:gdLst/>
              <a:ahLst/>
              <a:cxnLst/>
              <a:rect l="l" t="t" r="r" b="b"/>
              <a:pathLst>
                <a:path w="1110370" h="1110341" extrusionOk="0">
                  <a:moveTo>
                    <a:pt x="1110371" y="0"/>
                  </a:moveTo>
                  <a:lnTo>
                    <a:pt x="0" y="1110342"/>
                  </a:lnTo>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8" name="Google Shape;98;p8"/>
            <p:cNvSpPr/>
            <p:nvPr/>
          </p:nvSpPr>
          <p:spPr>
            <a:xfrm>
              <a:off x="1580345" y="-2895030"/>
              <a:ext cx="1110370" cy="1110341"/>
            </a:xfrm>
            <a:custGeom>
              <a:avLst/>
              <a:gdLst/>
              <a:ahLst/>
              <a:cxnLst/>
              <a:rect l="l" t="t" r="r" b="b"/>
              <a:pathLst>
                <a:path w="1110370" h="1110341" extrusionOk="0">
                  <a:moveTo>
                    <a:pt x="1110371" y="1110342"/>
                  </a:moveTo>
                  <a:lnTo>
                    <a:pt x="0" y="0"/>
                  </a:lnTo>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99" name="Google Shape;99;p8"/>
          <p:cNvSpPr/>
          <p:nvPr/>
        </p:nvSpPr>
        <p:spPr>
          <a:xfrm rot="-2700000">
            <a:off x="6424797" y="4701822"/>
            <a:ext cx="137292" cy="137292"/>
          </a:xfrm>
          <a:custGeom>
            <a:avLst/>
            <a:gdLst/>
            <a:ahLst/>
            <a:cxnLst/>
            <a:rect l="l" t="t" r="r" b="b"/>
            <a:pathLst>
              <a:path w="171066" h="171066" extrusionOk="0">
                <a:moveTo>
                  <a:pt x="0" y="0"/>
                </a:moveTo>
                <a:lnTo>
                  <a:pt x="171066" y="0"/>
                </a:lnTo>
                <a:lnTo>
                  <a:pt x="171066" y="171066"/>
                </a:lnTo>
                <a:lnTo>
                  <a:pt x="0" y="171066"/>
                </a:lnTo>
                <a:close/>
              </a:path>
            </a:pathLst>
          </a:custGeom>
          <a:solidFill>
            <a:srgbClr val="7CE1C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0" name="Google Shape;100;p8"/>
          <p:cNvSpPr/>
          <p:nvPr/>
        </p:nvSpPr>
        <p:spPr>
          <a:xfrm rot="-2700000">
            <a:off x="253681" y="2719075"/>
            <a:ext cx="137292" cy="137292"/>
          </a:xfrm>
          <a:custGeom>
            <a:avLst/>
            <a:gdLst/>
            <a:ahLst/>
            <a:cxnLst/>
            <a:rect l="l" t="t" r="r" b="b"/>
            <a:pathLst>
              <a:path w="171066" h="171066" extrusionOk="0">
                <a:moveTo>
                  <a:pt x="0" y="0"/>
                </a:moveTo>
                <a:lnTo>
                  <a:pt x="171066" y="0"/>
                </a:lnTo>
                <a:lnTo>
                  <a:pt x="171066" y="171066"/>
                </a:lnTo>
                <a:lnTo>
                  <a:pt x="0" y="171066"/>
                </a:lnTo>
                <a:close/>
              </a:path>
            </a:pathLst>
          </a:custGeom>
          <a:solidFill>
            <a:srgbClr val="FCBD0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1" name="Google Shape;101;p8"/>
          <p:cNvSpPr/>
          <p:nvPr/>
        </p:nvSpPr>
        <p:spPr>
          <a:xfrm rot="-2700000">
            <a:off x="4685702" y="201779"/>
            <a:ext cx="137292" cy="137292"/>
          </a:xfrm>
          <a:custGeom>
            <a:avLst/>
            <a:gdLst/>
            <a:ahLst/>
            <a:cxnLst/>
            <a:rect l="l" t="t" r="r" b="b"/>
            <a:pathLst>
              <a:path w="171066" h="171066" extrusionOk="0">
                <a:moveTo>
                  <a:pt x="0" y="0"/>
                </a:moveTo>
                <a:lnTo>
                  <a:pt x="171066" y="0"/>
                </a:lnTo>
                <a:lnTo>
                  <a:pt x="171066" y="171066"/>
                </a:lnTo>
                <a:lnTo>
                  <a:pt x="0" y="171066"/>
                </a:lnTo>
                <a:close/>
              </a:path>
            </a:pathLst>
          </a:custGeom>
          <a:solidFill>
            <a:srgbClr val="FA9D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2" name="Google Shape;102;p8"/>
          <p:cNvSpPr/>
          <p:nvPr/>
        </p:nvSpPr>
        <p:spPr>
          <a:xfrm rot="-2700000">
            <a:off x="8557898" y="470857"/>
            <a:ext cx="137292" cy="137292"/>
          </a:xfrm>
          <a:custGeom>
            <a:avLst/>
            <a:gdLst/>
            <a:ahLst/>
            <a:cxnLst/>
            <a:rect l="l" t="t" r="r" b="b"/>
            <a:pathLst>
              <a:path w="171066" h="171066" extrusionOk="0">
                <a:moveTo>
                  <a:pt x="0" y="0"/>
                </a:moveTo>
                <a:lnTo>
                  <a:pt x="171066" y="0"/>
                </a:lnTo>
                <a:lnTo>
                  <a:pt x="171066" y="171066"/>
                </a:lnTo>
                <a:lnTo>
                  <a:pt x="0" y="171066"/>
                </a:lnTo>
                <a:close/>
              </a:path>
            </a:pathLst>
          </a:custGeom>
          <a:solidFill>
            <a:srgbClr val="FC81F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3" name="Google Shape;103;p8"/>
          <p:cNvSpPr/>
          <p:nvPr/>
        </p:nvSpPr>
        <p:spPr>
          <a:xfrm rot="-2700000">
            <a:off x="2831331" y="4799061"/>
            <a:ext cx="137292" cy="137292"/>
          </a:xfrm>
          <a:custGeom>
            <a:avLst/>
            <a:gdLst/>
            <a:ahLst/>
            <a:cxnLst/>
            <a:rect l="l" t="t" r="r" b="b"/>
            <a:pathLst>
              <a:path w="171066" h="171066" extrusionOk="0">
                <a:moveTo>
                  <a:pt x="0" y="0"/>
                </a:moveTo>
                <a:lnTo>
                  <a:pt x="171066" y="0"/>
                </a:lnTo>
                <a:lnTo>
                  <a:pt x="171066" y="171066"/>
                </a:lnTo>
                <a:lnTo>
                  <a:pt x="0" y="171066"/>
                </a:lnTo>
                <a:close/>
              </a:path>
            </a:pathLst>
          </a:custGeom>
          <a:solidFill>
            <a:srgbClr val="6E6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4" name="Google Shape;104;p8"/>
          <p:cNvSpPr/>
          <p:nvPr/>
        </p:nvSpPr>
        <p:spPr>
          <a:xfrm>
            <a:off x="8723635" y="2387705"/>
            <a:ext cx="119689" cy="119689"/>
          </a:xfrm>
          <a:custGeom>
            <a:avLst/>
            <a:gdLst/>
            <a:ahLst/>
            <a:cxnLst/>
            <a:rect l="l" t="t" r="r" b="b"/>
            <a:pathLst>
              <a:path w="194616" h="194616" extrusionOk="0">
                <a:moveTo>
                  <a:pt x="194616" y="97308"/>
                </a:moveTo>
                <a:cubicBezTo>
                  <a:pt x="194616" y="151050"/>
                  <a:pt x="151050" y="194616"/>
                  <a:pt x="97307" y="194616"/>
                </a:cubicBezTo>
                <a:cubicBezTo>
                  <a:pt x="43566" y="194616"/>
                  <a:pt x="-1" y="151050"/>
                  <a:pt x="-1" y="97308"/>
                </a:cubicBezTo>
                <a:cubicBezTo>
                  <a:pt x="-1" y="43566"/>
                  <a:pt x="43565" y="0"/>
                  <a:pt x="97307" y="0"/>
                </a:cubicBezTo>
                <a:cubicBezTo>
                  <a:pt x="151049" y="0"/>
                  <a:pt x="194616" y="43566"/>
                  <a:pt x="194616" y="97308"/>
                </a:cubicBezTo>
                <a:close/>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5" name="Google Shape;105;p8"/>
          <p:cNvSpPr/>
          <p:nvPr/>
        </p:nvSpPr>
        <p:spPr>
          <a:xfrm>
            <a:off x="5982401" y="-1443476"/>
            <a:ext cx="1810973" cy="1810973"/>
          </a:xfrm>
          <a:custGeom>
            <a:avLst/>
            <a:gdLst/>
            <a:ahLst/>
            <a:cxnLst/>
            <a:rect l="l" t="t" r="r" b="b"/>
            <a:pathLst>
              <a:path w="2306972" h="2306972" extrusionOk="0">
                <a:moveTo>
                  <a:pt x="2306973" y="1153486"/>
                </a:moveTo>
                <a:cubicBezTo>
                  <a:pt x="2306973" y="1790539"/>
                  <a:pt x="1790539" y="2306973"/>
                  <a:pt x="1153486" y="2306973"/>
                </a:cubicBezTo>
                <a:cubicBezTo>
                  <a:pt x="516433" y="2306973"/>
                  <a:pt x="0" y="1790539"/>
                  <a:pt x="0" y="1153486"/>
                </a:cubicBezTo>
                <a:cubicBezTo>
                  <a:pt x="0" y="516434"/>
                  <a:pt x="516433" y="0"/>
                  <a:pt x="1153486" y="0"/>
                </a:cubicBezTo>
                <a:cubicBezTo>
                  <a:pt x="1790539" y="0"/>
                  <a:pt x="2306973" y="516433"/>
                  <a:pt x="2306973" y="1153486"/>
                </a:cubicBezTo>
                <a:close/>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06"/>
        <p:cNvGrpSpPr/>
        <p:nvPr/>
      </p:nvGrpSpPr>
      <p:grpSpPr>
        <a:xfrm>
          <a:off x="0" y="0"/>
          <a:ext cx="0" cy="0"/>
          <a:chOff x="0" y="0"/>
          <a:chExt cx="0" cy="0"/>
        </a:xfrm>
      </p:grpSpPr>
      <p:sp>
        <p:nvSpPr>
          <p:cNvPr id="107" name="Google Shape;107;p9"/>
          <p:cNvSpPr txBox="1">
            <a:spLocks noGrp="1"/>
          </p:cNvSpPr>
          <p:nvPr>
            <p:ph type="subTitle" idx="1"/>
          </p:nvPr>
        </p:nvSpPr>
        <p:spPr>
          <a:xfrm>
            <a:off x="720075" y="1229900"/>
            <a:ext cx="4149300" cy="2677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08" name="Google Shape;108;p9"/>
          <p:cNvSpPr txBox="1">
            <a:spLocks noGrp="1"/>
          </p:cNvSpPr>
          <p:nvPr>
            <p:ph type="title"/>
          </p:nvPr>
        </p:nvSpPr>
        <p:spPr>
          <a:xfrm>
            <a:off x="720000" y="445025"/>
            <a:ext cx="7704000" cy="5727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9" name="Google Shape;109;p9"/>
          <p:cNvSpPr txBox="1">
            <a:spLocks noGrp="1"/>
          </p:cNvSpPr>
          <p:nvPr>
            <p:ph type="subTitle" idx="2"/>
          </p:nvPr>
        </p:nvSpPr>
        <p:spPr>
          <a:xfrm>
            <a:off x="5258200" y="1229900"/>
            <a:ext cx="3165900" cy="33741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10" name="Google Shape;110;p9"/>
          <p:cNvSpPr/>
          <p:nvPr/>
        </p:nvSpPr>
        <p:spPr>
          <a:xfrm>
            <a:off x="-1066000" y="4148624"/>
            <a:ext cx="2318705" cy="2318705"/>
          </a:xfrm>
          <a:custGeom>
            <a:avLst/>
            <a:gdLst/>
            <a:ahLst/>
            <a:cxnLst/>
            <a:rect l="l" t="t" r="r" b="b"/>
            <a:pathLst>
              <a:path w="3422443" h="3422443" extrusionOk="0">
                <a:moveTo>
                  <a:pt x="2259660" y="227159"/>
                </a:moveTo>
                <a:lnTo>
                  <a:pt x="3195285" y="1162784"/>
                </a:lnTo>
                <a:cubicBezTo>
                  <a:pt x="3498163" y="1465663"/>
                  <a:pt x="3498163" y="1956752"/>
                  <a:pt x="3195285" y="2259660"/>
                </a:cubicBezTo>
                <a:lnTo>
                  <a:pt x="2259660" y="3195285"/>
                </a:lnTo>
                <a:cubicBezTo>
                  <a:pt x="1956781" y="3498164"/>
                  <a:pt x="1465692" y="3498164"/>
                  <a:pt x="1162784" y="3195285"/>
                </a:cubicBezTo>
                <a:lnTo>
                  <a:pt x="227159" y="2259660"/>
                </a:lnTo>
                <a:cubicBezTo>
                  <a:pt x="-75720" y="1956781"/>
                  <a:pt x="-75720" y="1465691"/>
                  <a:pt x="227159" y="1162784"/>
                </a:cubicBezTo>
                <a:lnTo>
                  <a:pt x="1162784" y="227159"/>
                </a:lnTo>
                <a:cubicBezTo>
                  <a:pt x="1465663" y="-75720"/>
                  <a:pt x="1956752" y="-75720"/>
                  <a:pt x="2259660" y="22715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1" name="Google Shape;111;p9"/>
          <p:cNvSpPr/>
          <p:nvPr/>
        </p:nvSpPr>
        <p:spPr>
          <a:xfrm rot="-2700000">
            <a:off x="8725469" y="4535350"/>
            <a:ext cx="137292" cy="137292"/>
          </a:xfrm>
          <a:custGeom>
            <a:avLst/>
            <a:gdLst/>
            <a:ahLst/>
            <a:cxnLst/>
            <a:rect l="l" t="t" r="r" b="b"/>
            <a:pathLst>
              <a:path w="171066" h="171066" extrusionOk="0">
                <a:moveTo>
                  <a:pt x="0" y="0"/>
                </a:moveTo>
                <a:lnTo>
                  <a:pt x="171066" y="0"/>
                </a:lnTo>
                <a:lnTo>
                  <a:pt x="171066" y="171066"/>
                </a:lnTo>
                <a:lnTo>
                  <a:pt x="0" y="171066"/>
                </a:lnTo>
                <a:close/>
              </a:path>
            </a:pathLst>
          </a:custGeom>
          <a:solidFill>
            <a:srgbClr val="FCBD0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2" name="Google Shape;112;p9"/>
          <p:cNvSpPr/>
          <p:nvPr/>
        </p:nvSpPr>
        <p:spPr>
          <a:xfrm rot="5400000">
            <a:off x="7832400" y="516812"/>
            <a:ext cx="2085177" cy="901987"/>
          </a:xfrm>
          <a:custGeom>
            <a:avLst/>
            <a:gdLst/>
            <a:ahLst/>
            <a:cxnLst/>
            <a:rect l="l" t="t" r="r" b="b"/>
            <a:pathLst>
              <a:path w="3322991" h="1437429" extrusionOk="0">
                <a:moveTo>
                  <a:pt x="3322992" y="0"/>
                </a:moveTo>
                <a:cubicBezTo>
                  <a:pt x="3285309" y="100131"/>
                  <a:pt x="3226156" y="194049"/>
                  <a:pt x="3145559" y="274645"/>
                </a:cubicBezTo>
                <a:lnTo>
                  <a:pt x="2209934" y="1210270"/>
                </a:lnTo>
                <a:cubicBezTo>
                  <a:pt x="1907055" y="1513149"/>
                  <a:pt x="1415965" y="1513149"/>
                  <a:pt x="1113058" y="1210270"/>
                </a:cubicBezTo>
                <a:lnTo>
                  <a:pt x="177432" y="274645"/>
                </a:lnTo>
                <a:cubicBezTo>
                  <a:pt x="96837" y="194049"/>
                  <a:pt x="37683" y="100131"/>
                  <a:pt x="0" y="0"/>
                </a:cubicBezTo>
                <a:lnTo>
                  <a:pt x="3322992" y="0"/>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3" name="Google Shape;113;p9"/>
          <p:cNvSpPr/>
          <p:nvPr/>
        </p:nvSpPr>
        <p:spPr>
          <a:xfrm rot="-2700000">
            <a:off x="248002" y="2229704"/>
            <a:ext cx="137292" cy="137292"/>
          </a:xfrm>
          <a:custGeom>
            <a:avLst/>
            <a:gdLst/>
            <a:ahLst/>
            <a:cxnLst/>
            <a:rect l="l" t="t" r="r" b="b"/>
            <a:pathLst>
              <a:path w="171066" h="171066" extrusionOk="0">
                <a:moveTo>
                  <a:pt x="0" y="0"/>
                </a:moveTo>
                <a:lnTo>
                  <a:pt x="171066" y="0"/>
                </a:lnTo>
                <a:lnTo>
                  <a:pt x="171066" y="171066"/>
                </a:lnTo>
                <a:lnTo>
                  <a:pt x="0" y="171066"/>
                </a:lnTo>
                <a:close/>
              </a:path>
            </a:pathLst>
          </a:custGeom>
          <a:solidFill>
            <a:srgbClr val="FA9D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4" name="Google Shape;114;p9"/>
          <p:cNvSpPr/>
          <p:nvPr/>
        </p:nvSpPr>
        <p:spPr>
          <a:xfrm>
            <a:off x="3253647" y="4801005"/>
            <a:ext cx="119689" cy="119689"/>
          </a:xfrm>
          <a:custGeom>
            <a:avLst/>
            <a:gdLst/>
            <a:ahLst/>
            <a:cxnLst/>
            <a:rect l="l" t="t" r="r" b="b"/>
            <a:pathLst>
              <a:path w="194616" h="194616" extrusionOk="0">
                <a:moveTo>
                  <a:pt x="194616" y="97308"/>
                </a:moveTo>
                <a:cubicBezTo>
                  <a:pt x="194616" y="151050"/>
                  <a:pt x="151050" y="194616"/>
                  <a:pt x="97307" y="194616"/>
                </a:cubicBezTo>
                <a:cubicBezTo>
                  <a:pt x="43566" y="194616"/>
                  <a:pt x="-1" y="151050"/>
                  <a:pt x="-1" y="97308"/>
                </a:cubicBezTo>
                <a:cubicBezTo>
                  <a:pt x="-1" y="43566"/>
                  <a:pt x="43565" y="0"/>
                  <a:pt x="97307" y="0"/>
                </a:cubicBezTo>
                <a:cubicBezTo>
                  <a:pt x="151049" y="0"/>
                  <a:pt x="194616" y="43566"/>
                  <a:pt x="194616" y="97308"/>
                </a:cubicBezTo>
                <a:close/>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5" name="Google Shape;115;p9"/>
          <p:cNvSpPr/>
          <p:nvPr/>
        </p:nvSpPr>
        <p:spPr>
          <a:xfrm>
            <a:off x="-1253581" y="-1661857"/>
            <a:ext cx="2306972" cy="2306972"/>
          </a:xfrm>
          <a:custGeom>
            <a:avLst/>
            <a:gdLst/>
            <a:ahLst/>
            <a:cxnLst/>
            <a:rect l="l" t="t" r="r" b="b"/>
            <a:pathLst>
              <a:path w="2306972" h="2306972" extrusionOk="0">
                <a:moveTo>
                  <a:pt x="2306973" y="1153486"/>
                </a:moveTo>
                <a:cubicBezTo>
                  <a:pt x="2306973" y="1790539"/>
                  <a:pt x="1790539" y="2306973"/>
                  <a:pt x="1153486" y="2306973"/>
                </a:cubicBezTo>
                <a:cubicBezTo>
                  <a:pt x="516433" y="2306973"/>
                  <a:pt x="0" y="1790539"/>
                  <a:pt x="0" y="1153486"/>
                </a:cubicBezTo>
                <a:cubicBezTo>
                  <a:pt x="0" y="516434"/>
                  <a:pt x="516433" y="0"/>
                  <a:pt x="1153486" y="0"/>
                </a:cubicBezTo>
                <a:cubicBezTo>
                  <a:pt x="1790539" y="0"/>
                  <a:pt x="2306973" y="516433"/>
                  <a:pt x="2306973" y="1153486"/>
                </a:cubicBezTo>
                <a:close/>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6" name="Google Shape;116;p9"/>
          <p:cNvSpPr/>
          <p:nvPr/>
        </p:nvSpPr>
        <p:spPr>
          <a:xfrm rot="-2700000">
            <a:off x="2499794" y="131811"/>
            <a:ext cx="137292" cy="137292"/>
          </a:xfrm>
          <a:custGeom>
            <a:avLst/>
            <a:gdLst/>
            <a:ahLst/>
            <a:cxnLst/>
            <a:rect l="l" t="t" r="r" b="b"/>
            <a:pathLst>
              <a:path w="171066" h="171066" extrusionOk="0">
                <a:moveTo>
                  <a:pt x="0" y="0"/>
                </a:moveTo>
                <a:lnTo>
                  <a:pt x="171066" y="0"/>
                </a:lnTo>
                <a:lnTo>
                  <a:pt x="171066" y="171066"/>
                </a:lnTo>
                <a:lnTo>
                  <a:pt x="0" y="171066"/>
                </a:lnTo>
                <a:close/>
              </a:path>
            </a:pathLst>
          </a:custGeom>
          <a:solidFill>
            <a:srgbClr val="6E6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20"/>
        <p:cNvGrpSpPr/>
        <p:nvPr/>
      </p:nvGrpSpPr>
      <p:grpSpPr>
        <a:xfrm>
          <a:off x="0" y="0"/>
          <a:ext cx="0" cy="0"/>
          <a:chOff x="0" y="0"/>
          <a:chExt cx="0" cy="0"/>
        </a:xfrm>
      </p:grpSpPr>
      <p:sp>
        <p:nvSpPr>
          <p:cNvPr id="121" name="Google Shape;121;p11"/>
          <p:cNvSpPr txBox="1">
            <a:spLocks noGrp="1"/>
          </p:cNvSpPr>
          <p:nvPr>
            <p:ph type="title" hasCustomPrompt="1"/>
          </p:nvPr>
        </p:nvSpPr>
        <p:spPr>
          <a:xfrm>
            <a:off x="4811950" y="1776350"/>
            <a:ext cx="3095400" cy="1024200"/>
          </a:xfrm>
          <a:prstGeom prst="rect">
            <a:avLst/>
          </a:prstGeom>
        </p:spPr>
        <p:txBody>
          <a:bodyPr spcFirstLastPara="1" wrap="square" lIns="91425" tIns="91425" rIns="91425" bIns="91425" anchor="ctr" anchorCtr="0">
            <a:noAutofit/>
          </a:bodyPr>
          <a:lstStyle>
            <a:lvl1pPr lvl="0">
              <a:spcBef>
                <a:spcPts val="0"/>
              </a:spcBef>
              <a:spcAft>
                <a:spcPts val="0"/>
              </a:spcAft>
              <a:buSzPts val="9600"/>
              <a:buNone/>
              <a:defRPr sz="60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122" name="Google Shape;122;p11"/>
          <p:cNvSpPr txBox="1">
            <a:spLocks noGrp="1"/>
          </p:cNvSpPr>
          <p:nvPr>
            <p:ph type="subTitle" idx="1"/>
          </p:nvPr>
        </p:nvSpPr>
        <p:spPr>
          <a:xfrm>
            <a:off x="4811950" y="2864350"/>
            <a:ext cx="3095400" cy="502800"/>
          </a:xfrm>
          <a:prstGeom prst="rect">
            <a:avLst/>
          </a:prstGeom>
          <a:solidFill>
            <a:schemeClr val="dk2"/>
          </a:solidFill>
          <a:ln>
            <a:noFill/>
          </a:ln>
        </p:spPr>
        <p:txBody>
          <a:bodyPr spcFirstLastPara="1" wrap="square" lIns="91425" tIns="91425" rIns="91425" bIns="91425" anchor="t" anchorCtr="0">
            <a:noAutofit/>
          </a:bodyPr>
          <a:lstStyle>
            <a:lvl1pPr lvl="0" rtl="0">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123" name="Google Shape;123;p11"/>
          <p:cNvSpPr/>
          <p:nvPr/>
        </p:nvSpPr>
        <p:spPr>
          <a:xfrm>
            <a:off x="-858351" y="1447575"/>
            <a:ext cx="2352930" cy="2352930"/>
          </a:xfrm>
          <a:custGeom>
            <a:avLst/>
            <a:gdLst/>
            <a:ahLst/>
            <a:cxnLst/>
            <a:rect l="l" t="t" r="r" b="b"/>
            <a:pathLst>
              <a:path w="3422443" h="3422443" extrusionOk="0">
                <a:moveTo>
                  <a:pt x="2259660" y="227159"/>
                </a:moveTo>
                <a:lnTo>
                  <a:pt x="3195285" y="1162784"/>
                </a:lnTo>
                <a:cubicBezTo>
                  <a:pt x="3498163" y="1465663"/>
                  <a:pt x="3498163" y="1956752"/>
                  <a:pt x="3195285" y="2259660"/>
                </a:cubicBezTo>
                <a:lnTo>
                  <a:pt x="2259660" y="3195285"/>
                </a:lnTo>
                <a:cubicBezTo>
                  <a:pt x="1956781" y="3498164"/>
                  <a:pt x="1465692" y="3498164"/>
                  <a:pt x="1162784" y="3195285"/>
                </a:cubicBezTo>
                <a:lnTo>
                  <a:pt x="227159" y="2259660"/>
                </a:lnTo>
                <a:cubicBezTo>
                  <a:pt x="-75720" y="1956781"/>
                  <a:pt x="-75720" y="1465691"/>
                  <a:pt x="227159" y="1162784"/>
                </a:cubicBezTo>
                <a:lnTo>
                  <a:pt x="1162784" y="227159"/>
                </a:lnTo>
                <a:cubicBezTo>
                  <a:pt x="1465663" y="-75720"/>
                  <a:pt x="1956752" y="-75720"/>
                  <a:pt x="2259660" y="22715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4" name="Google Shape;124;p11"/>
          <p:cNvSpPr/>
          <p:nvPr/>
        </p:nvSpPr>
        <p:spPr>
          <a:xfrm rot="10800000">
            <a:off x="5910838" y="4241512"/>
            <a:ext cx="2085177" cy="901987"/>
          </a:xfrm>
          <a:custGeom>
            <a:avLst/>
            <a:gdLst/>
            <a:ahLst/>
            <a:cxnLst/>
            <a:rect l="l" t="t" r="r" b="b"/>
            <a:pathLst>
              <a:path w="3322991" h="1437429" extrusionOk="0">
                <a:moveTo>
                  <a:pt x="3322992" y="0"/>
                </a:moveTo>
                <a:cubicBezTo>
                  <a:pt x="3285309" y="100131"/>
                  <a:pt x="3226156" y="194049"/>
                  <a:pt x="3145559" y="274645"/>
                </a:cubicBezTo>
                <a:lnTo>
                  <a:pt x="2209934" y="1210270"/>
                </a:lnTo>
                <a:cubicBezTo>
                  <a:pt x="1907055" y="1513149"/>
                  <a:pt x="1415965" y="1513149"/>
                  <a:pt x="1113058" y="1210270"/>
                </a:cubicBezTo>
                <a:lnTo>
                  <a:pt x="177432" y="274645"/>
                </a:lnTo>
                <a:cubicBezTo>
                  <a:pt x="96837" y="194049"/>
                  <a:pt x="37683" y="100131"/>
                  <a:pt x="0" y="0"/>
                </a:cubicBezTo>
                <a:lnTo>
                  <a:pt x="3322992" y="0"/>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5" name="Google Shape;125;p11"/>
          <p:cNvSpPr/>
          <p:nvPr/>
        </p:nvSpPr>
        <p:spPr>
          <a:xfrm>
            <a:off x="2888113" y="12"/>
            <a:ext cx="2085177" cy="901987"/>
          </a:xfrm>
          <a:custGeom>
            <a:avLst/>
            <a:gdLst/>
            <a:ahLst/>
            <a:cxnLst/>
            <a:rect l="l" t="t" r="r" b="b"/>
            <a:pathLst>
              <a:path w="3322991" h="1437429" extrusionOk="0">
                <a:moveTo>
                  <a:pt x="3322992" y="0"/>
                </a:moveTo>
                <a:cubicBezTo>
                  <a:pt x="3285309" y="100131"/>
                  <a:pt x="3226156" y="194049"/>
                  <a:pt x="3145559" y="274645"/>
                </a:cubicBezTo>
                <a:lnTo>
                  <a:pt x="2209934" y="1210270"/>
                </a:lnTo>
                <a:cubicBezTo>
                  <a:pt x="1907055" y="1513149"/>
                  <a:pt x="1415965" y="1513149"/>
                  <a:pt x="1113058" y="1210270"/>
                </a:cubicBezTo>
                <a:lnTo>
                  <a:pt x="177432" y="274645"/>
                </a:lnTo>
                <a:cubicBezTo>
                  <a:pt x="96837" y="194049"/>
                  <a:pt x="37683" y="100131"/>
                  <a:pt x="0" y="0"/>
                </a:cubicBezTo>
                <a:lnTo>
                  <a:pt x="3322992" y="0"/>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6" name="Google Shape;126;p11"/>
          <p:cNvSpPr/>
          <p:nvPr/>
        </p:nvSpPr>
        <p:spPr>
          <a:xfrm>
            <a:off x="7996032" y="-1493732"/>
            <a:ext cx="2306972" cy="2306972"/>
          </a:xfrm>
          <a:custGeom>
            <a:avLst/>
            <a:gdLst/>
            <a:ahLst/>
            <a:cxnLst/>
            <a:rect l="l" t="t" r="r" b="b"/>
            <a:pathLst>
              <a:path w="2306972" h="2306972" extrusionOk="0">
                <a:moveTo>
                  <a:pt x="2306973" y="1153486"/>
                </a:moveTo>
                <a:cubicBezTo>
                  <a:pt x="2306973" y="1790539"/>
                  <a:pt x="1790539" y="2306973"/>
                  <a:pt x="1153486" y="2306973"/>
                </a:cubicBezTo>
                <a:cubicBezTo>
                  <a:pt x="516433" y="2306973"/>
                  <a:pt x="0" y="1790539"/>
                  <a:pt x="0" y="1153486"/>
                </a:cubicBezTo>
                <a:cubicBezTo>
                  <a:pt x="0" y="516434"/>
                  <a:pt x="516433" y="0"/>
                  <a:pt x="1153486" y="0"/>
                </a:cubicBezTo>
                <a:cubicBezTo>
                  <a:pt x="1790539" y="0"/>
                  <a:pt x="2306973" y="516433"/>
                  <a:pt x="2306973" y="1153486"/>
                </a:cubicBezTo>
                <a:close/>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7" name="Google Shape;127;p11"/>
          <p:cNvSpPr/>
          <p:nvPr/>
        </p:nvSpPr>
        <p:spPr>
          <a:xfrm>
            <a:off x="-1137174" y="539498"/>
            <a:ext cx="1666787" cy="1666787"/>
          </a:xfrm>
          <a:custGeom>
            <a:avLst/>
            <a:gdLst/>
            <a:ahLst/>
            <a:cxnLst/>
            <a:rect l="l" t="t" r="r" b="b"/>
            <a:pathLst>
              <a:path w="2306972" h="2306972" extrusionOk="0">
                <a:moveTo>
                  <a:pt x="2306973" y="1153486"/>
                </a:moveTo>
                <a:cubicBezTo>
                  <a:pt x="2306973" y="1790539"/>
                  <a:pt x="1790539" y="2306973"/>
                  <a:pt x="1153486" y="2306973"/>
                </a:cubicBezTo>
                <a:cubicBezTo>
                  <a:pt x="516433" y="2306973"/>
                  <a:pt x="0" y="1790539"/>
                  <a:pt x="0" y="1153486"/>
                </a:cubicBezTo>
                <a:cubicBezTo>
                  <a:pt x="0" y="516434"/>
                  <a:pt x="516433" y="0"/>
                  <a:pt x="1153486" y="0"/>
                </a:cubicBezTo>
                <a:cubicBezTo>
                  <a:pt x="1790539" y="0"/>
                  <a:pt x="2306973" y="516433"/>
                  <a:pt x="2306973" y="1153486"/>
                </a:cubicBezTo>
                <a:close/>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8" name="Google Shape;128;p11"/>
          <p:cNvSpPr/>
          <p:nvPr/>
        </p:nvSpPr>
        <p:spPr>
          <a:xfrm rot="-2700000">
            <a:off x="1710897" y="219047"/>
            <a:ext cx="137292" cy="137292"/>
          </a:xfrm>
          <a:custGeom>
            <a:avLst/>
            <a:gdLst/>
            <a:ahLst/>
            <a:cxnLst/>
            <a:rect l="l" t="t" r="r" b="b"/>
            <a:pathLst>
              <a:path w="171066" h="171066" extrusionOk="0">
                <a:moveTo>
                  <a:pt x="0" y="0"/>
                </a:moveTo>
                <a:lnTo>
                  <a:pt x="171066" y="0"/>
                </a:lnTo>
                <a:lnTo>
                  <a:pt x="171066" y="171066"/>
                </a:lnTo>
                <a:lnTo>
                  <a:pt x="0" y="171066"/>
                </a:lnTo>
                <a:close/>
              </a:path>
            </a:pathLst>
          </a:custGeom>
          <a:solidFill>
            <a:srgbClr val="7CE1C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9" name="Google Shape;129;p11"/>
          <p:cNvSpPr/>
          <p:nvPr/>
        </p:nvSpPr>
        <p:spPr>
          <a:xfrm rot="-2700000">
            <a:off x="3529106" y="4758000"/>
            <a:ext cx="137292" cy="137292"/>
          </a:xfrm>
          <a:custGeom>
            <a:avLst/>
            <a:gdLst/>
            <a:ahLst/>
            <a:cxnLst/>
            <a:rect l="l" t="t" r="r" b="b"/>
            <a:pathLst>
              <a:path w="171066" h="171066" extrusionOk="0">
                <a:moveTo>
                  <a:pt x="0" y="0"/>
                </a:moveTo>
                <a:lnTo>
                  <a:pt x="171066" y="0"/>
                </a:lnTo>
                <a:lnTo>
                  <a:pt x="171066" y="171066"/>
                </a:lnTo>
                <a:lnTo>
                  <a:pt x="0" y="171066"/>
                </a:lnTo>
                <a:close/>
              </a:path>
            </a:pathLst>
          </a:custGeom>
          <a:solidFill>
            <a:srgbClr val="FCBD0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0" name="Google Shape;130;p11"/>
          <p:cNvSpPr/>
          <p:nvPr/>
        </p:nvSpPr>
        <p:spPr>
          <a:xfrm rot="-2700000">
            <a:off x="8797665" y="2634829"/>
            <a:ext cx="137292" cy="137292"/>
          </a:xfrm>
          <a:custGeom>
            <a:avLst/>
            <a:gdLst/>
            <a:ahLst/>
            <a:cxnLst/>
            <a:rect l="l" t="t" r="r" b="b"/>
            <a:pathLst>
              <a:path w="171066" h="171066" extrusionOk="0">
                <a:moveTo>
                  <a:pt x="0" y="0"/>
                </a:moveTo>
                <a:lnTo>
                  <a:pt x="171066" y="0"/>
                </a:lnTo>
                <a:lnTo>
                  <a:pt x="171066" y="171066"/>
                </a:lnTo>
                <a:lnTo>
                  <a:pt x="0" y="171066"/>
                </a:lnTo>
                <a:close/>
              </a:path>
            </a:pathLst>
          </a:custGeom>
          <a:solidFill>
            <a:srgbClr val="FA9D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1" name="Google Shape;131;p11"/>
          <p:cNvSpPr/>
          <p:nvPr/>
        </p:nvSpPr>
        <p:spPr>
          <a:xfrm rot="-2700000">
            <a:off x="313323" y="4438282"/>
            <a:ext cx="137292" cy="137292"/>
          </a:xfrm>
          <a:custGeom>
            <a:avLst/>
            <a:gdLst/>
            <a:ahLst/>
            <a:cxnLst/>
            <a:rect l="l" t="t" r="r" b="b"/>
            <a:pathLst>
              <a:path w="171066" h="171066" extrusionOk="0">
                <a:moveTo>
                  <a:pt x="0" y="0"/>
                </a:moveTo>
                <a:lnTo>
                  <a:pt x="171066" y="0"/>
                </a:lnTo>
                <a:lnTo>
                  <a:pt x="171066" y="171066"/>
                </a:lnTo>
                <a:lnTo>
                  <a:pt x="0" y="171066"/>
                </a:lnTo>
                <a:close/>
              </a:path>
            </a:pathLst>
          </a:custGeom>
          <a:solidFill>
            <a:srgbClr val="FC81F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2" name="Google Shape;132;p11"/>
          <p:cNvSpPr/>
          <p:nvPr/>
        </p:nvSpPr>
        <p:spPr>
          <a:xfrm rot="-2700000">
            <a:off x="6748206" y="219061"/>
            <a:ext cx="137292" cy="137292"/>
          </a:xfrm>
          <a:custGeom>
            <a:avLst/>
            <a:gdLst/>
            <a:ahLst/>
            <a:cxnLst/>
            <a:rect l="l" t="t" r="r" b="b"/>
            <a:pathLst>
              <a:path w="171066" h="171066" extrusionOk="0">
                <a:moveTo>
                  <a:pt x="0" y="0"/>
                </a:moveTo>
                <a:lnTo>
                  <a:pt x="171066" y="0"/>
                </a:lnTo>
                <a:lnTo>
                  <a:pt x="171066" y="171066"/>
                </a:lnTo>
                <a:lnTo>
                  <a:pt x="0" y="171066"/>
                </a:lnTo>
                <a:close/>
              </a:path>
            </a:pathLst>
          </a:custGeom>
          <a:solidFill>
            <a:srgbClr val="6E6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3" name="Google Shape;133;p11"/>
          <p:cNvSpPr/>
          <p:nvPr/>
        </p:nvSpPr>
        <p:spPr>
          <a:xfrm>
            <a:off x="8528260" y="4632655"/>
            <a:ext cx="119689" cy="119689"/>
          </a:xfrm>
          <a:custGeom>
            <a:avLst/>
            <a:gdLst/>
            <a:ahLst/>
            <a:cxnLst/>
            <a:rect l="l" t="t" r="r" b="b"/>
            <a:pathLst>
              <a:path w="194616" h="194616" extrusionOk="0">
                <a:moveTo>
                  <a:pt x="194616" y="97308"/>
                </a:moveTo>
                <a:cubicBezTo>
                  <a:pt x="194616" y="151050"/>
                  <a:pt x="151050" y="194616"/>
                  <a:pt x="97307" y="194616"/>
                </a:cubicBezTo>
                <a:cubicBezTo>
                  <a:pt x="43566" y="194616"/>
                  <a:pt x="-1" y="151050"/>
                  <a:pt x="-1" y="97308"/>
                </a:cubicBezTo>
                <a:cubicBezTo>
                  <a:pt x="-1" y="43566"/>
                  <a:pt x="43565" y="0"/>
                  <a:pt x="97307" y="0"/>
                </a:cubicBezTo>
                <a:cubicBezTo>
                  <a:pt x="151049" y="0"/>
                  <a:pt x="194616" y="43566"/>
                  <a:pt x="194616" y="97308"/>
                </a:cubicBezTo>
                <a:close/>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134"/>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Passion One"/>
              <a:buNone/>
              <a:defRPr sz="3000">
                <a:solidFill>
                  <a:schemeClr val="dk1"/>
                </a:solidFill>
                <a:latin typeface="Passion One"/>
                <a:ea typeface="Passion One"/>
                <a:cs typeface="Passion One"/>
                <a:sym typeface="Passion One"/>
              </a:defRPr>
            </a:lvl1pPr>
            <a:lvl2pPr lvl="1" rtl="0">
              <a:spcBef>
                <a:spcPts val="0"/>
              </a:spcBef>
              <a:spcAft>
                <a:spcPts val="0"/>
              </a:spcAft>
              <a:buClr>
                <a:schemeClr val="dk1"/>
              </a:buClr>
              <a:buSzPts val="3500"/>
              <a:buFont typeface="Passion One"/>
              <a:buNone/>
              <a:defRPr sz="3500">
                <a:solidFill>
                  <a:schemeClr val="dk1"/>
                </a:solidFill>
                <a:latin typeface="Passion One"/>
                <a:ea typeface="Passion One"/>
                <a:cs typeface="Passion One"/>
                <a:sym typeface="Passion One"/>
              </a:defRPr>
            </a:lvl2pPr>
            <a:lvl3pPr lvl="2" rtl="0">
              <a:spcBef>
                <a:spcPts val="0"/>
              </a:spcBef>
              <a:spcAft>
                <a:spcPts val="0"/>
              </a:spcAft>
              <a:buClr>
                <a:schemeClr val="dk1"/>
              </a:buClr>
              <a:buSzPts val="3500"/>
              <a:buFont typeface="Passion One"/>
              <a:buNone/>
              <a:defRPr sz="3500">
                <a:solidFill>
                  <a:schemeClr val="dk1"/>
                </a:solidFill>
                <a:latin typeface="Passion One"/>
                <a:ea typeface="Passion One"/>
                <a:cs typeface="Passion One"/>
                <a:sym typeface="Passion One"/>
              </a:defRPr>
            </a:lvl3pPr>
            <a:lvl4pPr lvl="3" rtl="0">
              <a:spcBef>
                <a:spcPts val="0"/>
              </a:spcBef>
              <a:spcAft>
                <a:spcPts val="0"/>
              </a:spcAft>
              <a:buClr>
                <a:schemeClr val="dk1"/>
              </a:buClr>
              <a:buSzPts val="3500"/>
              <a:buFont typeface="Passion One"/>
              <a:buNone/>
              <a:defRPr sz="3500">
                <a:solidFill>
                  <a:schemeClr val="dk1"/>
                </a:solidFill>
                <a:latin typeface="Passion One"/>
                <a:ea typeface="Passion One"/>
                <a:cs typeface="Passion One"/>
                <a:sym typeface="Passion One"/>
              </a:defRPr>
            </a:lvl4pPr>
            <a:lvl5pPr lvl="4" rtl="0">
              <a:spcBef>
                <a:spcPts val="0"/>
              </a:spcBef>
              <a:spcAft>
                <a:spcPts val="0"/>
              </a:spcAft>
              <a:buClr>
                <a:schemeClr val="dk1"/>
              </a:buClr>
              <a:buSzPts val="3500"/>
              <a:buFont typeface="Passion One"/>
              <a:buNone/>
              <a:defRPr sz="3500">
                <a:solidFill>
                  <a:schemeClr val="dk1"/>
                </a:solidFill>
                <a:latin typeface="Passion One"/>
                <a:ea typeface="Passion One"/>
                <a:cs typeface="Passion One"/>
                <a:sym typeface="Passion One"/>
              </a:defRPr>
            </a:lvl5pPr>
            <a:lvl6pPr lvl="5" rtl="0">
              <a:spcBef>
                <a:spcPts val="0"/>
              </a:spcBef>
              <a:spcAft>
                <a:spcPts val="0"/>
              </a:spcAft>
              <a:buClr>
                <a:schemeClr val="dk1"/>
              </a:buClr>
              <a:buSzPts val="3500"/>
              <a:buFont typeface="Passion One"/>
              <a:buNone/>
              <a:defRPr sz="3500">
                <a:solidFill>
                  <a:schemeClr val="dk1"/>
                </a:solidFill>
                <a:latin typeface="Passion One"/>
                <a:ea typeface="Passion One"/>
                <a:cs typeface="Passion One"/>
                <a:sym typeface="Passion One"/>
              </a:defRPr>
            </a:lvl6pPr>
            <a:lvl7pPr lvl="6" rtl="0">
              <a:spcBef>
                <a:spcPts val="0"/>
              </a:spcBef>
              <a:spcAft>
                <a:spcPts val="0"/>
              </a:spcAft>
              <a:buClr>
                <a:schemeClr val="dk1"/>
              </a:buClr>
              <a:buSzPts val="3500"/>
              <a:buFont typeface="Passion One"/>
              <a:buNone/>
              <a:defRPr sz="3500">
                <a:solidFill>
                  <a:schemeClr val="dk1"/>
                </a:solidFill>
                <a:latin typeface="Passion One"/>
                <a:ea typeface="Passion One"/>
                <a:cs typeface="Passion One"/>
                <a:sym typeface="Passion One"/>
              </a:defRPr>
            </a:lvl7pPr>
            <a:lvl8pPr lvl="7" rtl="0">
              <a:spcBef>
                <a:spcPts val="0"/>
              </a:spcBef>
              <a:spcAft>
                <a:spcPts val="0"/>
              </a:spcAft>
              <a:buClr>
                <a:schemeClr val="dk1"/>
              </a:buClr>
              <a:buSzPts val="3500"/>
              <a:buFont typeface="Passion One"/>
              <a:buNone/>
              <a:defRPr sz="3500">
                <a:solidFill>
                  <a:schemeClr val="dk1"/>
                </a:solidFill>
                <a:latin typeface="Passion One"/>
                <a:ea typeface="Passion One"/>
                <a:cs typeface="Passion One"/>
                <a:sym typeface="Passion One"/>
              </a:defRPr>
            </a:lvl8pPr>
            <a:lvl9pPr lvl="8" rtl="0">
              <a:spcBef>
                <a:spcPts val="0"/>
              </a:spcBef>
              <a:spcAft>
                <a:spcPts val="0"/>
              </a:spcAft>
              <a:buClr>
                <a:schemeClr val="dk1"/>
              </a:buClr>
              <a:buSzPts val="3500"/>
              <a:buFont typeface="Passion One"/>
              <a:buNone/>
              <a:defRPr sz="3500">
                <a:solidFill>
                  <a:schemeClr val="dk1"/>
                </a:solidFill>
                <a:latin typeface="Passion One"/>
                <a:ea typeface="Passion One"/>
                <a:cs typeface="Passion One"/>
                <a:sym typeface="Passion One"/>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Inter"/>
              <a:buChar char="●"/>
              <a:defRPr>
                <a:solidFill>
                  <a:schemeClr val="dk1"/>
                </a:solidFill>
                <a:latin typeface="Inter"/>
                <a:ea typeface="Inter"/>
                <a:cs typeface="Inter"/>
                <a:sym typeface="Inter"/>
              </a:defRPr>
            </a:lvl1pPr>
            <a:lvl2pPr marL="914400" lvl="1" indent="-317500">
              <a:lnSpc>
                <a:spcPct val="115000"/>
              </a:lnSpc>
              <a:spcBef>
                <a:spcPts val="0"/>
              </a:spcBef>
              <a:spcAft>
                <a:spcPts val="0"/>
              </a:spcAft>
              <a:buClr>
                <a:schemeClr val="dk1"/>
              </a:buClr>
              <a:buSzPts val="1400"/>
              <a:buFont typeface="Inter"/>
              <a:buChar char="○"/>
              <a:defRPr>
                <a:solidFill>
                  <a:schemeClr val="dk1"/>
                </a:solidFill>
                <a:latin typeface="Inter"/>
                <a:ea typeface="Inter"/>
                <a:cs typeface="Inter"/>
                <a:sym typeface="Inter"/>
              </a:defRPr>
            </a:lvl2pPr>
            <a:lvl3pPr marL="1371600" lvl="2" indent="-317500">
              <a:lnSpc>
                <a:spcPct val="115000"/>
              </a:lnSpc>
              <a:spcBef>
                <a:spcPts val="0"/>
              </a:spcBef>
              <a:spcAft>
                <a:spcPts val="0"/>
              </a:spcAft>
              <a:buClr>
                <a:schemeClr val="dk1"/>
              </a:buClr>
              <a:buSzPts val="1400"/>
              <a:buFont typeface="Inter"/>
              <a:buChar char="■"/>
              <a:defRPr>
                <a:solidFill>
                  <a:schemeClr val="dk1"/>
                </a:solidFill>
                <a:latin typeface="Inter"/>
                <a:ea typeface="Inter"/>
                <a:cs typeface="Inter"/>
                <a:sym typeface="Inter"/>
              </a:defRPr>
            </a:lvl3pPr>
            <a:lvl4pPr marL="1828800" lvl="3" indent="-317500">
              <a:lnSpc>
                <a:spcPct val="115000"/>
              </a:lnSpc>
              <a:spcBef>
                <a:spcPts val="0"/>
              </a:spcBef>
              <a:spcAft>
                <a:spcPts val="0"/>
              </a:spcAft>
              <a:buClr>
                <a:schemeClr val="dk1"/>
              </a:buClr>
              <a:buSzPts val="1400"/>
              <a:buFont typeface="Inter"/>
              <a:buChar char="●"/>
              <a:defRPr>
                <a:solidFill>
                  <a:schemeClr val="dk1"/>
                </a:solidFill>
                <a:latin typeface="Inter"/>
                <a:ea typeface="Inter"/>
                <a:cs typeface="Inter"/>
                <a:sym typeface="Inter"/>
              </a:defRPr>
            </a:lvl4pPr>
            <a:lvl5pPr marL="2286000" lvl="4" indent="-317500">
              <a:lnSpc>
                <a:spcPct val="115000"/>
              </a:lnSpc>
              <a:spcBef>
                <a:spcPts val="0"/>
              </a:spcBef>
              <a:spcAft>
                <a:spcPts val="0"/>
              </a:spcAft>
              <a:buClr>
                <a:schemeClr val="dk1"/>
              </a:buClr>
              <a:buSzPts val="1400"/>
              <a:buFont typeface="Inter"/>
              <a:buChar char="○"/>
              <a:defRPr>
                <a:solidFill>
                  <a:schemeClr val="dk1"/>
                </a:solidFill>
                <a:latin typeface="Inter"/>
                <a:ea typeface="Inter"/>
                <a:cs typeface="Inter"/>
                <a:sym typeface="Inter"/>
              </a:defRPr>
            </a:lvl5pPr>
            <a:lvl6pPr marL="2743200" lvl="5" indent="-317500">
              <a:lnSpc>
                <a:spcPct val="115000"/>
              </a:lnSpc>
              <a:spcBef>
                <a:spcPts val="0"/>
              </a:spcBef>
              <a:spcAft>
                <a:spcPts val="0"/>
              </a:spcAft>
              <a:buClr>
                <a:schemeClr val="dk1"/>
              </a:buClr>
              <a:buSzPts val="1400"/>
              <a:buFont typeface="Inter"/>
              <a:buChar char="■"/>
              <a:defRPr>
                <a:solidFill>
                  <a:schemeClr val="dk1"/>
                </a:solidFill>
                <a:latin typeface="Inter"/>
                <a:ea typeface="Inter"/>
                <a:cs typeface="Inter"/>
                <a:sym typeface="Inter"/>
              </a:defRPr>
            </a:lvl6pPr>
            <a:lvl7pPr marL="3200400" lvl="6" indent="-317500">
              <a:lnSpc>
                <a:spcPct val="115000"/>
              </a:lnSpc>
              <a:spcBef>
                <a:spcPts val="0"/>
              </a:spcBef>
              <a:spcAft>
                <a:spcPts val="0"/>
              </a:spcAft>
              <a:buClr>
                <a:schemeClr val="dk1"/>
              </a:buClr>
              <a:buSzPts val="1400"/>
              <a:buFont typeface="Inter"/>
              <a:buChar char="●"/>
              <a:defRPr>
                <a:solidFill>
                  <a:schemeClr val="dk1"/>
                </a:solidFill>
                <a:latin typeface="Inter"/>
                <a:ea typeface="Inter"/>
                <a:cs typeface="Inter"/>
                <a:sym typeface="Inter"/>
              </a:defRPr>
            </a:lvl7pPr>
            <a:lvl8pPr marL="3657600" lvl="7" indent="-317500">
              <a:lnSpc>
                <a:spcPct val="115000"/>
              </a:lnSpc>
              <a:spcBef>
                <a:spcPts val="0"/>
              </a:spcBef>
              <a:spcAft>
                <a:spcPts val="0"/>
              </a:spcAft>
              <a:buClr>
                <a:schemeClr val="dk1"/>
              </a:buClr>
              <a:buSzPts val="1400"/>
              <a:buFont typeface="Inter"/>
              <a:buChar char="○"/>
              <a:defRPr>
                <a:solidFill>
                  <a:schemeClr val="dk1"/>
                </a:solidFill>
                <a:latin typeface="Inter"/>
                <a:ea typeface="Inter"/>
                <a:cs typeface="Inter"/>
                <a:sym typeface="Inter"/>
              </a:defRPr>
            </a:lvl8pPr>
            <a:lvl9pPr marL="4114800" lvl="8" indent="-317500">
              <a:lnSpc>
                <a:spcPct val="115000"/>
              </a:lnSpc>
              <a:spcBef>
                <a:spcPts val="0"/>
              </a:spcBef>
              <a:spcAft>
                <a:spcPts val="0"/>
              </a:spcAft>
              <a:buClr>
                <a:schemeClr val="dk1"/>
              </a:buClr>
              <a:buSzPts val="1400"/>
              <a:buFont typeface="Inter"/>
              <a:buChar char="■"/>
              <a:defRPr>
                <a:solidFill>
                  <a:schemeClr val="dk1"/>
                </a:solidFill>
                <a:latin typeface="Inter"/>
                <a:ea typeface="Inter"/>
                <a:cs typeface="Inter"/>
                <a:sym typeface="Inter"/>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7" r:id="rId8"/>
    <p:sldLayoutId id="2147483658" r:id="rId9"/>
    <p:sldLayoutId id="2147483659" r:id="rId10"/>
    <p:sldLayoutId id="2147483660" r:id="rId11"/>
    <p:sldLayoutId id="2147483661" r:id="rId12"/>
    <p:sldLayoutId id="2147483662" r:id="rId13"/>
    <p:sldLayoutId id="2147483663" r:id="rId14"/>
    <p:sldLayoutId id="2147483664" r:id="rId15"/>
    <p:sldLayoutId id="2147483665" r:id="rId16"/>
    <p:sldLayoutId id="2147483666" r:id="rId17"/>
    <p:sldLayoutId id="2147483668" r:id="rId18"/>
    <p:sldLayoutId id="2147483669" r:id="rId19"/>
    <p:sldLayoutId id="2147483670" r:id="rId20"/>
    <p:sldLayoutId id="2147483672" r:id="rId21"/>
    <p:sldLayoutId id="2147483673" r:id="rId2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340">
          <p15:clr>
            <a:srgbClr val="EA4335"/>
          </p15:clr>
        </p15:guide>
        <p15:guide id="2" orient="horz" pos="2900">
          <p15:clr>
            <a:srgbClr val="EA4335"/>
          </p15:clr>
        </p15:guide>
        <p15:guide id="3" pos="449">
          <p15:clr>
            <a:srgbClr val="EA4335"/>
          </p15:clr>
        </p15:guide>
        <p15:guide id="4" pos="5311">
          <p15:clr>
            <a:srgbClr val="EA4335"/>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8.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25.xml.rels><?xml version="1.0" encoding="UTF-8" standalone="yes"?>
<Relationships xmlns="http://schemas.openxmlformats.org/package/2006/relationships"><Relationship Id="rId3" Type="http://schemas.openxmlformats.org/officeDocument/2006/relationships/image" Target="../media/image270.png"/><Relationship Id="rId2" Type="http://schemas.openxmlformats.org/officeDocument/2006/relationships/image" Target="../media/image260.png"/><Relationship Id="rId1" Type="http://schemas.openxmlformats.org/officeDocument/2006/relationships/slideLayout" Target="../slideLayouts/slideLayout10.xml"/><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xml"/><Relationship Id="rId4" Type="http://schemas.openxmlformats.org/officeDocument/2006/relationships/image" Target="../media/image38.png"/></Relationships>
</file>

<file path=ppt/slides/_rels/slide31.xml.rels><?xml version="1.0" encoding="UTF-8" standalone="yes"?>
<Relationships xmlns="http://schemas.openxmlformats.org/package/2006/relationships"><Relationship Id="rId3" Type="http://schemas.openxmlformats.org/officeDocument/2006/relationships/image" Target="../media/image340.png"/><Relationship Id="rId2" Type="http://schemas.openxmlformats.org/officeDocument/2006/relationships/image" Target="../media/image39.png"/><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00.png"/><Relationship Id="rId1" Type="http://schemas.openxmlformats.org/officeDocument/2006/relationships/slideLayout" Target="../slideLayouts/slideLayout11.xml"/><Relationship Id="rId4" Type="http://schemas.microsoft.com/office/2007/relationships/hdphoto" Target="../media/hdphoto2.wdp"/></Relationships>
</file>

<file path=ppt/slides/_rels/slide3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46.png"/><Relationship Id="rId1" Type="http://schemas.openxmlformats.org/officeDocument/2006/relationships/slideLayout" Target="../slideLayouts/slideLayout20.xml"/><Relationship Id="rId4" Type="http://schemas.microsoft.com/office/2007/relationships/hdphoto" Target="../media/hdphoto3.wdp"/></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48.png"/><Relationship Id="rId1" Type="http://schemas.openxmlformats.org/officeDocument/2006/relationships/slideLayout" Target="../slideLayouts/slideLayout11.xml"/><Relationship Id="rId5" Type="http://schemas.microsoft.com/office/2007/relationships/hdphoto" Target="../media/hdphoto5.wdp"/><Relationship Id="rId4" Type="http://schemas.microsoft.com/office/2007/relationships/hdphoto" Target="../media/hdphoto4.wdp"/></Relationships>
</file>

<file path=ppt/slides/_rels/slide4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50.png"/><Relationship Id="rId1" Type="http://schemas.openxmlformats.org/officeDocument/2006/relationships/slideLayout" Target="../slideLayouts/slideLayout20.xml"/></Relationships>
</file>

<file path=ppt/slides/_rels/slide4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0.xml"/><Relationship Id="rId5" Type="http://schemas.openxmlformats.org/officeDocument/2006/relationships/image" Target="../media/image54.png"/><Relationship Id="rId4" Type="http://schemas.openxmlformats.org/officeDocument/2006/relationships/image" Target="../media/image34.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2.xml"/><Relationship Id="rId4" Type="http://schemas.openxmlformats.org/officeDocument/2006/relationships/image" Target="../media/image45.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59.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61.png"/><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8.png"/><Relationship Id="rId3" Type="http://schemas.openxmlformats.org/officeDocument/2006/relationships/image" Target="../media/image49.png"/><Relationship Id="rId7" Type="http://schemas.openxmlformats.org/officeDocument/2006/relationships/image" Target="../media/image62.png"/><Relationship Id="rId12" Type="http://schemas.openxmlformats.org/officeDocument/2006/relationships/image" Target="../media/image67.png"/><Relationship Id="rId2" Type="http://schemas.openxmlformats.org/officeDocument/2006/relationships/notesSlide" Target="../notesSlides/notesSlide9.xml"/><Relationship Id="rId1" Type="http://schemas.openxmlformats.org/officeDocument/2006/relationships/slideLayout" Target="../slideLayouts/slideLayout9.xml"/><Relationship Id="rId6" Type="http://schemas.openxmlformats.org/officeDocument/2006/relationships/image" Target="../media/image60.png"/><Relationship Id="rId11" Type="http://schemas.openxmlformats.org/officeDocument/2006/relationships/image" Target="../media/image66.png"/><Relationship Id="rId5" Type="http://schemas.openxmlformats.org/officeDocument/2006/relationships/image" Target="../media/image57.png"/><Relationship Id="rId10" Type="http://schemas.openxmlformats.org/officeDocument/2006/relationships/image" Target="../media/image65.png"/><Relationship Id="rId4" Type="http://schemas.openxmlformats.org/officeDocument/2006/relationships/image" Target="../media/image51.png"/><Relationship Id="rId9" Type="http://schemas.openxmlformats.org/officeDocument/2006/relationships/image" Target="../media/image64.png"/></Relationships>
</file>

<file path=ppt/slides/_rels/slide53.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slide" Target="slide54.xml"/><Relationship Id="rId18" Type="http://schemas.openxmlformats.org/officeDocument/2006/relationships/image" Target="../media/image78.png"/><Relationship Id="rId3" Type="http://schemas.openxmlformats.org/officeDocument/2006/relationships/image" Target="../media/image49.png"/><Relationship Id="rId21" Type="http://schemas.openxmlformats.org/officeDocument/2006/relationships/slide" Target="slide58.xml"/><Relationship Id="rId7" Type="http://schemas.openxmlformats.org/officeDocument/2006/relationships/image" Target="../media/image71.png"/><Relationship Id="rId12" Type="http://schemas.openxmlformats.org/officeDocument/2006/relationships/image" Target="../media/image75.png"/><Relationship Id="rId17" Type="http://schemas.openxmlformats.org/officeDocument/2006/relationships/slide" Target="slide56.xml"/><Relationship Id="rId2" Type="http://schemas.openxmlformats.org/officeDocument/2006/relationships/notesSlide" Target="../notesSlides/notesSlide10.xml"/><Relationship Id="rId16" Type="http://schemas.openxmlformats.org/officeDocument/2006/relationships/image" Target="../media/image77.png"/><Relationship Id="rId20" Type="http://schemas.openxmlformats.org/officeDocument/2006/relationships/image" Target="../media/image79.png"/><Relationship Id="rId1" Type="http://schemas.openxmlformats.org/officeDocument/2006/relationships/slideLayout" Target="../slideLayouts/slideLayout9.xml"/><Relationship Id="rId6" Type="http://schemas.openxmlformats.org/officeDocument/2006/relationships/image" Target="../media/image66.png"/><Relationship Id="rId11" Type="http://schemas.openxmlformats.org/officeDocument/2006/relationships/slide" Target="slide59.xml"/><Relationship Id="rId5" Type="http://schemas.openxmlformats.org/officeDocument/2006/relationships/image" Target="../media/image70.png"/><Relationship Id="rId15" Type="http://schemas.openxmlformats.org/officeDocument/2006/relationships/slide" Target="slide55.xml"/><Relationship Id="rId10" Type="http://schemas.openxmlformats.org/officeDocument/2006/relationships/image" Target="../media/image74.png"/><Relationship Id="rId19" Type="http://schemas.openxmlformats.org/officeDocument/2006/relationships/slide" Target="slide57.xml"/><Relationship Id="rId4" Type="http://schemas.openxmlformats.org/officeDocument/2006/relationships/image" Target="../media/image69.png"/><Relationship Id="rId9" Type="http://schemas.openxmlformats.org/officeDocument/2006/relationships/image" Target="../media/image73.png"/><Relationship Id="rId14" Type="http://schemas.openxmlformats.org/officeDocument/2006/relationships/image" Target="../media/image76.png"/><Relationship Id="rId22" Type="http://schemas.openxmlformats.org/officeDocument/2006/relationships/image" Target="../media/image80.png"/></Relationships>
</file>

<file path=ppt/slides/_rels/slide54.xml.rels><?xml version="1.0" encoding="UTF-8" standalone="yes"?>
<Relationships xmlns="http://schemas.openxmlformats.org/package/2006/relationships"><Relationship Id="rId8" Type="http://schemas.openxmlformats.org/officeDocument/2006/relationships/image" Target="../media/image800.png"/><Relationship Id="rId13" Type="http://schemas.openxmlformats.org/officeDocument/2006/relationships/image" Target="../media/image83.png"/><Relationship Id="rId3" Type="http://schemas.openxmlformats.org/officeDocument/2006/relationships/image" Target="../media/image49.png"/><Relationship Id="rId7" Type="http://schemas.openxmlformats.org/officeDocument/2006/relationships/image" Target="../media/image790.png"/><Relationship Id="rId12" Type="http://schemas.openxmlformats.org/officeDocument/2006/relationships/image" Target="../media/image82.png"/><Relationship Id="rId2" Type="http://schemas.openxmlformats.org/officeDocument/2006/relationships/notesSlide" Target="../notesSlides/notesSlide11.xml"/><Relationship Id="rId1" Type="http://schemas.openxmlformats.org/officeDocument/2006/relationships/slideLayout" Target="../slideLayouts/slideLayout9.xml"/><Relationship Id="rId6" Type="http://schemas.openxmlformats.org/officeDocument/2006/relationships/image" Target="../media/image780.png"/><Relationship Id="rId11" Type="http://schemas.openxmlformats.org/officeDocument/2006/relationships/slide" Target="slide53.xml"/><Relationship Id="rId5" Type="http://schemas.openxmlformats.org/officeDocument/2006/relationships/image" Target="../media/image81.png"/><Relationship Id="rId10" Type="http://schemas.openxmlformats.org/officeDocument/2006/relationships/image" Target="../media/image86.png"/><Relationship Id="rId4" Type="http://schemas.openxmlformats.org/officeDocument/2006/relationships/image" Target="../media/image74.png"/><Relationship Id="rId9" Type="http://schemas.openxmlformats.org/officeDocument/2006/relationships/image" Target="../media/image810.png"/><Relationship Id="rId14" Type="http://schemas.openxmlformats.org/officeDocument/2006/relationships/image" Target="../media/image66.png"/></Relationships>
</file>

<file path=ppt/slides/_rels/slide55.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49.png"/><Relationship Id="rId7" Type="http://schemas.openxmlformats.org/officeDocument/2006/relationships/slide" Target="slide53.xml"/><Relationship Id="rId2" Type="http://schemas.openxmlformats.org/officeDocument/2006/relationships/notesSlide" Target="../notesSlides/notesSlide12.xml"/><Relationship Id="rId1" Type="http://schemas.openxmlformats.org/officeDocument/2006/relationships/slideLayout" Target="../slideLayouts/slideLayout9.xml"/><Relationship Id="rId6" Type="http://schemas.openxmlformats.org/officeDocument/2006/relationships/image" Target="../media/image850.png"/><Relationship Id="rId5" Type="http://schemas.openxmlformats.org/officeDocument/2006/relationships/image" Target="../media/image81.png"/><Relationship Id="rId10" Type="http://schemas.openxmlformats.org/officeDocument/2006/relationships/image" Target="../media/image66.png"/><Relationship Id="rId4" Type="http://schemas.openxmlformats.org/officeDocument/2006/relationships/image" Target="../media/image74.png"/><Relationship Id="rId9" Type="http://schemas.openxmlformats.org/officeDocument/2006/relationships/image" Target="../media/image83.png"/></Relationships>
</file>

<file path=ppt/slides/_rels/slide56.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49.png"/><Relationship Id="rId7" Type="http://schemas.openxmlformats.org/officeDocument/2006/relationships/slide" Target="slide53.xml"/><Relationship Id="rId2" Type="http://schemas.openxmlformats.org/officeDocument/2006/relationships/notesSlide" Target="../notesSlides/notesSlide13.xml"/><Relationship Id="rId1" Type="http://schemas.openxmlformats.org/officeDocument/2006/relationships/slideLayout" Target="../slideLayouts/slideLayout9.xml"/><Relationship Id="rId6" Type="http://schemas.openxmlformats.org/officeDocument/2006/relationships/image" Target="../media/image860.png"/><Relationship Id="rId5" Type="http://schemas.openxmlformats.org/officeDocument/2006/relationships/image" Target="../media/image81.png"/><Relationship Id="rId10" Type="http://schemas.openxmlformats.org/officeDocument/2006/relationships/image" Target="../media/image66.png"/><Relationship Id="rId4" Type="http://schemas.openxmlformats.org/officeDocument/2006/relationships/image" Target="../media/image74.png"/><Relationship Id="rId9" Type="http://schemas.openxmlformats.org/officeDocument/2006/relationships/image" Target="../media/image83.png"/></Relationships>
</file>

<file path=ppt/slides/_rels/slide57.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49.png"/><Relationship Id="rId7" Type="http://schemas.openxmlformats.org/officeDocument/2006/relationships/image" Target="../media/image83.png"/><Relationship Id="rId2" Type="http://schemas.openxmlformats.org/officeDocument/2006/relationships/notesSlide" Target="../notesSlides/notesSlide14.xml"/><Relationship Id="rId1" Type="http://schemas.openxmlformats.org/officeDocument/2006/relationships/slideLayout" Target="../slideLayouts/slideLayout9.xml"/><Relationship Id="rId6" Type="http://schemas.openxmlformats.org/officeDocument/2006/relationships/image" Target="../media/image870.png"/><Relationship Id="rId5" Type="http://schemas.openxmlformats.org/officeDocument/2006/relationships/image" Target="../media/image81.png"/><Relationship Id="rId10" Type="http://schemas.openxmlformats.org/officeDocument/2006/relationships/image" Target="../media/image82.png"/><Relationship Id="rId4" Type="http://schemas.openxmlformats.org/officeDocument/2006/relationships/image" Target="../media/image74.png"/><Relationship Id="rId9" Type="http://schemas.openxmlformats.org/officeDocument/2006/relationships/slide" Target="slide53.xml"/></Relationships>
</file>

<file path=ppt/slides/_rels/slide58.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49.png"/><Relationship Id="rId7" Type="http://schemas.openxmlformats.org/officeDocument/2006/relationships/slide" Target="slide53.xml"/><Relationship Id="rId2" Type="http://schemas.openxmlformats.org/officeDocument/2006/relationships/notesSlide" Target="../notesSlides/notesSlide15.xml"/><Relationship Id="rId1" Type="http://schemas.openxmlformats.org/officeDocument/2006/relationships/slideLayout" Target="../slideLayouts/slideLayout9.xml"/><Relationship Id="rId6" Type="http://schemas.openxmlformats.org/officeDocument/2006/relationships/image" Target="../media/image89.png"/><Relationship Id="rId5" Type="http://schemas.openxmlformats.org/officeDocument/2006/relationships/image" Target="../media/image81.png"/><Relationship Id="rId4" Type="http://schemas.openxmlformats.org/officeDocument/2006/relationships/image" Target="../media/image74.png"/><Relationship Id="rId9" Type="http://schemas.openxmlformats.org/officeDocument/2006/relationships/image" Target="../media/image66.png"/></Relationships>
</file>

<file path=ppt/slides/_rels/slide5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0.png"/><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93.png"/><Relationship Id="rId1" Type="http://schemas.openxmlformats.org/officeDocument/2006/relationships/slideLayout" Target="../slideLayouts/slideLayout14.xml"/></Relationships>
</file>

<file path=ppt/slides/_rels/slide6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15.xml"/><Relationship Id="rId4" Type="http://schemas.openxmlformats.org/officeDocument/2006/relationships/image" Target="../media/image84.png"/></Relationships>
</file>

<file path=ppt/slides/_rels/slide6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15.xml"/><Relationship Id="rId4" Type="http://schemas.openxmlformats.org/officeDocument/2006/relationships/image" Target="../media/image84.png"/></Relationships>
</file>

<file path=ppt/slides/_rels/slide6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15.xml"/><Relationship Id="rId6" Type="http://schemas.openxmlformats.org/officeDocument/2006/relationships/image" Target="../media/image84.png"/><Relationship Id="rId5" Type="http://schemas.openxmlformats.org/officeDocument/2006/relationships/image" Target="../media/image102.png"/><Relationship Id="rId4" Type="http://schemas.openxmlformats.org/officeDocument/2006/relationships/image" Target="../media/image101.png"/></Relationships>
</file>

<file path=ppt/slides/_rels/slide6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4.png"/><Relationship Id="rId1" Type="http://schemas.openxmlformats.org/officeDocument/2006/relationships/slideLayout" Target="../slideLayouts/slideLayout14.xml"/></Relationships>
</file>

<file path=ppt/slides/_rels/slide65.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15.xml"/><Relationship Id="rId4" Type="http://schemas.openxmlformats.org/officeDocument/2006/relationships/image" Target="../media/image14.png"/></Relationships>
</file>

<file path=ppt/slides/_rels/slide6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06.png"/><Relationship Id="rId1" Type="http://schemas.openxmlformats.org/officeDocument/2006/relationships/slideLayout" Target="../slideLayouts/slideLayout15.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7.xml"/></Relationships>
</file>

<file path=ppt/slides/_rels/slide6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108.png"/><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5.xml"/><Relationship Id="rId4" Type="http://schemas.openxmlformats.org/officeDocument/2006/relationships/image" Target="../media/image4.svg"/></Relationships>
</file>

<file path=ppt/slides/_rels/slide7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109.png"/><Relationship Id="rId1" Type="http://schemas.openxmlformats.org/officeDocument/2006/relationships/slideLayout" Target="../slideLayouts/slideLayout19.xml"/></Relationships>
</file>

<file path=ppt/slides/_rels/slide71.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87.png"/><Relationship Id="rId1" Type="http://schemas.openxmlformats.org/officeDocument/2006/relationships/slideLayout" Target="../slideLayouts/slideLayout17.xml"/><Relationship Id="rId4" Type="http://schemas.openxmlformats.org/officeDocument/2006/relationships/image" Target="../media/image88.png"/></Relationships>
</file>

<file path=ppt/slides/_rels/slide7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112.png"/><Relationship Id="rId1" Type="http://schemas.openxmlformats.org/officeDocument/2006/relationships/slideLayout" Target="../slideLayouts/slideLayout19.xml"/></Relationships>
</file>

<file path=ppt/slides/_rels/slide7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113.png"/><Relationship Id="rId1" Type="http://schemas.openxmlformats.org/officeDocument/2006/relationships/slideLayout" Target="../slideLayouts/slideLayout17.xml"/></Relationships>
</file>

<file path=ppt/slides/_rels/slide7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115.png"/><Relationship Id="rId1" Type="http://schemas.openxmlformats.org/officeDocument/2006/relationships/slideLayout" Target="../slideLayouts/slideLayout19.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6.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19.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nip Diagonal Corner Rectangle 3">
            <a:extLst>
              <a:ext uri="{FF2B5EF4-FFF2-40B4-BE49-F238E27FC236}">
                <a16:creationId xmlns:a16="http://schemas.microsoft.com/office/drawing/2014/main" id="{36AC0D51-BE02-C824-BF95-5D5174141D04}"/>
              </a:ext>
            </a:extLst>
          </p:cNvPr>
          <p:cNvSpPr/>
          <p:nvPr/>
        </p:nvSpPr>
        <p:spPr>
          <a:xfrm>
            <a:off x="506324" y="344180"/>
            <a:ext cx="3760237" cy="671804"/>
          </a:xfrm>
          <a:prstGeom prst="snip2DiagRect">
            <a:avLst/>
          </a:prstGeom>
          <a:solidFill>
            <a:schemeClr val="accent1">
              <a:lumMod val="20000"/>
              <a:lumOff val="80000"/>
            </a:schemeClr>
          </a:solidFill>
          <a:ln>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3600" b="1" dirty="0">
                <a:solidFill>
                  <a:srgbClr val="FF9300"/>
                </a:solidFill>
                <a:latin typeface="Arial" panose="020B0604020202020204" pitchFamily="34" charset="0"/>
                <a:cs typeface="Arial" panose="020B0604020202020204" pitchFamily="34" charset="0"/>
              </a:rPr>
              <a:t>KHỞI ĐỘNG</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2B6ACDB0-3829-4049-6EC9-BA5C831B0148}"/>
                  </a:ext>
                </a:extLst>
              </p:cNvPr>
              <p:cNvSpPr txBox="1"/>
              <p:nvPr/>
            </p:nvSpPr>
            <p:spPr>
              <a:xfrm>
                <a:off x="402957" y="1063690"/>
                <a:ext cx="6032642" cy="3372783"/>
              </a:xfrm>
              <a:prstGeom prst="rect">
                <a:avLst/>
              </a:prstGeom>
              <a:noFill/>
            </p:spPr>
            <p:txBody>
              <a:bodyPr wrap="square">
                <a:spAutoFit/>
              </a:bodyPr>
              <a:lstStyle/>
              <a:p>
                <a:pPr algn="just">
                  <a:lnSpc>
                    <a:spcPct val="200000"/>
                  </a:lnSpc>
                </a:pPr>
                <a:r>
                  <a:rPr lang="da-DK" sz="2200" dirty="0" err="1">
                    <a:effectLst/>
                    <a:latin typeface="Arial" panose="020B0604020202020204" pitchFamily="34" charset="0"/>
                    <a:ea typeface="Calibri" panose="020F0502020204030204" pitchFamily="34" charset="0"/>
                    <a:cs typeface="Arial" panose="020B0604020202020204" pitchFamily="34" charset="0"/>
                  </a:rPr>
                  <a:t>Sau</a:t>
                </a:r>
                <a:r>
                  <a:rPr lang="da-DK" sz="2200" dirty="0">
                    <a:effectLst/>
                    <a:latin typeface="Arial" panose="020B0604020202020204" pitchFamily="34" charset="0"/>
                    <a:ea typeface="Calibri" panose="020F0502020204030204" pitchFamily="34" charset="0"/>
                    <a:cs typeface="Arial" panose="020B0604020202020204" pitchFamily="34" charset="0"/>
                  </a:rPr>
                  <a:t> khi </a:t>
                </a:r>
                <a:r>
                  <a:rPr lang="da-DK" sz="2200" dirty="0" err="1">
                    <a:effectLst/>
                    <a:latin typeface="Arial" panose="020B0604020202020204" pitchFamily="34" charset="0"/>
                    <a:ea typeface="Calibri" panose="020F0502020204030204" pitchFamily="34" charset="0"/>
                    <a:cs typeface="Arial" panose="020B0604020202020204" pitchFamily="34" charset="0"/>
                  </a:rPr>
                  <a:t>được</a:t>
                </a:r>
                <a:r>
                  <a:rPr lang="da-DK" sz="2200" dirty="0">
                    <a:effectLst/>
                    <a:latin typeface="Arial" panose="020B0604020202020204" pitchFamily="34" charset="0"/>
                    <a:ea typeface="Calibri" panose="020F0502020204030204" pitchFamily="34" charset="0"/>
                    <a:cs typeface="Arial" panose="020B0604020202020204" pitchFamily="34" charset="0"/>
                  </a:rPr>
                  <a:t> </a:t>
                </a:r>
                <a:r>
                  <a:rPr lang="da-DK" sz="2200" dirty="0" err="1">
                    <a:effectLst/>
                    <a:latin typeface="Arial" panose="020B0604020202020204" pitchFamily="34" charset="0"/>
                    <a:ea typeface="Calibri" panose="020F0502020204030204" pitchFamily="34" charset="0"/>
                    <a:cs typeface="Arial" panose="020B0604020202020204" pitchFamily="34" charset="0"/>
                  </a:rPr>
                  <a:t>ném</a:t>
                </a:r>
                <a:r>
                  <a:rPr lang="da-DK" sz="2200" dirty="0">
                    <a:effectLst/>
                    <a:latin typeface="Arial" panose="020B0604020202020204" pitchFamily="34" charset="0"/>
                    <a:ea typeface="Calibri" panose="020F0502020204030204" pitchFamily="34" charset="0"/>
                    <a:cs typeface="Arial" panose="020B0604020202020204" pitchFamily="34" charset="0"/>
                  </a:rPr>
                  <a:t> </a:t>
                </a:r>
                <a:r>
                  <a:rPr lang="da-DK" sz="2200" dirty="0" err="1">
                    <a:effectLst/>
                    <a:latin typeface="Arial" panose="020B0604020202020204" pitchFamily="34" charset="0"/>
                    <a:ea typeface="Calibri" panose="020F0502020204030204" pitchFamily="34" charset="0"/>
                    <a:cs typeface="Arial" panose="020B0604020202020204" pitchFamily="34" charset="0"/>
                  </a:rPr>
                  <a:t>theo</a:t>
                </a:r>
                <a:r>
                  <a:rPr lang="da-DK" sz="2200" dirty="0">
                    <a:effectLst/>
                    <a:latin typeface="Arial" panose="020B0604020202020204" pitchFamily="34" charset="0"/>
                    <a:ea typeface="Calibri" panose="020F0502020204030204" pitchFamily="34" charset="0"/>
                    <a:cs typeface="Arial" panose="020B0604020202020204" pitchFamily="34" charset="0"/>
                  </a:rPr>
                  <a:t> </a:t>
                </a:r>
                <a:r>
                  <a:rPr lang="da-DK" sz="2200" dirty="0" err="1">
                    <a:effectLst/>
                    <a:latin typeface="Arial" panose="020B0604020202020204" pitchFamily="34" charset="0"/>
                    <a:ea typeface="Calibri" panose="020F0502020204030204" pitchFamily="34" charset="0"/>
                    <a:cs typeface="Arial" panose="020B0604020202020204" pitchFamily="34" charset="0"/>
                  </a:rPr>
                  <a:t>chiều</a:t>
                </a:r>
                <a:r>
                  <a:rPr lang="da-DK" sz="2200" dirty="0">
                    <a:effectLst/>
                    <a:latin typeface="Arial" panose="020B0604020202020204" pitchFamily="34" charset="0"/>
                    <a:ea typeface="Calibri" panose="020F0502020204030204" pitchFamily="34" charset="0"/>
                    <a:cs typeface="Arial" panose="020B0604020202020204" pitchFamily="34" charset="0"/>
                  </a:rPr>
                  <a:t> </a:t>
                </a:r>
                <a:r>
                  <a:rPr lang="da-DK" sz="2200" dirty="0" err="1">
                    <a:effectLst/>
                    <a:latin typeface="Arial" panose="020B0604020202020204" pitchFamily="34" charset="0"/>
                    <a:ea typeface="Calibri" panose="020F0502020204030204" pitchFamily="34" charset="0"/>
                    <a:cs typeface="Arial" panose="020B0604020202020204" pitchFamily="34" charset="0"/>
                  </a:rPr>
                  <a:t>từ</a:t>
                </a:r>
                <a:r>
                  <a:rPr lang="da-DK" sz="2200" dirty="0">
                    <a:effectLst/>
                    <a:latin typeface="Arial" panose="020B0604020202020204" pitchFamily="34" charset="0"/>
                    <a:ea typeface="Calibri" panose="020F0502020204030204" pitchFamily="34" charset="0"/>
                    <a:cs typeface="Arial" panose="020B0604020202020204" pitchFamily="34" charset="0"/>
                  </a:rPr>
                  <a:t> </a:t>
                </a:r>
                <a:r>
                  <a:rPr lang="da-DK" sz="2200" dirty="0" err="1">
                    <a:effectLst/>
                    <a:latin typeface="Arial" panose="020B0604020202020204" pitchFamily="34" charset="0"/>
                    <a:ea typeface="Calibri" panose="020F0502020204030204" pitchFamily="34" charset="0"/>
                    <a:cs typeface="Arial" panose="020B0604020202020204" pitchFamily="34" charset="0"/>
                  </a:rPr>
                  <a:t>dưới</a:t>
                </a:r>
                <a:r>
                  <a:rPr lang="da-DK" sz="2200" dirty="0">
                    <a:effectLst/>
                    <a:latin typeface="Arial" panose="020B0604020202020204" pitchFamily="34" charset="0"/>
                    <a:ea typeface="Calibri" panose="020F0502020204030204" pitchFamily="34" charset="0"/>
                    <a:cs typeface="Arial" panose="020B0604020202020204" pitchFamily="34" charset="0"/>
                  </a:rPr>
                  <a:t> </a:t>
                </a:r>
                <a:r>
                  <a:rPr lang="da-DK" sz="2200" dirty="0" err="1">
                    <a:effectLst/>
                    <a:latin typeface="Arial" panose="020B0604020202020204" pitchFamily="34" charset="0"/>
                    <a:ea typeface="Calibri" panose="020F0502020204030204" pitchFamily="34" charset="0"/>
                    <a:cs typeface="Arial" panose="020B0604020202020204" pitchFamily="34" charset="0"/>
                  </a:rPr>
                  <a:t>lên</a:t>
                </a:r>
                <a:r>
                  <a:rPr lang="da-DK" sz="2200" dirty="0">
                    <a:effectLst/>
                    <a:latin typeface="Arial" panose="020B0604020202020204" pitchFamily="34" charset="0"/>
                    <a:ea typeface="Calibri" panose="020F0502020204030204" pitchFamily="34" charset="0"/>
                    <a:cs typeface="Arial" panose="020B0604020202020204" pitchFamily="34" charset="0"/>
                  </a:rPr>
                  <a:t>, </a:t>
                </a:r>
                <a:r>
                  <a:rPr lang="da-DK" sz="2200" dirty="0" err="1">
                    <a:effectLst/>
                    <a:latin typeface="Arial" panose="020B0604020202020204" pitchFamily="34" charset="0"/>
                    <a:ea typeface="Calibri" panose="020F0502020204030204" pitchFamily="34" charset="0"/>
                    <a:cs typeface="Arial" panose="020B0604020202020204" pitchFamily="34" charset="0"/>
                  </a:rPr>
                  <a:t>độ</a:t>
                </a:r>
                <a:r>
                  <a:rPr lang="da-DK" sz="2200" dirty="0">
                    <a:effectLst/>
                    <a:latin typeface="Arial" panose="020B0604020202020204" pitchFamily="34" charset="0"/>
                    <a:ea typeface="Calibri" panose="020F0502020204030204" pitchFamily="34" charset="0"/>
                    <a:cs typeface="Arial" panose="020B0604020202020204" pitchFamily="34" charset="0"/>
                  </a:rPr>
                  <a:t> </a:t>
                </a:r>
                <a:r>
                  <a:rPr lang="da-DK" sz="2200" dirty="0" err="1">
                    <a:effectLst/>
                    <a:latin typeface="Arial" panose="020B0604020202020204" pitchFamily="34" charset="0"/>
                    <a:ea typeface="Calibri" panose="020F0502020204030204" pitchFamily="34" charset="0"/>
                    <a:cs typeface="Arial" panose="020B0604020202020204" pitchFamily="34" charset="0"/>
                  </a:rPr>
                  <a:t>cao</a:t>
                </a:r>
                <a:r>
                  <a:rPr lang="da-DK" sz="2200" dirty="0">
                    <a:effectLst/>
                    <a:latin typeface="Arial" panose="020B0604020202020204" pitchFamily="34" charset="0"/>
                    <a:ea typeface="Calibri" panose="020F0502020204030204" pitchFamily="34" charset="0"/>
                    <a:cs typeface="Arial" panose="020B0604020202020204" pitchFamily="34" charset="0"/>
                  </a:rPr>
                  <a:t> h (m) </a:t>
                </a:r>
                <a:r>
                  <a:rPr lang="da-DK" sz="2200" dirty="0" err="1">
                    <a:effectLst/>
                    <a:latin typeface="Arial" panose="020B0604020202020204" pitchFamily="34" charset="0"/>
                    <a:ea typeface="Calibri" panose="020F0502020204030204" pitchFamily="34" charset="0"/>
                    <a:cs typeface="Arial" panose="020B0604020202020204" pitchFamily="34" charset="0"/>
                  </a:rPr>
                  <a:t>của</a:t>
                </a:r>
                <a:r>
                  <a:rPr lang="da-DK" sz="2200" dirty="0">
                    <a:effectLst/>
                    <a:latin typeface="Arial" panose="020B0604020202020204" pitchFamily="34" charset="0"/>
                    <a:ea typeface="Calibri" panose="020F0502020204030204" pitchFamily="34" charset="0"/>
                    <a:cs typeface="Arial" panose="020B0604020202020204" pitchFamily="34" charset="0"/>
                  </a:rPr>
                  <a:t> </a:t>
                </a:r>
                <a:r>
                  <a:rPr lang="da-DK" sz="2200" dirty="0" err="1">
                    <a:effectLst/>
                    <a:latin typeface="Arial" panose="020B0604020202020204" pitchFamily="34" charset="0"/>
                    <a:ea typeface="Calibri" panose="020F0502020204030204" pitchFamily="34" charset="0"/>
                    <a:cs typeface="Arial" panose="020B0604020202020204" pitchFamily="34" charset="0"/>
                  </a:rPr>
                  <a:t>quả</a:t>
                </a:r>
                <a:r>
                  <a:rPr lang="da-DK" sz="2200" dirty="0">
                    <a:effectLst/>
                    <a:latin typeface="Arial" panose="020B0604020202020204" pitchFamily="34" charset="0"/>
                    <a:ea typeface="Calibri" panose="020F0502020204030204" pitchFamily="34" charset="0"/>
                    <a:cs typeface="Arial" panose="020B0604020202020204" pitchFamily="34" charset="0"/>
                  </a:rPr>
                  <a:t> </a:t>
                </a:r>
                <a:r>
                  <a:rPr lang="da-DK" sz="2200" dirty="0" err="1">
                    <a:effectLst/>
                    <a:latin typeface="Arial" panose="020B0604020202020204" pitchFamily="34" charset="0"/>
                    <a:ea typeface="Calibri" panose="020F0502020204030204" pitchFamily="34" charset="0"/>
                    <a:cs typeface="Arial" panose="020B0604020202020204" pitchFamily="34" charset="0"/>
                  </a:rPr>
                  <a:t>bóng</a:t>
                </a:r>
                <a:r>
                  <a:rPr lang="da-DK" sz="2200" dirty="0">
                    <a:effectLst/>
                    <a:latin typeface="Arial" panose="020B0604020202020204" pitchFamily="34" charset="0"/>
                    <a:ea typeface="Calibri" panose="020F0502020204030204" pitchFamily="34" charset="0"/>
                    <a:cs typeface="Arial" panose="020B0604020202020204" pitchFamily="34" charset="0"/>
                  </a:rPr>
                  <a:t> </a:t>
                </a:r>
                <a:r>
                  <a:rPr lang="da-DK" sz="2200" dirty="0" err="1">
                    <a:effectLst/>
                    <a:latin typeface="Arial" panose="020B0604020202020204" pitchFamily="34" charset="0"/>
                    <a:ea typeface="Calibri" panose="020F0502020204030204" pitchFamily="34" charset="0"/>
                    <a:cs typeface="Arial" panose="020B0604020202020204" pitchFamily="34" charset="0"/>
                  </a:rPr>
                  <a:t>theo</a:t>
                </a:r>
                <a:r>
                  <a:rPr lang="da-DK" sz="2200" dirty="0">
                    <a:effectLst/>
                    <a:latin typeface="Arial" panose="020B0604020202020204" pitchFamily="34" charset="0"/>
                    <a:ea typeface="Calibri" panose="020F0502020204030204" pitchFamily="34" charset="0"/>
                    <a:cs typeface="Arial" panose="020B0604020202020204" pitchFamily="34" charset="0"/>
                  </a:rPr>
                  <a:t> </a:t>
                </a:r>
                <a:r>
                  <a:rPr lang="da-DK" sz="2200" dirty="0" err="1">
                    <a:effectLst/>
                    <a:latin typeface="Arial" panose="020B0604020202020204" pitchFamily="34" charset="0"/>
                    <a:ea typeface="Calibri" panose="020F0502020204030204" pitchFamily="34" charset="0"/>
                    <a:cs typeface="Arial" panose="020B0604020202020204" pitchFamily="34" charset="0"/>
                  </a:rPr>
                  <a:t>thời</a:t>
                </a:r>
                <a:r>
                  <a:rPr lang="da-DK" sz="2200" dirty="0">
                    <a:effectLst/>
                    <a:latin typeface="Arial" panose="020B0604020202020204" pitchFamily="34" charset="0"/>
                    <a:ea typeface="Calibri" panose="020F0502020204030204" pitchFamily="34" charset="0"/>
                    <a:cs typeface="Arial" panose="020B0604020202020204" pitchFamily="34" charset="0"/>
                  </a:rPr>
                  <a:t> </a:t>
                </a:r>
                <a:r>
                  <a:rPr lang="da-DK" sz="2200" dirty="0" err="1">
                    <a:effectLst/>
                    <a:latin typeface="Arial" panose="020B0604020202020204" pitchFamily="34" charset="0"/>
                    <a:ea typeface="Calibri" panose="020F0502020204030204" pitchFamily="34" charset="0"/>
                    <a:cs typeface="Arial" panose="020B0604020202020204" pitchFamily="34" charset="0"/>
                  </a:rPr>
                  <a:t>gian</a:t>
                </a:r>
                <a:r>
                  <a:rPr lang="da-DK" sz="2200" dirty="0">
                    <a:effectLst/>
                    <a:latin typeface="Arial" panose="020B0604020202020204" pitchFamily="34" charset="0"/>
                    <a:ea typeface="Calibri" panose="020F0502020204030204" pitchFamily="34" charset="0"/>
                    <a:cs typeface="Arial" panose="020B0604020202020204" pitchFamily="34" charset="0"/>
                  </a:rPr>
                  <a:t> t (</a:t>
                </a:r>
                <a:r>
                  <a:rPr lang="da-DK" sz="2200" dirty="0" err="1">
                    <a:effectLst/>
                    <a:latin typeface="Arial" panose="020B0604020202020204" pitchFamily="34" charset="0"/>
                    <a:ea typeface="Calibri" panose="020F0502020204030204" pitchFamily="34" charset="0"/>
                    <a:cs typeface="Arial" panose="020B0604020202020204" pitchFamily="34" charset="0"/>
                  </a:rPr>
                  <a:t>giây</a:t>
                </a:r>
                <a:r>
                  <a:rPr lang="da-DK" sz="2200" dirty="0">
                    <a:effectLst/>
                    <a:latin typeface="Arial" panose="020B0604020202020204" pitchFamily="34" charset="0"/>
                    <a:ea typeface="Calibri" panose="020F0502020204030204" pitchFamily="34" charset="0"/>
                    <a:cs typeface="Arial" panose="020B0604020202020204" pitchFamily="34" charset="0"/>
                  </a:rPr>
                  <a:t>) </a:t>
                </a:r>
                <a:r>
                  <a:rPr lang="da-DK" sz="2200" dirty="0" err="1">
                    <a:effectLst/>
                    <a:latin typeface="Arial" panose="020B0604020202020204" pitchFamily="34" charset="0"/>
                    <a:ea typeface="Calibri" panose="020F0502020204030204" pitchFamily="34" charset="0"/>
                    <a:cs typeface="Arial" panose="020B0604020202020204" pitchFamily="34" charset="0"/>
                  </a:rPr>
                  <a:t>được</a:t>
                </a:r>
                <a:r>
                  <a:rPr lang="da-DK" sz="2200" dirty="0">
                    <a:effectLst/>
                    <a:latin typeface="Arial" panose="020B0604020202020204" pitchFamily="34" charset="0"/>
                    <a:ea typeface="Calibri" panose="020F0502020204030204" pitchFamily="34" charset="0"/>
                    <a:cs typeface="Arial" panose="020B0604020202020204" pitchFamily="34" charset="0"/>
                  </a:rPr>
                  <a:t> </a:t>
                </a:r>
                <a:r>
                  <a:rPr lang="da-DK" sz="2200" dirty="0" err="1">
                    <a:effectLst/>
                    <a:latin typeface="Arial" panose="020B0604020202020204" pitchFamily="34" charset="0"/>
                    <a:ea typeface="Calibri" panose="020F0502020204030204" pitchFamily="34" charset="0"/>
                    <a:cs typeface="Arial" panose="020B0604020202020204" pitchFamily="34" charset="0"/>
                  </a:rPr>
                  <a:t>xác</a:t>
                </a:r>
                <a:r>
                  <a:rPr lang="da-DK" sz="2200" dirty="0">
                    <a:effectLst/>
                    <a:latin typeface="Arial" panose="020B0604020202020204" pitchFamily="34" charset="0"/>
                    <a:ea typeface="Calibri" panose="020F0502020204030204" pitchFamily="34" charset="0"/>
                    <a:cs typeface="Arial" panose="020B0604020202020204" pitchFamily="34" charset="0"/>
                  </a:rPr>
                  <a:t> </a:t>
                </a:r>
                <a:r>
                  <a:rPr lang="da-DK" sz="2200" dirty="0" err="1">
                    <a:effectLst/>
                    <a:latin typeface="Arial" panose="020B0604020202020204" pitchFamily="34" charset="0"/>
                    <a:ea typeface="Calibri" panose="020F0502020204030204" pitchFamily="34" charset="0"/>
                    <a:cs typeface="Arial" panose="020B0604020202020204" pitchFamily="34" charset="0"/>
                  </a:rPr>
                  <a:t>định</a:t>
                </a:r>
                <a:r>
                  <a:rPr lang="da-DK" sz="2200" dirty="0">
                    <a:effectLst/>
                    <a:latin typeface="Arial" panose="020B0604020202020204" pitchFamily="34" charset="0"/>
                    <a:ea typeface="Calibri" panose="020F0502020204030204" pitchFamily="34" charset="0"/>
                    <a:cs typeface="Arial" panose="020B0604020202020204" pitchFamily="34" charset="0"/>
                  </a:rPr>
                  <a:t> </a:t>
                </a:r>
                <a:r>
                  <a:rPr lang="da-DK" sz="2200" dirty="0" err="1">
                    <a:effectLst/>
                    <a:latin typeface="Arial" panose="020B0604020202020204" pitchFamily="34" charset="0"/>
                    <a:ea typeface="Calibri" panose="020F0502020204030204" pitchFamily="34" charset="0"/>
                    <a:cs typeface="Arial" panose="020B0604020202020204" pitchFamily="34" charset="0"/>
                  </a:rPr>
                  <a:t>bởi</a:t>
                </a:r>
                <a:r>
                  <a:rPr lang="da-DK" sz="2200" dirty="0">
                    <a:effectLst/>
                    <a:latin typeface="Arial" panose="020B0604020202020204" pitchFamily="34" charset="0"/>
                    <a:ea typeface="Calibri" panose="020F0502020204030204" pitchFamily="34" charset="0"/>
                    <a:cs typeface="Arial" panose="020B0604020202020204" pitchFamily="34" charset="0"/>
                  </a:rPr>
                  <a:t> </a:t>
                </a:r>
                <a:r>
                  <a:rPr lang="da-DK" sz="2200" dirty="0" err="1">
                    <a:effectLst/>
                    <a:latin typeface="Arial" panose="020B0604020202020204" pitchFamily="34" charset="0"/>
                    <a:ea typeface="Calibri" panose="020F0502020204030204" pitchFamily="34" charset="0"/>
                    <a:cs typeface="Arial" panose="020B0604020202020204" pitchFamily="34" charset="0"/>
                  </a:rPr>
                  <a:t>công</a:t>
                </a:r>
                <a:r>
                  <a:rPr lang="da-DK" sz="2200" dirty="0">
                    <a:effectLst/>
                    <a:latin typeface="Arial" panose="020B0604020202020204" pitchFamily="34" charset="0"/>
                    <a:ea typeface="Calibri" panose="020F0502020204030204" pitchFamily="34" charset="0"/>
                    <a:cs typeface="Arial" panose="020B0604020202020204" pitchFamily="34" charset="0"/>
                  </a:rPr>
                  <a:t> </a:t>
                </a:r>
                <a:r>
                  <a:rPr lang="da-DK" sz="2200" dirty="0" err="1">
                    <a:effectLst/>
                    <a:latin typeface="Arial" panose="020B0604020202020204" pitchFamily="34" charset="0"/>
                    <a:ea typeface="Calibri" panose="020F0502020204030204" pitchFamily="34" charset="0"/>
                    <a:cs typeface="Arial" panose="020B0604020202020204" pitchFamily="34" charset="0"/>
                  </a:rPr>
                  <a:t>thức</a:t>
                </a:r>
                <a:r>
                  <a:rPr lang="da-DK" sz="22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da-DK" sz="2200" i="0">
                        <a:effectLst/>
                        <a:latin typeface="Cambria Math" panose="02040503050406030204" pitchFamily="18" charset="0"/>
                        <a:ea typeface="Calibri" panose="020F0502020204030204" pitchFamily="34" charset="0"/>
                        <a:cs typeface="Times New Roman" panose="02020603050405020304" pitchFamily="18" charset="0"/>
                      </a:rPr>
                      <m:t>h</m:t>
                    </m:r>
                    <m:r>
                      <a:rPr lang="da-DK" sz="2200" i="0">
                        <a:effectLst/>
                        <a:latin typeface="Cambria Math" panose="02040503050406030204" pitchFamily="18" charset="0"/>
                        <a:ea typeface="Calibri" panose="020F0502020204030204" pitchFamily="34" charset="0"/>
                        <a:cs typeface="Times New Roman" panose="02020603050405020304" pitchFamily="18" charset="0"/>
                      </a:rPr>
                      <m:t>=2+9</m:t>
                    </m:r>
                    <m:r>
                      <m:rPr>
                        <m:sty m:val="p"/>
                      </m:rPr>
                      <a:rPr lang="da-DK" sz="2200" i="0">
                        <a:effectLst/>
                        <a:latin typeface="Cambria Math" panose="02040503050406030204" pitchFamily="18" charset="0"/>
                        <a:ea typeface="Calibri" panose="020F0502020204030204" pitchFamily="34" charset="0"/>
                        <a:cs typeface="Times New Roman" panose="02020603050405020304" pitchFamily="18" charset="0"/>
                      </a:rPr>
                      <m:t>t</m:t>
                    </m:r>
                    <m:r>
                      <a:rPr lang="da-DK" sz="2200" i="0">
                        <a:effectLst/>
                        <a:latin typeface="Cambria Math" panose="02040503050406030204" pitchFamily="18" charset="0"/>
                        <a:ea typeface="Calibri" panose="020F0502020204030204" pitchFamily="34" charset="0"/>
                        <a:cs typeface="Times New Roman" panose="02020603050405020304" pitchFamily="18" charset="0"/>
                      </a:rPr>
                      <m:t>−5</m:t>
                    </m:r>
                    <m:sSup>
                      <m:sSupPr>
                        <m:ctrlPr>
                          <a:rPr lang="en-VN" sz="22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da-DK" sz="2200" i="0">
                            <a:effectLst/>
                            <a:latin typeface="Cambria Math" panose="02040503050406030204" pitchFamily="18" charset="0"/>
                            <a:ea typeface="Calibri" panose="020F0502020204030204" pitchFamily="34" charset="0"/>
                            <a:cs typeface="Times New Roman" panose="02020603050405020304" pitchFamily="18" charset="0"/>
                          </a:rPr>
                          <m:t>t</m:t>
                        </m:r>
                      </m:e>
                      <m:sup>
                        <m:r>
                          <a:rPr lang="da-DK" sz="2200" i="0">
                            <a:effectLst/>
                            <a:latin typeface="Cambria Math" panose="02040503050406030204" pitchFamily="18" charset="0"/>
                            <a:ea typeface="Calibri" panose="020F0502020204030204" pitchFamily="34" charset="0"/>
                            <a:cs typeface="Times New Roman" panose="02020603050405020304" pitchFamily="18" charset="0"/>
                          </a:rPr>
                          <m:t>2</m:t>
                        </m:r>
                      </m:sup>
                    </m:sSup>
                  </m:oMath>
                </a14:m>
                <a:r>
                  <a:rPr lang="da-DK" sz="2200" dirty="0">
                    <a:effectLst/>
                    <a:latin typeface="Arial" panose="020B0604020202020204" pitchFamily="34" charset="0"/>
                    <a:ea typeface="Calibri" panose="020F0502020204030204" pitchFamily="34" charset="0"/>
                    <a:cs typeface="Arial" panose="020B0604020202020204" pitchFamily="34" charset="0"/>
                  </a:rPr>
                  <a:t>. </a:t>
                </a:r>
                <a:r>
                  <a:rPr lang="da-DK" sz="2200" dirty="0" err="1">
                    <a:effectLst/>
                    <a:latin typeface="Arial" panose="020B0604020202020204" pitchFamily="34" charset="0"/>
                    <a:ea typeface="Calibri" panose="020F0502020204030204" pitchFamily="34" charset="0"/>
                    <a:cs typeface="Arial" panose="020B0604020202020204" pitchFamily="34" charset="0"/>
                  </a:rPr>
                  <a:t>Thời</a:t>
                </a:r>
                <a:r>
                  <a:rPr lang="da-DK" sz="2200" dirty="0">
                    <a:effectLst/>
                    <a:latin typeface="Arial" panose="020B0604020202020204" pitchFamily="34" charset="0"/>
                    <a:ea typeface="Calibri" panose="020F0502020204030204" pitchFamily="34" charset="0"/>
                    <a:cs typeface="Arial" panose="020B0604020202020204" pitchFamily="34" charset="0"/>
                  </a:rPr>
                  <a:t> </a:t>
                </a:r>
                <a:r>
                  <a:rPr lang="da-DK" sz="2200" dirty="0" err="1">
                    <a:effectLst/>
                    <a:latin typeface="Arial" panose="020B0604020202020204" pitchFamily="34" charset="0"/>
                    <a:ea typeface="Calibri" panose="020F0502020204030204" pitchFamily="34" charset="0"/>
                    <a:cs typeface="Arial" panose="020B0604020202020204" pitchFamily="34" charset="0"/>
                  </a:rPr>
                  <a:t>gian</a:t>
                </a:r>
                <a:r>
                  <a:rPr lang="da-DK" sz="2200" dirty="0">
                    <a:effectLst/>
                    <a:latin typeface="Arial" panose="020B0604020202020204" pitchFamily="34" charset="0"/>
                    <a:ea typeface="Calibri" panose="020F0502020204030204" pitchFamily="34" charset="0"/>
                    <a:cs typeface="Arial" panose="020B0604020202020204" pitchFamily="34" charset="0"/>
                  </a:rPr>
                  <a:t> </a:t>
                </a:r>
                <a:r>
                  <a:rPr lang="da-DK" sz="2200" dirty="0" err="1">
                    <a:effectLst/>
                    <a:latin typeface="Arial" panose="020B0604020202020204" pitchFamily="34" charset="0"/>
                    <a:ea typeface="Calibri" panose="020F0502020204030204" pitchFamily="34" charset="0"/>
                    <a:cs typeface="Arial" panose="020B0604020202020204" pitchFamily="34" charset="0"/>
                  </a:rPr>
                  <a:t>từ</a:t>
                </a:r>
                <a:r>
                  <a:rPr lang="da-DK" sz="2200" dirty="0">
                    <a:effectLst/>
                    <a:latin typeface="Arial" panose="020B0604020202020204" pitchFamily="34" charset="0"/>
                    <a:ea typeface="Calibri" panose="020F0502020204030204" pitchFamily="34" charset="0"/>
                    <a:cs typeface="Arial" panose="020B0604020202020204" pitchFamily="34" charset="0"/>
                  </a:rPr>
                  <a:t> </a:t>
                </a:r>
                <a:r>
                  <a:rPr lang="da-DK" sz="2200" dirty="0" err="1">
                    <a:effectLst/>
                    <a:latin typeface="Arial" panose="020B0604020202020204" pitchFamily="34" charset="0"/>
                    <a:ea typeface="Calibri" panose="020F0502020204030204" pitchFamily="34" charset="0"/>
                    <a:cs typeface="Arial" panose="020B0604020202020204" pitchFamily="34" charset="0"/>
                  </a:rPr>
                  <a:t>lúc</a:t>
                </a:r>
                <a:r>
                  <a:rPr lang="da-DK" sz="2200" dirty="0">
                    <a:effectLst/>
                    <a:latin typeface="Arial" panose="020B0604020202020204" pitchFamily="34" charset="0"/>
                    <a:ea typeface="Calibri" panose="020F0502020204030204" pitchFamily="34" charset="0"/>
                    <a:cs typeface="Arial" panose="020B0604020202020204" pitchFamily="34" charset="0"/>
                  </a:rPr>
                  <a:t> </a:t>
                </a:r>
                <a:r>
                  <a:rPr lang="da-DK" sz="2200" dirty="0" err="1">
                    <a:effectLst/>
                    <a:latin typeface="Arial" panose="020B0604020202020204" pitchFamily="34" charset="0"/>
                    <a:ea typeface="Calibri" panose="020F0502020204030204" pitchFamily="34" charset="0"/>
                    <a:cs typeface="Arial" panose="020B0604020202020204" pitchFamily="34" charset="0"/>
                  </a:rPr>
                  <a:t>ném</a:t>
                </a:r>
                <a:r>
                  <a:rPr lang="da-DK" sz="2200" dirty="0">
                    <a:effectLst/>
                    <a:latin typeface="Arial" panose="020B0604020202020204" pitchFamily="34" charset="0"/>
                    <a:ea typeface="Calibri" panose="020F0502020204030204" pitchFamily="34" charset="0"/>
                    <a:cs typeface="Arial" panose="020B0604020202020204" pitchFamily="34" charset="0"/>
                  </a:rPr>
                  <a:t> </a:t>
                </a:r>
                <a:r>
                  <a:rPr lang="da-DK" sz="2200" dirty="0" err="1">
                    <a:effectLst/>
                    <a:latin typeface="Arial" panose="020B0604020202020204" pitchFamily="34" charset="0"/>
                    <a:ea typeface="Calibri" panose="020F0502020204030204" pitchFamily="34" charset="0"/>
                    <a:cs typeface="Arial" panose="020B0604020202020204" pitchFamily="34" charset="0"/>
                  </a:rPr>
                  <a:t>cho</a:t>
                </a:r>
                <a:r>
                  <a:rPr lang="da-DK" sz="2200" dirty="0">
                    <a:effectLst/>
                    <a:latin typeface="Arial" panose="020B0604020202020204" pitchFamily="34" charset="0"/>
                    <a:ea typeface="Calibri" panose="020F0502020204030204" pitchFamily="34" charset="0"/>
                    <a:cs typeface="Arial" panose="020B0604020202020204" pitchFamily="34" charset="0"/>
                  </a:rPr>
                  <a:t> </a:t>
                </a:r>
                <a:r>
                  <a:rPr lang="da-DK" sz="2200" dirty="0" err="1">
                    <a:effectLst/>
                    <a:latin typeface="Arial" panose="020B0604020202020204" pitchFamily="34" charset="0"/>
                    <a:ea typeface="Calibri" panose="020F0502020204030204" pitchFamily="34" charset="0"/>
                    <a:cs typeface="Arial" panose="020B0604020202020204" pitchFamily="34" charset="0"/>
                  </a:rPr>
                  <a:t>đến</a:t>
                </a:r>
                <a:r>
                  <a:rPr lang="da-DK" sz="2200" dirty="0">
                    <a:effectLst/>
                    <a:latin typeface="Arial" panose="020B0604020202020204" pitchFamily="34" charset="0"/>
                    <a:ea typeface="Calibri" panose="020F0502020204030204" pitchFamily="34" charset="0"/>
                    <a:cs typeface="Arial" panose="020B0604020202020204" pitchFamily="34" charset="0"/>
                  </a:rPr>
                  <a:t> khi </a:t>
                </a:r>
                <a:r>
                  <a:rPr lang="da-DK" sz="2200" dirty="0" err="1">
                    <a:effectLst/>
                    <a:latin typeface="Arial" panose="020B0604020202020204" pitchFamily="34" charset="0"/>
                    <a:ea typeface="Calibri" panose="020F0502020204030204" pitchFamily="34" charset="0"/>
                    <a:cs typeface="Arial" panose="020B0604020202020204" pitchFamily="34" charset="0"/>
                  </a:rPr>
                  <a:t>bóng</a:t>
                </a:r>
                <a:r>
                  <a:rPr lang="da-DK" sz="2200" dirty="0">
                    <a:effectLst/>
                    <a:latin typeface="Arial" panose="020B0604020202020204" pitchFamily="34" charset="0"/>
                    <a:ea typeface="Calibri" panose="020F0502020204030204" pitchFamily="34" charset="0"/>
                    <a:cs typeface="Arial" panose="020B0604020202020204" pitchFamily="34" charset="0"/>
                  </a:rPr>
                  <a:t> </a:t>
                </a:r>
                <a:r>
                  <a:rPr lang="da-DK" sz="2200" dirty="0" err="1">
                    <a:effectLst/>
                    <a:latin typeface="Arial" panose="020B0604020202020204" pitchFamily="34" charset="0"/>
                    <a:ea typeface="Calibri" panose="020F0502020204030204" pitchFamily="34" charset="0"/>
                    <a:cs typeface="Arial" panose="020B0604020202020204" pitchFamily="34" charset="0"/>
                  </a:rPr>
                  <a:t>chạm</a:t>
                </a:r>
                <a:r>
                  <a:rPr lang="da-DK" sz="2200" dirty="0">
                    <a:effectLst/>
                    <a:latin typeface="Arial" panose="020B0604020202020204" pitchFamily="34" charset="0"/>
                    <a:ea typeface="Calibri" panose="020F0502020204030204" pitchFamily="34" charset="0"/>
                    <a:cs typeface="Arial" panose="020B0604020202020204" pitchFamily="34" charset="0"/>
                  </a:rPr>
                  <a:t> </a:t>
                </a:r>
                <a:r>
                  <a:rPr lang="da-DK" sz="2200" dirty="0" err="1">
                    <a:effectLst/>
                    <a:latin typeface="Arial" panose="020B0604020202020204" pitchFamily="34" charset="0"/>
                    <a:ea typeface="Calibri" panose="020F0502020204030204" pitchFamily="34" charset="0"/>
                    <a:cs typeface="Arial" panose="020B0604020202020204" pitchFamily="34" charset="0"/>
                  </a:rPr>
                  <a:t>đất</a:t>
                </a:r>
                <a:r>
                  <a:rPr lang="da-DK" sz="2200" dirty="0">
                    <a:effectLst/>
                    <a:latin typeface="Arial" panose="020B0604020202020204" pitchFamily="34" charset="0"/>
                    <a:ea typeface="Calibri" panose="020F0502020204030204" pitchFamily="34" charset="0"/>
                    <a:cs typeface="Arial" panose="020B0604020202020204" pitchFamily="34" charset="0"/>
                  </a:rPr>
                  <a:t> </a:t>
                </a:r>
                <a:r>
                  <a:rPr lang="da-DK" sz="2200" dirty="0" err="1">
                    <a:effectLst/>
                    <a:latin typeface="Arial" panose="020B0604020202020204" pitchFamily="34" charset="0"/>
                    <a:ea typeface="Calibri" panose="020F0502020204030204" pitchFamily="34" charset="0"/>
                    <a:cs typeface="Arial" panose="020B0604020202020204" pitchFamily="34" charset="0"/>
                  </a:rPr>
                  <a:t>là</a:t>
                </a:r>
                <a:r>
                  <a:rPr lang="da-DK" sz="2200" dirty="0">
                    <a:effectLst/>
                    <a:latin typeface="Arial" panose="020B0604020202020204" pitchFamily="34" charset="0"/>
                    <a:ea typeface="Calibri" panose="020F0502020204030204" pitchFamily="34" charset="0"/>
                    <a:cs typeface="Arial" panose="020B0604020202020204" pitchFamily="34" charset="0"/>
                  </a:rPr>
                  <a:t> </a:t>
                </a:r>
                <a:r>
                  <a:rPr lang="da-DK" sz="2200" dirty="0" err="1">
                    <a:effectLst/>
                    <a:latin typeface="Arial" panose="020B0604020202020204" pitchFamily="34" charset="0"/>
                    <a:ea typeface="Calibri" panose="020F0502020204030204" pitchFamily="34" charset="0"/>
                    <a:cs typeface="Arial" panose="020B0604020202020204" pitchFamily="34" charset="0"/>
                  </a:rPr>
                  <a:t>bao</a:t>
                </a:r>
                <a:r>
                  <a:rPr lang="da-DK" sz="2200" dirty="0">
                    <a:effectLst/>
                    <a:latin typeface="Arial" panose="020B0604020202020204" pitchFamily="34" charset="0"/>
                    <a:ea typeface="Calibri" panose="020F0502020204030204" pitchFamily="34" charset="0"/>
                    <a:cs typeface="Arial" panose="020B0604020202020204" pitchFamily="34" charset="0"/>
                  </a:rPr>
                  <a:t> </a:t>
                </a:r>
                <a:r>
                  <a:rPr lang="da-DK" sz="2200" dirty="0" err="1">
                    <a:effectLst/>
                    <a:latin typeface="Arial" panose="020B0604020202020204" pitchFamily="34" charset="0"/>
                    <a:ea typeface="Calibri" panose="020F0502020204030204" pitchFamily="34" charset="0"/>
                    <a:cs typeface="Arial" panose="020B0604020202020204" pitchFamily="34" charset="0"/>
                  </a:rPr>
                  <a:t>lâu</a:t>
                </a:r>
                <a:r>
                  <a:rPr lang="da-DK" sz="2200" dirty="0">
                    <a:effectLst/>
                    <a:latin typeface="Arial" panose="020B0604020202020204" pitchFamily="34" charset="0"/>
                    <a:ea typeface="Calibri" panose="020F0502020204030204" pitchFamily="34" charset="0"/>
                    <a:cs typeface="Arial" panose="020B0604020202020204" pitchFamily="34" charset="0"/>
                  </a:rPr>
                  <a:t>?</a:t>
                </a:r>
                <a:r>
                  <a:rPr lang="en-VN" sz="2200" dirty="0">
                    <a:effectLst/>
                    <a:latin typeface="Arial" panose="020B0604020202020204" pitchFamily="34" charset="0"/>
                    <a:cs typeface="Arial" panose="020B0604020202020204" pitchFamily="34" charset="0"/>
                  </a:rPr>
                  <a:t> </a:t>
                </a:r>
                <a:endParaRPr lang="en-VN" sz="2200" dirty="0">
                  <a:latin typeface="Arial" panose="020B0604020202020204" pitchFamily="34" charset="0"/>
                  <a:cs typeface="Arial" panose="020B0604020202020204" pitchFamily="34" charset="0"/>
                </a:endParaRPr>
              </a:p>
            </p:txBody>
          </p:sp>
        </mc:Choice>
        <mc:Fallback xmlns="">
          <p:sp>
            <p:nvSpPr>
              <p:cNvPr id="6" name="TextBox 5">
                <a:extLst>
                  <a:ext uri="{FF2B5EF4-FFF2-40B4-BE49-F238E27FC236}">
                    <a16:creationId xmlns:a16="http://schemas.microsoft.com/office/drawing/2014/main" id="{2B6ACDB0-3829-4049-6EC9-BA5C831B0148}"/>
                  </a:ext>
                </a:extLst>
              </p:cNvPr>
              <p:cNvSpPr txBox="1">
                <a:spLocks noRot="1" noChangeAspect="1" noMove="1" noResize="1" noEditPoints="1" noAdjustHandles="1" noChangeArrowheads="1" noChangeShapeType="1" noTextEdit="1"/>
              </p:cNvSpPr>
              <p:nvPr/>
            </p:nvSpPr>
            <p:spPr>
              <a:xfrm>
                <a:off x="402957" y="1063690"/>
                <a:ext cx="6032642" cy="3372783"/>
              </a:xfrm>
              <a:prstGeom prst="rect">
                <a:avLst/>
              </a:prstGeom>
              <a:blipFill>
                <a:blip r:embed="rId2"/>
                <a:stretch>
                  <a:fillRect l="-1261" r="-1261" b="-2622"/>
                </a:stretch>
              </a:blipFill>
            </p:spPr>
            <p:txBody>
              <a:bodyPr/>
              <a:lstStyle/>
              <a:p>
                <a:r>
                  <a:rPr lang="en-VN">
                    <a:noFill/>
                  </a:rPr>
                  <a:t> </a:t>
                </a:r>
              </a:p>
            </p:txBody>
          </p:sp>
        </mc:Fallback>
      </mc:AlternateContent>
      <p:pic>
        <p:nvPicPr>
          <p:cNvPr id="9" name="Picture 8">
            <a:extLst>
              <a:ext uri="{FF2B5EF4-FFF2-40B4-BE49-F238E27FC236}">
                <a16:creationId xmlns:a16="http://schemas.microsoft.com/office/drawing/2014/main" id="{B49195DD-8AF7-E27C-DB82-8E13D1FC04E0}"/>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6540665" y="240223"/>
            <a:ext cx="2200378" cy="4663053"/>
          </a:xfrm>
          <a:prstGeom prst="rect">
            <a:avLst/>
          </a:prstGeom>
        </p:spPr>
      </p:pic>
    </p:spTree>
    <p:extLst>
      <p:ext uri="{BB962C8B-B14F-4D97-AF65-F5344CB8AC3E}">
        <p14:creationId xmlns:p14="http://schemas.microsoft.com/office/powerpoint/2010/main" val="3825112028"/>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AA2CE6A5-8825-077D-1DFB-7F7C6822AD06}"/>
                  </a:ext>
                </a:extLst>
              </p:cNvPr>
              <p:cNvSpPr txBox="1"/>
              <p:nvPr/>
            </p:nvSpPr>
            <p:spPr>
              <a:xfrm>
                <a:off x="258282" y="954722"/>
                <a:ext cx="8627436" cy="3634265"/>
              </a:xfrm>
              <a:prstGeom prst="rect">
                <a:avLst/>
              </a:prstGeom>
              <a:noFill/>
            </p:spPr>
            <p:txBody>
              <a:bodyPr wrap="square">
                <a:spAutoFit/>
              </a:bodyPr>
              <a:lstStyle/>
              <a:p>
                <a:pPr algn="just">
                  <a:lnSpc>
                    <a:spcPct val="150000"/>
                  </a:lnSpc>
                  <a:spcBef>
                    <a:spcPts val="600"/>
                  </a:spcBef>
                  <a:spcAft>
                    <a:spcPts val="600"/>
                  </a:spcAft>
                </a:pPr>
                <a:r>
                  <a:rPr lang="en-US" sz="22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a) </a:t>
                </a:r>
                <a14:m>
                  <m:oMath xmlns:m="http://schemas.openxmlformats.org/officeDocument/2006/math">
                    <m:r>
                      <a:rPr lang="en-US" sz="2200" i="0">
                        <a:effectLst/>
                        <a:latin typeface="Cambria Math" panose="02040503050406030204" pitchFamily="18" charset="0"/>
                        <a:ea typeface="Times New Roman" panose="02020603050405020304" pitchFamily="18" charset="0"/>
                        <a:cs typeface="Times New Roman" panose="02020603050405020304" pitchFamily="18" charset="0"/>
                      </a:rPr>
                      <m:t>−7</m:t>
                    </m:r>
                    <m:sSup>
                      <m:sSupPr>
                        <m:ctrlPr>
                          <a:rPr lang="en-VN" sz="2200" i="1">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2200" i="0">
                            <a:effectLst/>
                            <a:latin typeface="Cambria Math" panose="02040503050406030204" pitchFamily="18" charset="0"/>
                            <a:ea typeface="Times New Roman" panose="02020603050405020304" pitchFamily="18" charset="0"/>
                            <a:cs typeface="Times New Roman" panose="02020603050405020304" pitchFamily="18" charset="0"/>
                          </a:rPr>
                          <m:t>x</m:t>
                        </m:r>
                      </m:e>
                      <m:sup>
                        <m:r>
                          <a:rPr lang="en-US" sz="2200" i="0">
                            <a:effectLst/>
                            <a:latin typeface="Cambria Math" panose="02040503050406030204" pitchFamily="18" charset="0"/>
                            <a:ea typeface="Times New Roman" panose="02020603050405020304" pitchFamily="18" charset="0"/>
                            <a:cs typeface="Times New Roman" panose="02020603050405020304" pitchFamily="18" charset="0"/>
                          </a:rPr>
                          <m:t>2</m:t>
                        </m:r>
                      </m:sup>
                    </m:sSup>
                  </m:oMath>
                </a14:m>
                <a:r>
                  <a:rPr lang="en-US" sz="2200" dirty="0">
                    <a:effectLst/>
                    <a:latin typeface="Arial" panose="020B0604020202020204" pitchFamily="34" charset="0"/>
                    <a:ea typeface="Times New Roman" panose="02020603050405020304" pitchFamily="18" charset="0"/>
                    <a:cs typeface="Arial" panose="020B0604020202020204" pitchFamily="34" charset="0"/>
                  </a:rPr>
                  <a:t> = 0 </a:t>
                </a:r>
                <a:r>
                  <a:rPr lang="en-US" sz="2200" dirty="0" err="1">
                    <a:effectLst/>
                    <a:latin typeface="Arial" panose="020B0604020202020204" pitchFamily="34" charset="0"/>
                    <a:ea typeface="Times New Roman" panose="02020603050405020304" pitchFamily="18" charset="0"/>
                    <a:cs typeface="Arial" panose="020B0604020202020204" pitchFamily="34" charset="0"/>
                  </a:rPr>
                  <a:t>là</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phương</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trình</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bậc</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hai</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một</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ẩn</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với</a:t>
                </a:r>
                <a:r>
                  <a:rPr lang="en-US" sz="2200" dirty="0">
                    <a:effectLst/>
                    <a:latin typeface="Arial" panose="020B0604020202020204" pitchFamily="34" charset="0"/>
                    <a:ea typeface="Times New Roman" panose="02020603050405020304" pitchFamily="18" charset="0"/>
                    <a:cs typeface="Arial" panose="020B0604020202020204" pitchFamily="34" charset="0"/>
                  </a:rPr>
                  <a:t> a = -7; b = 0; c = 0.</a:t>
                </a:r>
                <a:endParaRPr lang="en-VN" sz="22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en-US" sz="22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b) </a:t>
                </a:r>
                <a14:m>
                  <m:oMath xmlns:m="http://schemas.openxmlformats.org/officeDocument/2006/math">
                    <m:r>
                      <a:rPr lang="en-US" sz="2200" i="0">
                        <a:effectLst/>
                        <a:latin typeface="Cambria Math" panose="02040503050406030204" pitchFamily="18" charset="0"/>
                        <a:ea typeface="Times New Roman" panose="02020603050405020304" pitchFamily="18" charset="0"/>
                        <a:cs typeface="Times New Roman" panose="02020603050405020304" pitchFamily="18" charset="0"/>
                      </a:rPr>
                      <m:t>−12</m:t>
                    </m:r>
                    <m:sSup>
                      <m:sSupPr>
                        <m:ctrlPr>
                          <a:rPr lang="en-VN" sz="2200" i="1">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2200" i="0">
                            <a:effectLst/>
                            <a:latin typeface="Cambria Math" panose="02040503050406030204" pitchFamily="18" charset="0"/>
                            <a:ea typeface="Times New Roman" panose="02020603050405020304" pitchFamily="18" charset="0"/>
                            <a:cs typeface="Times New Roman" panose="02020603050405020304" pitchFamily="18" charset="0"/>
                          </a:rPr>
                          <m:t>x</m:t>
                        </m:r>
                      </m:e>
                      <m:sup>
                        <m:r>
                          <a:rPr lang="en-US" sz="2200" i="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200" i="0">
                        <a:effectLst/>
                        <a:latin typeface="Cambria Math" panose="02040503050406030204" pitchFamily="18" charset="0"/>
                        <a:ea typeface="Times New Roman" panose="02020603050405020304" pitchFamily="18" charset="0"/>
                        <a:cs typeface="Times New Roman" panose="02020603050405020304" pitchFamily="18" charset="0"/>
                      </a:rPr>
                      <m:t>+7</m:t>
                    </m:r>
                    <m:r>
                      <m:rPr>
                        <m:sty m:val="p"/>
                      </m:rPr>
                      <a:rPr lang="en-US" sz="2200" i="0">
                        <a:effectLst/>
                        <a:latin typeface="Cambria Math" panose="02040503050406030204" pitchFamily="18" charset="0"/>
                        <a:ea typeface="Times New Roman" panose="02020603050405020304" pitchFamily="18" charset="0"/>
                        <a:cs typeface="Times New Roman" panose="02020603050405020304" pitchFamily="18" charset="0"/>
                      </a:rPr>
                      <m:t>x</m:t>
                    </m:r>
                    <m:r>
                      <a:rPr lang="en-US" sz="2200" i="0">
                        <a:effectLst/>
                        <a:latin typeface="Cambria Math" panose="02040503050406030204" pitchFamily="18" charset="0"/>
                        <a:ea typeface="Times New Roman" panose="02020603050405020304" pitchFamily="18" charset="0"/>
                        <a:cs typeface="Times New Roman" panose="02020603050405020304" pitchFamily="18" charset="0"/>
                      </a:rPr>
                      <m:t>−</m:t>
                    </m:r>
                    <m:rad>
                      <m:radPr>
                        <m:degHide m:val="on"/>
                        <m:ctrlPr>
                          <a:rPr lang="en-VN" sz="2200" i="1">
                            <a:effectLst/>
                            <a:latin typeface="Cambria Math" panose="02040503050406030204" pitchFamily="18" charset="0"/>
                            <a:ea typeface="Times New Roman" panose="02020603050405020304" pitchFamily="18" charset="0"/>
                            <a:cs typeface="Times New Roman" panose="02020603050405020304" pitchFamily="18" charset="0"/>
                          </a:rPr>
                        </m:ctrlPr>
                      </m:radPr>
                      <m:deg/>
                      <m:e>
                        <m:r>
                          <a:rPr lang="en-US" sz="2200" i="0">
                            <a:effectLst/>
                            <a:latin typeface="Cambria Math" panose="02040503050406030204" pitchFamily="18" charset="0"/>
                            <a:ea typeface="Times New Roman" panose="02020603050405020304" pitchFamily="18" charset="0"/>
                            <a:cs typeface="Times New Roman" panose="02020603050405020304" pitchFamily="18" charset="0"/>
                          </a:rPr>
                          <m:t>3</m:t>
                        </m:r>
                      </m:e>
                    </m:rad>
                  </m:oMath>
                </a14:m>
                <a:r>
                  <a:rPr lang="en-US" sz="2200" dirty="0">
                    <a:effectLst/>
                    <a:latin typeface="Arial" panose="020B0604020202020204" pitchFamily="34" charset="0"/>
                    <a:ea typeface="Times New Roman" panose="02020603050405020304" pitchFamily="18" charset="0"/>
                    <a:cs typeface="Arial" panose="020B0604020202020204" pitchFamily="34" charset="0"/>
                  </a:rPr>
                  <a:t> = 0 </a:t>
                </a:r>
                <a:r>
                  <a:rPr lang="en-US" sz="2200" dirty="0" err="1">
                    <a:effectLst/>
                    <a:latin typeface="Arial" panose="020B0604020202020204" pitchFamily="34" charset="0"/>
                    <a:ea typeface="Times New Roman" panose="02020603050405020304" pitchFamily="18" charset="0"/>
                    <a:cs typeface="Arial" panose="020B0604020202020204" pitchFamily="34" charset="0"/>
                  </a:rPr>
                  <a:t>là</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phương</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trình</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bậc</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hai</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một</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ẩn</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với</a:t>
                </a:r>
                <a:r>
                  <a:rPr lang="en-US" sz="2200" dirty="0">
                    <a:effectLst/>
                    <a:latin typeface="Arial" panose="020B0604020202020204" pitchFamily="34" charset="0"/>
                    <a:ea typeface="Times New Roman" panose="02020603050405020304" pitchFamily="18" charset="0"/>
                    <a:cs typeface="Arial" panose="020B0604020202020204" pitchFamily="34" charset="0"/>
                  </a:rPr>
                  <a:t> a = -12; b = 7; c = </a:t>
                </a:r>
                <a14:m>
                  <m:oMath xmlns:m="http://schemas.openxmlformats.org/officeDocument/2006/math">
                    <m:r>
                      <a:rPr lang="en-US" sz="2200">
                        <a:latin typeface="Cambria Math" panose="02040503050406030204" pitchFamily="18" charset="0"/>
                        <a:ea typeface="Times New Roman" panose="02020603050405020304" pitchFamily="18" charset="0"/>
                        <a:cs typeface="Times New Roman" panose="02020603050405020304" pitchFamily="18" charset="0"/>
                      </a:rPr>
                      <m:t>−</m:t>
                    </m:r>
                    <m:rad>
                      <m:radPr>
                        <m:degHide m:val="on"/>
                        <m:ctrlPr>
                          <a:rPr lang="en-VN" sz="2200" i="1">
                            <a:latin typeface="Cambria Math" panose="02040503050406030204" pitchFamily="18" charset="0"/>
                            <a:ea typeface="Times New Roman" panose="02020603050405020304" pitchFamily="18" charset="0"/>
                            <a:cs typeface="Times New Roman" panose="02020603050405020304" pitchFamily="18" charset="0"/>
                          </a:rPr>
                        </m:ctrlPr>
                      </m:radPr>
                      <m:deg/>
                      <m:e>
                        <m:r>
                          <a:rPr lang="en-US" sz="2200">
                            <a:latin typeface="Cambria Math" panose="02040503050406030204" pitchFamily="18" charset="0"/>
                            <a:ea typeface="Times New Roman" panose="02020603050405020304" pitchFamily="18" charset="0"/>
                            <a:cs typeface="Times New Roman" panose="02020603050405020304" pitchFamily="18" charset="0"/>
                          </a:rPr>
                          <m:t>3</m:t>
                        </m:r>
                      </m:e>
                    </m:rad>
                  </m:oMath>
                </a14:m>
                <a:r>
                  <a:rPr lang="en-VN" sz="2200" dirty="0">
                    <a:effectLst/>
                    <a:latin typeface="Arial" panose="020B0604020202020204" pitchFamily="34" charset="0"/>
                    <a:ea typeface="Calibri" panose="020F0502020204030204" pitchFamily="34" charset="0"/>
                    <a:cs typeface="Arial" panose="020B0604020202020204" pitchFamily="34" charset="0"/>
                  </a:rPr>
                  <a:t>.</a:t>
                </a:r>
              </a:p>
              <a:p>
                <a:pPr algn="just">
                  <a:lnSpc>
                    <a:spcPct val="150000"/>
                  </a:lnSpc>
                  <a:spcBef>
                    <a:spcPts val="600"/>
                  </a:spcBef>
                  <a:spcAft>
                    <a:spcPts val="600"/>
                  </a:spcAft>
                </a:pPr>
                <a:r>
                  <a:rPr lang="en-US" sz="22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c) </a:t>
                </a:r>
                <a14:m>
                  <m:oMath xmlns:m="http://schemas.openxmlformats.org/officeDocument/2006/math">
                    <m:sSup>
                      <m:sSupPr>
                        <m:ctrlPr>
                          <a:rPr lang="en-VN" sz="2200" i="1">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2200" i="0">
                            <a:effectLst/>
                            <a:latin typeface="Cambria Math" panose="02040503050406030204" pitchFamily="18" charset="0"/>
                            <a:ea typeface="Times New Roman" panose="02020603050405020304" pitchFamily="18" charset="0"/>
                            <a:cs typeface="Times New Roman" panose="02020603050405020304" pitchFamily="18" charset="0"/>
                          </a:rPr>
                          <m:t>x</m:t>
                        </m:r>
                      </m:e>
                      <m:sup>
                        <m:r>
                          <a:rPr lang="en-US" sz="2200" i="0">
                            <a:effectLst/>
                            <a:latin typeface="Cambria Math" panose="02040503050406030204" pitchFamily="18" charset="0"/>
                            <a:ea typeface="Times New Roman" panose="02020603050405020304" pitchFamily="18" charset="0"/>
                            <a:cs typeface="Times New Roman" panose="02020603050405020304" pitchFamily="18" charset="0"/>
                          </a:rPr>
                          <m:t>3</m:t>
                        </m:r>
                      </m:sup>
                    </m:sSup>
                    <m:r>
                      <a:rPr lang="en-US" sz="2200" i="0">
                        <a:effectLst/>
                        <a:latin typeface="Cambria Math" panose="02040503050406030204" pitchFamily="18" charset="0"/>
                        <a:ea typeface="Times New Roman" panose="02020603050405020304" pitchFamily="18" charset="0"/>
                        <a:cs typeface="Times New Roman" panose="02020603050405020304" pitchFamily="18" charset="0"/>
                      </a:rPr>
                      <m:t>+5</m:t>
                    </m:r>
                    <m:r>
                      <m:rPr>
                        <m:sty m:val="p"/>
                      </m:rPr>
                      <a:rPr lang="en-US" sz="2200" i="0">
                        <a:effectLst/>
                        <a:latin typeface="Cambria Math" panose="02040503050406030204" pitchFamily="18" charset="0"/>
                        <a:ea typeface="Times New Roman" panose="02020603050405020304" pitchFamily="18" charset="0"/>
                        <a:cs typeface="Times New Roman" panose="02020603050405020304" pitchFamily="18" charset="0"/>
                      </a:rPr>
                      <m:t>x</m:t>
                    </m:r>
                    <m:r>
                      <a:rPr lang="en-US" sz="2200" i="0">
                        <a:effectLst/>
                        <a:latin typeface="Cambria Math" panose="02040503050406030204" pitchFamily="18" charset="0"/>
                        <a:ea typeface="Times New Roman" panose="02020603050405020304" pitchFamily="18" charset="0"/>
                        <a:cs typeface="Times New Roman" panose="02020603050405020304" pitchFamily="18" charset="0"/>
                      </a:rPr>
                      <m:t>−6=0 </m:t>
                    </m:r>
                  </m:oMath>
                </a14:m>
                <a:r>
                  <a:rPr lang="en-US" sz="2200" dirty="0" err="1">
                    <a:effectLst/>
                    <a:latin typeface="Arial" panose="020B0604020202020204" pitchFamily="34" charset="0"/>
                    <a:ea typeface="Times New Roman" panose="02020603050405020304" pitchFamily="18" charset="0"/>
                    <a:cs typeface="Arial" panose="020B0604020202020204" pitchFamily="34" charset="0"/>
                  </a:rPr>
                  <a:t>không</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là</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phương</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trình</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bậc</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hai</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một</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ẩn</a:t>
                </a:r>
                <a:r>
                  <a:rPr lang="en-US" sz="2200" dirty="0">
                    <a:effectLst/>
                    <a:latin typeface="Arial" panose="020B0604020202020204" pitchFamily="34" charset="0"/>
                    <a:ea typeface="Times New Roman" panose="02020603050405020304" pitchFamily="18" charset="0"/>
                    <a:cs typeface="Arial" panose="020B0604020202020204" pitchFamily="34" charset="0"/>
                  </a:rPr>
                  <a:t>.</a:t>
                </a:r>
                <a:endParaRPr lang="en-VN" sz="22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en-US" sz="22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d) </a:t>
                </a:r>
                <a14:m>
                  <m:oMath xmlns:m="http://schemas.openxmlformats.org/officeDocument/2006/math">
                    <m:sSup>
                      <m:sSupPr>
                        <m:ctrlPr>
                          <a:rPr lang="en-VN" sz="2200" i="1">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2200" i="0">
                            <a:effectLst/>
                            <a:latin typeface="Cambria Math" panose="02040503050406030204" pitchFamily="18" charset="0"/>
                            <a:ea typeface="Times New Roman" panose="02020603050405020304" pitchFamily="18" charset="0"/>
                            <a:cs typeface="Times New Roman" panose="02020603050405020304" pitchFamily="18" charset="0"/>
                          </a:rPr>
                          <m:t>x</m:t>
                        </m:r>
                      </m:e>
                      <m:sup>
                        <m:r>
                          <a:rPr lang="en-US" sz="2200" i="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200" i="0">
                        <a:effectLst/>
                        <a:latin typeface="Cambria Math" panose="02040503050406030204" pitchFamily="18" charset="0"/>
                        <a:ea typeface="Times New Roman" panose="02020603050405020304" pitchFamily="18" charset="0"/>
                        <a:cs typeface="Times New Roman" panose="02020603050405020304" pitchFamily="18" charset="0"/>
                      </a:rPr>
                      <m:t>−</m:t>
                    </m:r>
                    <m:d>
                      <m:dPr>
                        <m:ctrlPr>
                          <a:rPr lang="en-VN" sz="2200" i="1">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en-US" sz="2200" i="0">
                            <a:effectLst/>
                            <a:latin typeface="Cambria Math" panose="02040503050406030204" pitchFamily="18" charset="0"/>
                            <a:ea typeface="Times New Roman" panose="02020603050405020304" pitchFamily="18" charset="0"/>
                            <a:cs typeface="Times New Roman" panose="02020603050405020304" pitchFamily="18" charset="0"/>
                          </a:rPr>
                          <m:t>m</m:t>
                        </m:r>
                        <m:r>
                          <a:rPr lang="en-US" sz="2200" i="0">
                            <a:effectLst/>
                            <a:latin typeface="Cambria Math" panose="02040503050406030204" pitchFamily="18" charset="0"/>
                            <a:ea typeface="Times New Roman" panose="02020603050405020304" pitchFamily="18" charset="0"/>
                            <a:cs typeface="Times New Roman" panose="02020603050405020304" pitchFamily="18" charset="0"/>
                          </a:rPr>
                          <m:t>+2</m:t>
                        </m:r>
                      </m:e>
                    </m:d>
                    <m:r>
                      <m:rPr>
                        <m:sty m:val="p"/>
                      </m:rPr>
                      <a:rPr lang="en-US" sz="2200" i="0">
                        <a:effectLst/>
                        <a:latin typeface="Cambria Math" panose="02040503050406030204" pitchFamily="18" charset="0"/>
                        <a:ea typeface="Times New Roman" panose="02020603050405020304" pitchFamily="18" charset="0"/>
                        <a:cs typeface="Times New Roman" panose="02020603050405020304" pitchFamily="18" charset="0"/>
                      </a:rPr>
                      <m:t>x</m:t>
                    </m:r>
                    <m:r>
                      <a:rPr lang="en-US" sz="2200" i="0">
                        <a:effectLst/>
                        <a:latin typeface="Cambria Math" panose="02040503050406030204" pitchFamily="18" charset="0"/>
                        <a:ea typeface="Times New Roman" panose="02020603050405020304" pitchFamily="18" charset="0"/>
                        <a:cs typeface="Times New Roman" panose="02020603050405020304" pitchFamily="18" charset="0"/>
                      </a:rPr>
                      <m:t>+7=0 </m:t>
                    </m:r>
                  </m:oMath>
                </a14:m>
                <a:r>
                  <a:rPr lang="en-US" sz="2200" dirty="0">
                    <a:effectLst/>
                    <a:latin typeface="Arial" panose="020B0604020202020204" pitchFamily="34" charset="0"/>
                    <a:ea typeface="Times New Roman" panose="02020603050405020304" pitchFamily="18" charset="0"/>
                    <a:cs typeface="Arial" panose="020B0604020202020204" pitchFamily="34" charset="0"/>
                  </a:rPr>
                  <a:t>(m </a:t>
                </a:r>
                <a:r>
                  <a:rPr lang="en-US" sz="2200" dirty="0" err="1">
                    <a:effectLst/>
                    <a:latin typeface="Arial" panose="020B0604020202020204" pitchFamily="34" charset="0"/>
                    <a:ea typeface="Times New Roman" panose="02020603050405020304" pitchFamily="18" charset="0"/>
                    <a:cs typeface="Arial" panose="020B0604020202020204" pitchFamily="34" charset="0"/>
                  </a:rPr>
                  <a:t>là</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số</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đã</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cho</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là</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phương</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trình</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bậc</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hai</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một</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ẩn</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với</a:t>
                </a:r>
                <a:r>
                  <a:rPr lang="en-US" sz="2200" dirty="0">
                    <a:effectLst/>
                    <a:latin typeface="Arial" panose="020B0604020202020204" pitchFamily="34" charset="0"/>
                    <a:ea typeface="Times New Roman" panose="02020603050405020304" pitchFamily="18" charset="0"/>
                    <a:cs typeface="Arial" panose="020B0604020202020204" pitchFamily="34" charset="0"/>
                  </a:rPr>
                  <a:t> a = 1; b = -(m + 2); c = 7.</a:t>
                </a:r>
                <a:endParaRPr lang="en-VN" sz="22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4" name="TextBox 3">
                <a:extLst>
                  <a:ext uri="{FF2B5EF4-FFF2-40B4-BE49-F238E27FC236}">
                    <a16:creationId xmlns:a16="http://schemas.microsoft.com/office/drawing/2014/main" id="{AA2CE6A5-8825-077D-1DFB-7F7C6822AD06}"/>
                  </a:ext>
                </a:extLst>
              </p:cNvPr>
              <p:cNvSpPr txBox="1">
                <a:spLocks noRot="1" noChangeAspect="1" noMove="1" noResize="1" noEditPoints="1" noAdjustHandles="1" noChangeArrowheads="1" noChangeShapeType="1" noTextEdit="1"/>
              </p:cNvSpPr>
              <p:nvPr/>
            </p:nvSpPr>
            <p:spPr>
              <a:xfrm>
                <a:off x="258282" y="954722"/>
                <a:ext cx="8627436" cy="3634265"/>
              </a:xfrm>
              <a:prstGeom prst="rect">
                <a:avLst/>
              </a:prstGeom>
              <a:blipFill>
                <a:blip r:embed="rId2"/>
                <a:stretch>
                  <a:fillRect l="-918" r="-847" b="-2517"/>
                </a:stretch>
              </a:blipFill>
            </p:spPr>
            <p:txBody>
              <a:bodyPr/>
              <a:lstStyle/>
              <a:p>
                <a:r>
                  <a:rPr lang="en-US">
                    <a:noFill/>
                  </a:rPr>
                  <a:t> </a:t>
                </a:r>
              </a:p>
            </p:txBody>
          </p:sp>
        </mc:Fallback>
      </mc:AlternateContent>
      <p:sp>
        <p:nvSpPr>
          <p:cNvPr id="5" name="Rectangle 4"/>
          <p:cNvSpPr/>
          <p:nvPr/>
        </p:nvSpPr>
        <p:spPr>
          <a:xfrm>
            <a:off x="1700447" y="4754092"/>
            <a:ext cx="516835" cy="309107"/>
          </a:xfrm>
          <a:prstGeom prst="rect">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4055165" y="26429"/>
            <a:ext cx="516835" cy="309107"/>
          </a:xfrm>
          <a:prstGeom prst="rect">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36834B5-AAB1-B013-FFCC-0FAD3E27860C}"/>
              </a:ext>
            </a:extLst>
          </p:cNvPr>
          <p:cNvSpPr/>
          <p:nvPr/>
        </p:nvSpPr>
        <p:spPr>
          <a:xfrm>
            <a:off x="3851329" y="335536"/>
            <a:ext cx="1441342" cy="443529"/>
          </a:xfrm>
          <a:prstGeom prst="rect">
            <a:avLst/>
          </a:prstGeom>
          <a:solidFill>
            <a:schemeClr val="accent6"/>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200" b="1" dirty="0">
                <a:solidFill>
                  <a:srgbClr val="FF0000"/>
                </a:solidFill>
                <a:latin typeface="Arial" panose="020B0604020202020204" pitchFamily="34" charset="0"/>
                <a:cs typeface="Arial" panose="020B0604020202020204" pitchFamily="34" charset="0"/>
              </a:rPr>
              <a:t>Giải</a:t>
            </a:r>
          </a:p>
        </p:txBody>
      </p:sp>
    </p:spTree>
    <p:extLst>
      <p:ext uri="{BB962C8B-B14F-4D97-AF65-F5344CB8AC3E}">
        <p14:creationId xmlns:p14="http://schemas.microsoft.com/office/powerpoint/2010/main" val="3824555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left)">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wipe(up)">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fade">
                                      <p:cBhvr>
                                        <p:cTn id="22" dur="500"/>
                                        <p:tgtEl>
                                          <p:spTgt spid="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Effect transition="in" filter="randombar(horizontal)">
                                      <p:cBhvr>
                                        <p:cTn id="27"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sp>
        <p:nvSpPr>
          <p:cNvPr id="574" name="Google Shape;574;p35"/>
          <p:cNvSpPr txBox="1">
            <a:spLocks noGrp="1"/>
          </p:cNvSpPr>
          <p:nvPr>
            <p:ph type="title"/>
          </p:nvPr>
        </p:nvSpPr>
        <p:spPr>
          <a:xfrm>
            <a:off x="746306" y="1988731"/>
            <a:ext cx="7646815" cy="1735084"/>
          </a:xfrm>
          <a:prstGeom prst="rect">
            <a:avLst/>
          </a:prstGeom>
        </p:spPr>
        <p:txBody>
          <a:bodyPr spcFirstLastPara="1" wrap="square" lIns="91425" tIns="91425" rIns="91425" bIns="91425" anchor="b" anchorCtr="0">
            <a:noAutofit/>
          </a:bodyPr>
          <a:lstStyle/>
          <a:p>
            <a:pPr marL="0" lvl="0" indent="0" algn="ctr" rtl="0">
              <a:lnSpc>
                <a:spcPct val="150000"/>
              </a:lnSpc>
              <a:spcBef>
                <a:spcPts val="0"/>
              </a:spcBef>
              <a:spcAft>
                <a:spcPts val="0"/>
              </a:spcAft>
              <a:buNone/>
            </a:pPr>
            <a:r>
              <a:rPr lang="en" sz="3600" b="1">
                <a:solidFill>
                  <a:srgbClr val="FF9300"/>
                </a:solidFill>
                <a:latin typeface="Arial" panose="020B0604020202020204" pitchFamily="34" charset="0"/>
                <a:cs typeface="Arial" panose="020B0604020202020204" pitchFamily="34" charset="0"/>
              </a:rPr>
              <a:t>Giải </a:t>
            </a:r>
            <a:r>
              <a:rPr lang="en" sz="3600" b="1" dirty="0" err="1">
                <a:solidFill>
                  <a:srgbClr val="FF9300"/>
                </a:solidFill>
                <a:latin typeface="Arial" panose="020B0604020202020204" pitchFamily="34" charset="0"/>
                <a:cs typeface="Arial" panose="020B0604020202020204" pitchFamily="34" charset="0"/>
              </a:rPr>
              <a:t>phương</a:t>
            </a:r>
            <a:r>
              <a:rPr lang="en" sz="3600" b="1" dirty="0">
                <a:solidFill>
                  <a:srgbClr val="FF9300"/>
                </a:solidFill>
                <a:latin typeface="Arial" panose="020B0604020202020204" pitchFamily="34" charset="0"/>
                <a:cs typeface="Arial" panose="020B0604020202020204" pitchFamily="34" charset="0"/>
              </a:rPr>
              <a:t> </a:t>
            </a:r>
            <a:r>
              <a:rPr lang="en" sz="3600" b="1" dirty="0" err="1">
                <a:solidFill>
                  <a:srgbClr val="FF9300"/>
                </a:solidFill>
                <a:latin typeface="Arial" panose="020B0604020202020204" pitchFamily="34" charset="0"/>
                <a:cs typeface="Arial" panose="020B0604020202020204" pitchFamily="34" charset="0"/>
              </a:rPr>
              <a:t>trình</a:t>
            </a:r>
            <a:r>
              <a:rPr lang="en" sz="3600" b="1" dirty="0">
                <a:solidFill>
                  <a:srgbClr val="FF9300"/>
                </a:solidFill>
                <a:latin typeface="Arial" panose="020B0604020202020204" pitchFamily="34" charset="0"/>
                <a:cs typeface="Arial" panose="020B0604020202020204" pitchFamily="34" charset="0"/>
              </a:rPr>
              <a:t> </a:t>
            </a:r>
            <a:r>
              <a:rPr lang="en" sz="3600" b="1" dirty="0" err="1">
                <a:solidFill>
                  <a:srgbClr val="FF9300"/>
                </a:solidFill>
                <a:latin typeface="Arial" panose="020B0604020202020204" pitchFamily="34" charset="0"/>
                <a:cs typeface="Arial" panose="020B0604020202020204" pitchFamily="34" charset="0"/>
              </a:rPr>
              <a:t>bậc</a:t>
            </a:r>
            <a:r>
              <a:rPr lang="en" sz="3600" b="1" dirty="0">
                <a:solidFill>
                  <a:srgbClr val="FF9300"/>
                </a:solidFill>
                <a:latin typeface="Arial" panose="020B0604020202020204" pitchFamily="34" charset="0"/>
                <a:cs typeface="Arial" panose="020B0604020202020204" pitchFamily="34" charset="0"/>
              </a:rPr>
              <a:t> </a:t>
            </a:r>
            <a:r>
              <a:rPr lang="en" sz="3600" b="1" dirty="0" err="1">
                <a:solidFill>
                  <a:srgbClr val="FF9300"/>
                </a:solidFill>
                <a:latin typeface="Arial" panose="020B0604020202020204" pitchFamily="34" charset="0"/>
                <a:cs typeface="Arial" panose="020B0604020202020204" pitchFamily="34" charset="0"/>
              </a:rPr>
              <a:t>hai</a:t>
            </a:r>
            <a:r>
              <a:rPr lang="en" sz="3600" b="1" dirty="0">
                <a:solidFill>
                  <a:srgbClr val="FF9300"/>
                </a:solidFill>
                <a:latin typeface="Arial" panose="020B0604020202020204" pitchFamily="34" charset="0"/>
                <a:cs typeface="Arial" panose="020B0604020202020204" pitchFamily="34" charset="0"/>
              </a:rPr>
              <a:t> </a:t>
            </a:r>
            <a:r>
              <a:rPr lang="en" sz="3600" b="1" dirty="0" err="1">
                <a:solidFill>
                  <a:srgbClr val="FF9300"/>
                </a:solidFill>
                <a:latin typeface="Arial" panose="020B0604020202020204" pitchFamily="34" charset="0"/>
                <a:cs typeface="Arial" panose="020B0604020202020204" pitchFamily="34" charset="0"/>
              </a:rPr>
              <a:t>một</a:t>
            </a:r>
            <a:r>
              <a:rPr lang="en" sz="3600" b="1" dirty="0">
                <a:solidFill>
                  <a:srgbClr val="FF9300"/>
                </a:solidFill>
                <a:latin typeface="Arial" panose="020B0604020202020204" pitchFamily="34" charset="0"/>
                <a:cs typeface="Arial" panose="020B0604020202020204" pitchFamily="34" charset="0"/>
              </a:rPr>
              <a:t> </a:t>
            </a:r>
            <a:r>
              <a:rPr lang="en" sz="3600" b="1" dirty="0" err="1">
                <a:solidFill>
                  <a:srgbClr val="FF9300"/>
                </a:solidFill>
                <a:latin typeface="Arial" panose="020B0604020202020204" pitchFamily="34" charset="0"/>
                <a:cs typeface="Arial" panose="020B0604020202020204" pitchFamily="34" charset="0"/>
              </a:rPr>
              <a:t>ẩn</a:t>
            </a:r>
            <a:r>
              <a:rPr lang="en" sz="3600" b="1" dirty="0">
                <a:solidFill>
                  <a:srgbClr val="FF9300"/>
                </a:solidFill>
                <a:latin typeface="Arial" panose="020B0604020202020204" pitchFamily="34" charset="0"/>
                <a:cs typeface="Arial" panose="020B0604020202020204" pitchFamily="34" charset="0"/>
              </a:rPr>
              <a:t> </a:t>
            </a:r>
            <a:r>
              <a:rPr lang="en" sz="3600" b="1" dirty="0" err="1">
                <a:solidFill>
                  <a:srgbClr val="FF9300"/>
                </a:solidFill>
                <a:latin typeface="Arial" panose="020B0604020202020204" pitchFamily="34" charset="0"/>
                <a:cs typeface="Arial" panose="020B0604020202020204" pitchFamily="34" charset="0"/>
              </a:rPr>
              <a:t>dạng</a:t>
            </a:r>
            <a:r>
              <a:rPr lang="en" sz="3600" b="1" dirty="0">
                <a:solidFill>
                  <a:srgbClr val="FF9300"/>
                </a:solidFill>
                <a:latin typeface="Arial" panose="020B0604020202020204" pitchFamily="34" charset="0"/>
                <a:cs typeface="Arial" panose="020B0604020202020204" pitchFamily="34" charset="0"/>
              </a:rPr>
              <a:t> </a:t>
            </a:r>
            <a:r>
              <a:rPr lang="en" sz="3600" b="1" dirty="0" err="1">
                <a:solidFill>
                  <a:srgbClr val="FF9300"/>
                </a:solidFill>
                <a:latin typeface="Arial" panose="020B0604020202020204" pitchFamily="34" charset="0"/>
                <a:cs typeface="Arial" panose="020B0604020202020204" pitchFamily="34" charset="0"/>
              </a:rPr>
              <a:t>đặc</a:t>
            </a:r>
            <a:r>
              <a:rPr lang="en" sz="3600" b="1" dirty="0">
                <a:solidFill>
                  <a:srgbClr val="FF9300"/>
                </a:solidFill>
                <a:latin typeface="Arial" panose="020B0604020202020204" pitchFamily="34" charset="0"/>
                <a:cs typeface="Arial" panose="020B0604020202020204" pitchFamily="34" charset="0"/>
              </a:rPr>
              <a:t> </a:t>
            </a:r>
            <a:r>
              <a:rPr lang="en" sz="3600" b="1" dirty="0" err="1">
                <a:solidFill>
                  <a:srgbClr val="FF9300"/>
                </a:solidFill>
                <a:latin typeface="Arial" panose="020B0604020202020204" pitchFamily="34" charset="0"/>
                <a:cs typeface="Arial" panose="020B0604020202020204" pitchFamily="34" charset="0"/>
              </a:rPr>
              <a:t>biệt</a:t>
            </a:r>
            <a:endParaRPr sz="3600" b="1" dirty="0">
              <a:solidFill>
                <a:srgbClr val="FF9300"/>
              </a:solidFill>
              <a:latin typeface="Arial" panose="020B0604020202020204" pitchFamily="34" charset="0"/>
              <a:cs typeface="Arial" panose="020B0604020202020204" pitchFamily="34" charset="0"/>
            </a:endParaRPr>
          </a:p>
        </p:txBody>
      </p:sp>
      <p:sp>
        <p:nvSpPr>
          <p:cNvPr id="575" name="Google Shape;575;p35"/>
          <p:cNvSpPr txBox="1">
            <a:spLocks noGrp="1"/>
          </p:cNvSpPr>
          <p:nvPr>
            <p:ph type="title" idx="2"/>
          </p:nvPr>
        </p:nvSpPr>
        <p:spPr>
          <a:xfrm>
            <a:off x="1963605" y="819665"/>
            <a:ext cx="5212215" cy="881750"/>
          </a:xfrm>
          <a:prstGeom prst="rect">
            <a:avLst/>
          </a:prstGeom>
          <a:solidFill>
            <a:schemeClr val="bg2"/>
          </a:solidFill>
        </p:spPr>
        <p:txBody>
          <a:bodyPr spcFirstLastPara="1" wrap="square" lIns="91425" tIns="91425" rIns="91425" bIns="91425" anchor="ctr" anchorCtr="0">
            <a:noAutofit/>
          </a:bodyPr>
          <a:lstStyle/>
          <a:p>
            <a:pPr lvl="0"/>
            <a:r>
              <a:rPr lang="en-US" sz="4500" b="1">
                <a:latin typeface="Arial" panose="020B0604020202020204" pitchFamily="34" charset="0"/>
                <a:cs typeface="Arial" panose="020B0604020202020204" pitchFamily="34" charset="0"/>
              </a:rPr>
              <a:t>HOẠT ĐỘNG 2: </a:t>
            </a:r>
            <a:endParaRPr sz="4500" b="1" dirty="0">
              <a:latin typeface="Arial" panose="020B0604020202020204" pitchFamily="34" charset="0"/>
              <a:cs typeface="Arial" panose="020B0604020202020204" pitchFamily="34" charset="0"/>
            </a:endParaRPr>
          </a:p>
        </p:txBody>
      </p:sp>
      <p:grpSp>
        <p:nvGrpSpPr>
          <p:cNvPr id="576" name="Google Shape;576;p35"/>
          <p:cNvGrpSpPr/>
          <p:nvPr/>
        </p:nvGrpSpPr>
        <p:grpSpPr>
          <a:xfrm>
            <a:off x="7783346" y="490666"/>
            <a:ext cx="901968" cy="901968"/>
            <a:chOff x="1350404" y="-3124999"/>
            <a:chExt cx="1570279" cy="1570279"/>
          </a:xfrm>
        </p:grpSpPr>
        <p:sp>
          <p:nvSpPr>
            <p:cNvPr id="577" name="Google Shape;577;p35"/>
            <p:cNvSpPr/>
            <p:nvPr/>
          </p:nvSpPr>
          <p:spPr>
            <a:xfrm>
              <a:off x="2135530" y="-3124999"/>
              <a:ext cx="2889" cy="1570279"/>
            </a:xfrm>
            <a:custGeom>
              <a:avLst/>
              <a:gdLst/>
              <a:ahLst/>
              <a:cxnLst/>
              <a:rect l="l" t="t" r="r" b="b"/>
              <a:pathLst>
                <a:path w="2889" h="1570279" extrusionOk="0">
                  <a:moveTo>
                    <a:pt x="0" y="0"/>
                  </a:moveTo>
                  <a:lnTo>
                    <a:pt x="0" y="1570280"/>
                  </a:lnTo>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8" name="Google Shape;578;p35"/>
            <p:cNvSpPr/>
            <p:nvPr/>
          </p:nvSpPr>
          <p:spPr>
            <a:xfrm>
              <a:off x="1350404" y="-2339874"/>
              <a:ext cx="1570279" cy="2889"/>
            </a:xfrm>
            <a:custGeom>
              <a:avLst/>
              <a:gdLst/>
              <a:ahLst/>
              <a:cxnLst/>
              <a:rect l="l" t="t" r="r" b="b"/>
              <a:pathLst>
                <a:path w="1570279" h="2889" extrusionOk="0">
                  <a:moveTo>
                    <a:pt x="1570280" y="0"/>
                  </a:moveTo>
                  <a:lnTo>
                    <a:pt x="0" y="0"/>
                  </a:lnTo>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9" name="Google Shape;579;p35"/>
            <p:cNvSpPr/>
            <p:nvPr/>
          </p:nvSpPr>
          <p:spPr>
            <a:xfrm>
              <a:off x="1580345" y="-2895030"/>
              <a:ext cx="1110370" cy="1110341"/>
            </a:xfrm>
            <a:custGeom>
              <a:avLst/>
              <a:gdLst/>
              <a:ahLst/>
              <a:cxnLst/>
              <a:rect l="l" t="t" r="r" b="b"/>
              <a:pathLst>
                <a:path w="1110370" h="1110341" extrusionOk="0">
                  <a:moveTo>
                    <a:pt x="1110371" y="0"/>
                  </a:moveTo>
                  <a:lnTo>
                    <a:pt x="0" y="1110342"/>
                  </a:lnTo>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0" name="Google Shape;580;p35"/>
            <p:cNvSpPr/>
            <p:nvPr/>
          </p:nvSpPr>
          <p:spPr>
            <a:xfrm>
              <a:off x="1580345" y="-2895030"/>
              <a:ext cx="1110370" cy="1110341"/>
            </a:xfrm>
            <a:custGeom>
              <a:avLst/>
              <a:gdLst/>
              <a:ahLst/>
              <a:cxnLst/>
              <a:rect l="l" t="t" r="r" b="b"/>
              <a:pathLst>
                <a:path w="1110370" h="1110341" extrusionOk="0">
                  <a:moveTo>
                    <a:pt x="1110371" y="1110342"/>
                  </a:moveTo>
                  <a:lnTo>
                    <a:pt x="0" y="0"/>
                  </a:lnTo>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581" name="Google Shape;581;p35"/>
          <p:cNvGrpSpPr/>
          <p:nvPr/>
        </p:nvGrpSpPr>
        <p:grpSpPr>
          <a:xfrm>
            <a:off x="7421859" y="3799912"/>
            <a:ext cx="1266652" cy="1056012"/>
            <a:chOff x="5378191" y="1701500"/>
            <a:chExt cx="611171" cy="509535"/>
          </a:xfrm>
        </p:grpSpPr>
        <p:sp>
          <p:nvSpPr>
            <p:cNvPr id="582" name="Google Shape;582;p35"/>
            <p:cNvSpPr/>
            <p:nvPr/>
          </p:nvSpPr>
          <p:spPr>
            <a:xfrm>
              <a:off x="5378191" y="1701500"/>
              <a:ext cx="611171" cy="509535"/>
            </a:xfrm>
            <a:custGeom>
              <a:avLst/>
              <a:gdLst/>
              <a:ahLst/>
              <a:cxnLst/>
              <a:rect l="l" t="t" r="r" b="b"/>
              <a:pathLst>
                <a:path w="1266676" h="1056032" extrusionOk="0">
                  <a:moveTo>
                    <a:pt x="1101761" y="1056032"/>
                  </a:moveTo>
                  <a:lnTo>
                    <a:pt x="164915" y="1056032"/>
                  </a:lnTo>
                  <a:cubicBezTo>
                    <a:pt x="73835" y="1056032"/>
                    <a:pt x="0" y="982197"/>
                    <a:pt x="0" y="891118"/>
                  </a:cubicBezTo>
                  <a:lnTo>
                    <a:pt x="0" y="164915"/>
                  </a:lnTo>
                  <a:cubicBezTo>
                    <a:pt x="0" y="73836"/>
                    <a:pt x="73835" y="0"/>
                    <a:pt x="164915" y="0"/>
                  </a:cubicBezTo>
                  <a:lnTo>
                    <a:pt x="1101761" y="0"/>
                  </a:lnTo>
                  <a:cubicBezTo>
                    <a:pt x="1192841" y="0"/>
                    <a:pt x="1266677" y="73836"/>
                    <a:pt x="1266677" y="164915"/>
                  </a:cubicBezTo>
                  <a:lnTo>
                    <a:pt x="1266677" y="891118"/>
                  </a:lnTo>
                  <a:cubicBezTo>
                    <a:pt x="1266677" y="982197"/>
                    <a:pt x="1192841" y="1056032"/>
                    <a:pt x="1101761" y="1056032"/>
                  </a:cubicBezTo>
                  <a:close/>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3" name="Google Shape;583;p35"/>
            <p:cNvSpPr/>
            <p:nvPr/>
          </p:nvSpPr>
          <p:spPr>
            <a:xfrm>
              <a:off x="5497928" y="1776815"/>
              <a:ext cx="34526" cy="34526"/>
            </a:xfrm>
            <a:custGeom>
              <a:avLst/>
              <a:gdLst/>
              <a:ahLst/>
              <a:cxnLst/>
              <a:rect l="l" t="t" r="r" b="b"/>
              <a:pathLst>
                <a:path w="71556" h="71556" extrusionOk="0">
                  <a:moveTo>
                    <a:pt x="71556" y="35778"/>
                  </a:moveTo>
                  <a:cubicBezTo>
                    <a:pt x="71556" y="16028"/>
                    <a:pt x="55528" y="0"/>
                    <a:pt x="35778" y="0"/>
                  </a:cubicBezTo>
                  <a:cubicBezTo>
                    <a:pt x="16028" y="0"/>
                    <a:pt x="0" y="16028"/>
                    <a:pt x="0" y="35778"/>
                  </a:cubicBezTo>
                  <a:cubicBezTo>
                    <a:pt x="0" y="55529"/>
                    <a:pt x="16028" y="71557"/>
                    <a:pt x="35778" y="71557"/>
                  </a:cubicBezTo>
                  <a:cubicBezTo>
                    <a:pt x="55528" y="71557"/>
                    <a:pt x="71556" y="55529"/>
                    <a:pt x="71556" y="3577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4" name="Google Shape;584;p35"/>
            <p:cNvSpPr/>
            <p:nvPr/>
          </p:nvSpPr>
          <p:spPr>
            <a:xfrm>
              <a:off x="5608451" y="1776815"/>
              <a:ext cx="34526" cy="34526"/>
            </a:xfrm>
            <a:custGeom>
              <a:avLst/>
              <a:gdLst/>
              <a:ahLst/>
              <a:cxnLst/>
              <a:rect l="l" t="t" r="r" b="b"/>
              <a:pathLst>
                <a:path w="71557" h="71556" extrusionOk="0">
                  <a:moveTo>
                    <a:pt x="71557" y="35778"/>
                  </a:moveTo>
                  <a:cubicBezTo>
                    <a:pt x="71557" y="16028"/>
                    <a:pt x="55528" y="0"/>
                    <a:pt x="35778" y="0"/>
                  </a:cubicBezTo>
                  <a:cubicBezTo>
                    <a:pt x="16028" y="0"/>
                    <a:pt x="0" y="16028"/>
                    <a:pt x="0" y="35778"/>
                  </a:cubicBezTo>
                  <a:cubicBezTo>
                    <a:pt x="0" y="55529"/>
                    <a:pt x="16028" y="71557"/>
                    <a:pt x="35778" y="71557"/>
                  </a:cubicBezTo>
                  <a:cubicBezTo>
                    <a:pt x="55528" y="71557"/>
                    <a:pt x="71557" y="55529"/>
                    <a:pt x="71557" y="35778"/>
                  </a:cubicBezTo>
                  <a:close/>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5" name="Google Shape;585;p35"/>
            <p:cNvSpPr/>
            <p:nvPr/>
          </p:nvSpPr>
          <p:spPr>
            <a:xfrm>
              <a:off x="5719011" y="1776815"/>
              <a:ext cx="34526" cy="34526"/>
            </a:xfrm>
            <a:custGeom>
              <a:avLst/>
              <a:gdLst/>
              <a:ahLst/>
              <a:cxnLst/>
              <a:rect l="l" t="t" r="r" b="b"/>
              <a:pathLst>
                <a:path w="71557" h="71556" extrusionOk="0">
                  <a:moveTo>
                    <a:pt x="71557" y="35778"/>
                  </a:moveTo>
                  <a:cubicBezTo>
                    <a:pt x="71557" y="16028"/>
                    <a:pt x="55529" y="0"/>
                    <a:pt x="35778" y="0"/>
                  </a:cubicBezTo>
                  <a:cubicBezTo>
                    <a:pt x="16028" y="0"/>
                    <a:pt x="0" y="16028"/>
                    <a:pt x="0" y="35778"/>
                  </a:cubicBezTo>
                  <a:cubicBezTo>
                    <a:pt x="0" y="55529"/>
                    <a:pt x="16028" y="71557"/>
                    <a:pt x="35778" y="71557"/>
                  </a:cubicBezTo>
                  <a:cubicBezTo>
                    <a:pt x="55529" y="71557"/>
                    <a:pt x="71557" y="55529"/>
                    <a:pt x="71557" y="3577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6" name="Google Shape;586;p35"/>
            <p:cNvSpPr/>
            <p:nvPr/>
          </p:nvSpPr>
          <p:spPr>
            <a:xfrm>
              <a:off x="5829571" y="1776815"/>
              <a:ext cx="34526" cy="34526"/>
            </a:xfrm>
            <a:custGeom>
              <a:avLst/>
              <a:gdLst/>
              <a:ahLst/>
              <a:cxnLst/>
              <a:rect l="l" t="t" r="r" b="b"/>
              <a:pathLst>
                <a:path w="71557" h="71556" extrusionOk="0">
                  <a:moveTo>
                    <a:pt x="71557" y="35778"/>
                  </a:moveTo>
                  <a:cubicBezTo>
                    <a:pt x="71557" y="16028"/>
                    <a:pt x="55529" y="0"/>
                    <a:pt x="35778" y="0"/>
                  </a:cubicBezTo>
                  <a:cubicBezTo>
                    <a:pt x="16028" y="0"/>
                    <a:pt x="0" y="16028"/>
                    <a:pt x="0" y="35778"/>
                  </a:cubicBezTo>
                  <a:cubicBezTo>
                    <a:pt x="0" y="55529"/>
                    <a:pt x="16028" y="71557"/>
                    <a:pt x="35778" y="71557"/>
                  </a:cubicBezTo>
                  <a:cubicBezTo>
                    <a:pt x="55529" y="71557"/>
                    <a:pt x="71557" y="55529"/>
                    <a:pt x="71557" y="35778"/>
                  </a:cubicBezTo>
                  <a:close/>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7" name="Google Shape;587;p35"/>
            <p:cNvSpPr/>
            <p:nvPr/>
          </p:nvSpPr>
          <p:spPr>
            <a:xfrm>
              <a:off x="5497928" y="1882549"/>
              <a:ext cx="34526" cy="34526"/>
            </a:xfrm>
            <a:custGeom>
              <a:avLst/>
              <a:gdLst/>
              <a:ahLst/>
              <a:cxnLst/>
              <a:rect l="l" t="t" r="r" b="b"/>
              <a:pathLst>
                <a:path w="71556" h="71556" extrusionOk="0">
                  <a:moveTo>
                    <a:pt x="71556" y="35778"/>
                  </a:moveTo>
                  <a:cubicBezTo>
                    <a:pt x="71556" y="16028"/>
                    <a:pt x="55528" y="0"/>
                    <a:pt x="35778" y="0"/>
                  </a:cubicBezTo>
                  <a:cubicBezTo>
                    <a:pt x="16028" y="0"/>
                    <a:pt x="0" y="16028"/>
                    <a:pt x="0" y="35778"/>
                  </a:cubicBezTo>
                  <a:cubicBezTo>
                    <a:pt x="0" y="55529"/>
                    <a:pt x="16028" y="71557"/>
                    <a:pt x="35778" y="71557"/>
                  </a:cubicBezTo>
                  <a:cubicBezTo>
                    <a:pt x="55528" y="71557"/>
                    <a:pt x="71556" y="55529"/>
                    <a:pt x="71556" y="35778"/>
                  </a:cubicBezTo>
                  <a:close/>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8" name="Google Shape;588;p35"/>
            <p:cNvSpPr/>
            <p:nvPr/>
          </p:nvSpPr>
          <p:spPr>
            <a:xfrm>
              <a:off x="5608451" y="1882549"/>
              <a:ext cx="34526" cy="34526"/>
            </a:xfrm>
            <a:custGeom>
              <a:avLst/>
              <a:gdLst/>
              <a:ahLst/>
              <a:cxnLst/>
              <a:rect l="l" t="t" r="r" b="b"/>
              <a:pathLst>
                <a:path w="71557" h="71556" extrusionOk="0">
                  <a:moveTo>
                    <a:pt x="71557" y="35778"/>
                  </a:moveTo>
                  <a:cubicBezTo>
                    <a:pt x="71557" y="16028"/>
                    <a:pt x="55528" y="0"/>
                    <a:pt x="35778" y="0"/>
                  </a:cubicBezTo>
                  <a:cubicBezTo>
                    <a:pt x="16028" y="0"/>
                    <a:pt x="0" y="16028"/>
                    <a:pt x="0" y="35778"/>
                  </a:cubicBezTo>
                  <a:cubicBezTo>
                    <a:pt x="0" y="55529"/>
                    <a:pt x="16028" y="71557"/>
                    <a:pt x="35778" y="71557"/>
                  </a:cubicBezTo>
                  <a:cubicBezTo>
                    <a:pt x="55528" y="71557"/>
                    <a:pt x="71557" y="55529"/>
                    <a:pt x="71557" y="35778"/>
                  </a:cubicBezTo>
                  <a:close/>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9" name="Google Shape;589;p35"/>
            <p:cNvSpPr/>
            <p:nvPr/>
          </p:nvSpPr>
          <p:spPr>
            <a:xfrm>
              <a:off x="5719011" y="1882549"/>
              <a:ext cx="34526" cy="34526"/>
            </a:xfrm>
            <a:custGeom>
              <a:avLst/>
              <a:gdLst/>
              <a:ahLst/>
              <a:cxnLst/>
              <a:rect l="l" t="t" r="r" b="b"/>
              <a:pathLst>
                <a:path w="71557" h="71556" extrusionOk="0">
                  <a:moveTo>
                    <a:pt x="71557" y="35778"/>
                  </a:moveTo>
                  <a:cubicBezTo>
                    <a:pt x="71557" y="16028"/>
                    <a:pt x="55529" y="0"/>
                    <a:pt x="35778" y="0"/>
                  </a:cubicBezTo>
                  <a:cubicBezTo>
                    <a:pt x="16028" y="0"/>
                    <a:pt x="0" y="16028"/>
                    <a:pt x="0" y="35778"/>
                  </a:cubicBezTo>
                  <a:cubicBezTo>
                    <a:pt x="0" y="55529"/>
                    <a:pt x="16028" y="71557"/>
                    <a:pt x="35778" y="71557"/>
                  </a:cubicBezTo>
                  <a:cubicBezTo>
                    <a:pt x="55529" y="71557"/>
                    <a:pt x="71557" y="55529"/>
                    <a:pt x="71557" y="35778"/>
                  </a:cubicBezTo>
                  <a:close/>
                </a:path>
              </a:pathLst>
            </a:custGeom>
            <a:solidFill>
              <a:srgbClr val="6E6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0" name="Google Shape;590;p35"/>
            <p:cNvSpPr/>
            <p:nvPr/>
          </p:nvSpPr>
          <p:spPr>
            <a:xfrm>
              <a:off x="5829571" y="1882549"/>
              <a:ext cx="34526" cy="34526"/>
            </a:xfrm>
            <a:custGeom>
              <a:avLst/>
              <a:gdLst/>
              <a:ahLst/>
              <a:cxnLst/>
              <a:rect l="l" t="t" r="r" b="b"/>
              <a:pathLst>
                <a:path w="71557" h="71556" extrusionOk="0">
                  <a:moveTo>
                    <a:pt x="71557" y="35778"/>
                  </a:moveTo>
                  <a:cubicBezTo>
                    <a:pt x="71557" y="16028"/>
                    <a:pt x="55529" y="0"/>
                    <a:pt x="35778" y="0"/>
                  </a:cubicBezTo>
                  <a:cubicBezTo>
                    <a:pt x="16028" y="0"/>
                    <a:pt x="0" y="16028"/>
                    <a:pt x="0" y="35778"/>
                  </a:cubicBezTo>
                  <a:cubicBezTo>
                    <a:pt x="0" y="55529"/>
                    <a:pt x="16028" y="71557"/>
                    <a:pt x="35778" y="71557"/>
                  </a:cubicBezTo>
                  <a:cubicBezTo>
                    <a:pt x="55529" y="71557"/>
                    <a:pt x="71557" y="55529"/>
                    <a:pt x="71557" y="3577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1" name="Google Shape;591;p35"/>
            <p:cNvSpPr/>
            <p:nvPr/>
          </p:nvSpPr>
          <p:spPr>
            <a:xfrm>
              <a:off x="5497928" y="1988320"/>
              <a:ext cx="34526" cy="34526"/>
            </a:xfrm>
            <a:custGeom>
              <a:avLst/>
              <a:gdLst/>
              <a:ahLst/>
              <a:cxnLst/>
              <a:rect l="l" t="t" r="r" b="b"/>
              <a:pathLst>
                <a:path w="71556" h="71556" extrusionOk="0">
                  <a:moveTo>
                    <a:pt x="71556" y="35778"/>
                  </a:moveTo>
                  <a:cubicBezTo>
                    <a:pt x="71556" y="16028"/>
                    <a:pt x="55528" y="0"/>
                    <a:pt x="35778" y="0"/>
                  </a:cubicBezTo>
                  <a:cubicBezTo>
                    <a:pt x="16028" y="0"/>
                    <a:pt x="0" y="16028"/>
                    <a:pt x="0" y="35778"/>
                  </a:cubicBezTo>
                  <a:cubicBezTo>
                    <a:pt x="0" y="55529"/>
                    <a:pt x="16028" y="71557"/>
                    <a:pt x="35778" y="71557"/>
                  </a:cubicBezTo>
                  <a:cubicBezTo>
                    <a:pt x="55528" y="71557"/>
                    <a:pt x="71556" y="55529"/>
                    <a:pt x="71556" y="35778"/>
                  </a:cubicBezTo>
                  <a:close/>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2" name="Google Shape;592;p35"/>
            <p:cNvSpPr/>
            <p:nvPr/>
          </p:nvSpPr>
          <p:spPr>
            <a:xfrm>
              <a:off x="5608451" y="1988320"/>
              <a:ext cx="34526" cy="34526"/>
            </a:xfrm>
            <a:custGeom>
              <a:avLst/>
              <a:gdLst/>
              <a:ahLst/>
              <a:cxnLst/>
              <a:rect l="l" t="t" r="r" b="b"/>
              <a:pathLst>
                <a:path w="71557" h="71556" extrusionOk="0">
                  <a:moveTo>
                    <a:pt x="71557" y="35778"/>
                  </a:moveTo>
                  <a:cubicBezTo>
                    <a:pt x="71557" y="16028"/>
                    <a:pt x="55528" y="0"/>
                    <a:pt x="35778" y="0"/>
                  </a:cubicBezTo>
                  <a:cubicBezTo>
                    <a:pt x="16028" y="0"/>
                    <a:pt x="0" y="16028"/>
                    <a:pt x="0" y="35778"/>
                  </a:cubicBezTo>
                  <a:cubicBezTo>
                    <a:pt x="0" y="55529"/>
                    <a:pt x="16028" y="71557"/>
                    <a:pt x="35778" y="71557"/>
                  </a:cubicBezTo>
                  <a:cubicBezTo>
                    <a:pt x="55528" y="71557"/>
                    <a:pt x="71557" y="55529"/>
                    <a:pt x="71557" y="35778"/>
                  </a:cubicBezTo>
                  <a:close/>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3" name="Google Shape;593;p35"/>
            <p:cNvSpPr/>
            <p:nvPr/>
          </p:nvSpPr>
          <p:spPr>
            <a:xfrm>
              <a:off x="5719011" y="1988320"/>
              <a:ext cx="34526" cy="34526"/>
            </a:xfrm>
            <a:custGeom>
              <a:avLst/>
              <a:gdLst/>
              <a:ahLst/>
              <a:cxnLst/>
              <a:rect l="l" t="t" r="r" b="b"/>
              <a:pathLst>
                <a:path w="71557" h="71556" extrusionOk="0">
                  <a:moveTo>
                    <a:pt x="71557" y="35778"/>
                  </a:moveTo>
                  <a:cubicBezTo>
                    <a:pt x="71557" y="16028"/>
                    <a:pt x="55529" y="0"/>
                    <a:pt x="35778" y="0"/>
                  </a:cubicBezTo>
                  <a:cubicBezTo>
                    <a:pt x="16028" y="0"/>
                    <a:pt x="0" y="16028"/>
                    <a:pt x="0" y="35778"/>
                  </a:cubicBezTo>
                  <a:cubicBezTo>
                    <a:pt x="0" y="55529"/>
                    <a:pt x="16028" y="71557"/>
                    <a:pt x="35778" y="71557"/>
                  </a:cubicBezTo>
                  <a:cubicBezTo>
                    <a:pt x="55529" y="71557"/>
                    <a:pt x="71557" y="55529"/>
                    <a:pt x="71557" y="35778"/>
                  </a:cubicBezTo>
                  <a:close/>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4" name="Google Shape;594;p35"/>
            <p:cNvSpPr/>
            <p:nvPr/>
          </p:nvSpPr>
          <p:spPr>
            <a:xfrm>
              <a:off x="5829571" y="1988320"/>
              <a:ext cx="34526" cy="34526"/>
            </a:xfrm>
            <a:custGeom>
              <a:avLst/>
              <a:gdLst/>
              <a:ahLst/>
              <a:cxnLst/>
              <a:rect l="l" t="t" r="r" b="b"/>
              <a:pathLst>
                <a:path w="71557" h="71556" extrusionOk="0">
                  <a:moveTo>
                    <a:pt x="71557" y="35778"/>
                  </a:moveTo>
                  <a:cubicBezTo>
                    <a:pt x="71557" y="16028"/>
                    <a:pt x="55529" y="0"/>
                    <a:pt x="35778" y="0"/>
                  </a:cubicBezTo>
                  <a:cubicBezTo>
                    <a:pt x="16028" y="0"/>
                    <a:pt x="0" y="16028"/>
                    <a:pt x="0" y="35778"/>
                  </a:cubicBezTo>
                  <a:cubicBezTo>
                    <a:pt x="0" y="55529"/>
                    <a:pt x="16028" y="71557"/>
                    <a:pt x="35778" y="71557"/>
                  </a:cubicBezTo>
                  <a:cubicBezTo>
                    <a:pt x="55529" y="71557"/>
                    <a:pt x="71557" y="55529"/>
                    <a:pt x="71557" y="35778"/>
                  </a:cubicBezTo>
                  <a:close/>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5" name="Google Shape;595;p35"/>
            <p:cNvSpPr/>
            <p:nvPr/>
          </p:nvSpPr>
          <p:spPr>
            <a:xfrm>
              <a:off x="5497928" y="2094090"/>
              <a:ext cx="34526" cy="34526"/>
            </a:xfrm>
            <a:custGeom>
              <a:avLst/>
              <a:gdLst/>
              <a:ahLst/>
              <a:cxnLst/>
              <a:rect l="l" t="t" r="r" b="b"/>
              <a:pathLst>
                <a:path w="71556" h="71556" extrusionOk="0">
                  <a:moveTo>
                    <a:pt x="71556" y="35778"/>
                  </a:moveTo>
                  <a:cubicBezTo>
                    <a:pt x="71556" y="16028"/>
                    <a:pt x="55528" y="0"/>
                    <a:pt x="35778" y="0"/>
                  </a:cubicBezTo>
                  <a:cubicBezTo>
                    <a:pt x="16028" y="0"/>
                    <a:pt x="0" y="16028"/>
                    <a:pt x="0" y="35778"/>
                  </a:cubicBezTo>
                  <a:cubicBezTo>
                    <a:pt x="0" y="55529"/>
                    <a:pt x="16028" y="71557"/>
                    <a:pt x="35778" y="71557"/>
                  </a:cubicBezTo>
                  <a:cubicBezTo>
                    <a:pt x="55528" y="71557"/>
                    <a:pt x="71556" y="55529"/>
                    <a:pt x="71556" y="35778"/>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6" name="Google Shape;596;p35"/>
            <p:cNvSpPr/>
            <p:nvPr/>
          </p:nvSpPr>
          <p:spPr>
            <a:xfrm>
              <a:off x="5608451" y="2094090"/>
              <a:ext cx="34526" cy="34526"/>
            </a:xfrm>
            <a:custGeom>
              <a:avLst/>
              <a:gdLst/>
              <a:ahLst/>
              <a:cxnLst/>
              <a:rect l="l" t="t" r="r" b="b"/>
              <a:pathLst>
                <a:path w="71557" h="71556" extrusionOk="0">
                  <a:moveTo>
                    <a:pt x="71557" y="35778"/>
                  </a:moveTo>
                  <a:cubicBezTo>
                    <a:pt x="71557" y="16028"/>
                    <a:pt x="55528" y="0"/>
                    <a:pt x="35778" y="0"/>
                  </a:cubicBezTo>
                  <a:cubicBezTo>
                    <a:pt x="16028" y="0"/>
                    <a:pt x="0" y="16028"/>
                    <a:pt x="0" y="35778"/>
                  </a:cubicBezTo>
                  <a:cubicBezTo>
                    <a:pt x="0" y="55529"/>
                    <a:pt x="16028" y="71557"/>
                    <a:pt x="35778" y="71557"/>
                  </a:cubicBezTo>
                  <a:cubicBezTo>
                    <a:pt x="55528" y="71557"/>
                    <a:pt x="71557" y="55529"/>
                    <a:pt x="71557" y="35778"/>
                  </a:cubicBezTo>
                  <a:close/>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7" name="Google Shape;597;p35"/>
            <p:cNvSpPr/>
            <p:nvPr/>
          </p:nvSpPr>
          <p:spPr>
            <a:xfrm>
              <a:off x="5719011" y="2094090"/>
              <a:ext cx="34526" cy="34526"/>
            </a:xfrm>
            <a:custGeom>
              <a:avLst/>
              <a:gdLst/>
              <a:ahLst/>
              <a:cxnLst/>
              <a:rect l="l" t="t" r="r" b="b"/>
              <a:pathLst>
                <a:path w="71557" h="71556" extrusionOk="0">
                  <a:moveTo>
                    <a:pt x="71557" y="35778"/>
                  </a:moveTo>
                  <a:cubicBezTo>
                    <a:pt x="71557" y="16028"/>
                    <a:pt x="55529" y="0"/>
                    <a:pt x="35778" y="0"/>
                  </a:cubicBezTo>
                  <a:cubicBezTo>
                    <a:pt x="16028" y="0"/>
                    <a:pt x="0" y="16028"/>
                    <a:pt x="0" y="35778"/>
                  </a:cubicBezTo>
                  <a:cubicBezTo>
                    <a:pt x="0" y="55529"/>
                    <a:pt x="16028" y="71557"/>
                    <a:pt x="35778" y="71557"/>
                  </a:cubicBezTo>
                  <a:cubicBezTo>
                    <a:pt x="55529" y="71557"/>
                    <a:pt x="71557" y="55529"/>
                    <a:pt x="71557" y="3577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8" name="Google Shape;598;p35"/>
            <p:cNvSpPr/>
            <p:nvPr/>
          </p:nvSpPr>
          <p:spPr>
            <a:xfrm>
              <a:off x="5829571" y="2094090"/>
              <a:ext cx="34526" cy="34526"/>
            </a:xfrm>
            <a:custGeom>
              <a:avLst/>
              <a:gdLst/>
              <a:ahLst/>
              <a:cxnLst/>
              <a:rect l="l" t="t" r="r" b="b"/>
              <a:pathLst>
                <a:path w="71557" h="71556" extrusionOk="0">
                  <a:moveTo>
                    <a:pt x="71557" y="35778"/>
                  </a:moveTo>
                  <a:cubicBezTo>
                    <a:pt x="71557" y="16028"/>
                    <a:pt x="55529" y="0"/>
                    <a:pt x="35778" y="0"/>
                  </a:cubicBezTo>
                  <a:cubicBezTo>
                    <a:pt x="16028" y="0"/>
                    <a:pt x="0" y="16028"/>
                    <a:pt x="0" y="35778"/>
                  </a:cubicBezTo>
                  <a:cubicBezTo>
                    <a:pt x="0" y="55529"/>
                    <a:pt x="16028" y="71557"/>
                    <a:pt x="35778" y="71557"/>
                  </a:cubicBezTo>
                  <a:cubicBezTo>
                    <a:pt x="55529" y="71557"/>
                    <a:pt x="71557" y="55529"/>
                    <a:pt x="71557" y="35778"/>
                  </a:cubicBezTo>
                  <a:close/>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Tree>
    <p:extLst>
      <p:ext uri="{BB962C8B-B14F-4D97-AF65-F5344CB8AC3E}">
        <p14:creationId xmlns:p14="http://schemas.microsoft.com/office/powerpoint/2010/main" val="2892060558"/>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4F75066-0F15-CC89-C05E-2FE706A5DC0F}"/>
              </a:ext>
            </a:extLst>
          </p:cNvPr>
          <p:cNvSpPr/>
          <p:nvPr/>
        </p:nvSpPr>
        <p:spPr>
          <a:xfrm>
            <a:off x="500942" y="642027"/>
            <a:ext cx="3927935" cy="982564"/>
          </a:xfrm>
          <a:prstGeom prst="rect">
            <a:avLst/>
          </a:prstGeom>
          <a:solidFill>
            <a:schemeClr val="accent3">
              <a:lumMod val="20000"/>
              <a:lumOff val="8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VN" sz="2200" b="1" dirty="0">
                <a:solidFill>
                  <a:schemeClr val="accent3">
                    <a:lumMod val="50000"/>
                  </a:schemeClr>
                </a:solidFill>
                <a:latin typeface="Arial" panose="020B0604020202020204" pitchFamily="34" charset="0"/>
                <a:cs typeface="Arial" panose="020B0604020202020204" pitchFamily="34" charset="0"/>
              </a:rPr>
              <a:t>Hoạt động khám phá 2 (SGK/tr.12)</a:t>
            </a:r>
          </a:p>
        </p:txBody>
      </p:sp>
      <p:pic>
        <p:nvPicPr>
          <p:cNvPr id="4" name="Picture 22">
            <a:extLst>
              <a:ext uri="{FF2B5EF4-FFF2-40B4-BE49-F238E27FC236}">
                <a16:creationId xmlns:a16="http://schemas.microsoft.com/office/drawing/2014/main" id="{03501FC9-EDC1-2BC3-1279-D690AA6BC30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127126" y="146171"/>
            <a:ext cx="2108072" cy="1523082"/>
          </a:xfrm>
          <a:prstGeom prst="rect">
            <a:avLst/>
          </a:prstGeom>
        </p:spPr>
      </p:pic>
      <p:sp>
        <p:nvSpPr>
          <p:cNvPr id="5" name="Rectangle 4">
            <a:extLst>
              <a:ext uri="{FF2B5EF4-FFF2-40B4-BE49-F238E27FC236}">
                <a16:creationId xmlns:a16="http://schemas.microsoft.com/office/drawing/2014/main" id="{C3B7A27F-D25E-0248-AB6B-0658CE78DBE5}"/>
              </a:ext>
            </a:extLst>
          </p:cNvPr>
          <p:cNvSpPr/>
          <p:nvPr/>
        </p:nvSpPr>
        <p:spPr>
          <a:xfrm>
            <a:off x="5607949" y="1421422"/>
            <a:ext cx="3146427" cy="495662"/>
          </a:xfrm>
          <a:prstGeom prst="rect">
            <a:avLst/>
          </a:prstGeom>
          <a:solidFill>
            <a:schemeClr val="accent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200" b="1" dirty="0">
                <a:solidFill>
                  <a:srgbClr val="C00000"/>
                </a:solidFill>
                <a:latin typeface="Arial" panose="020B0604020202020204" pitchFamily="34" charset="0"/>
                <a:cs typeface="Arial" panose="020B0604020202020204" pitchFamily="34" charset="0"/>
              </a:rPr>
              <a:t>Hoạt động nhóm đôi</a:t>
            </a:r>
          </a:p>
        </p:txBody>
      </p:sp>
      <p:sp>
        <p:nvSpPr>
          <p:cNvPr id="6" name="TextBox 5">
            <a:extLst>
              <a:ext uri="{FF2B5EF4-FFF2-40B4-BE49-F238E27FC236}">
                <a16:creationId xmlns:a16="http://schemas.microsoft.com/office/drawing/2014/main" id="{9021CF40-49ED-2596-D433-D56E59AF7292}"/>
              </a:ext>
            </a:extLst>
          </p:cNvPr>
          <p:cNvSpPr txBox="1"/>
          <p:nvPr/>
        </p:nvSpPr>
        <p:spPr>
          <a:xfrm>
            <a:off x="389623" y="2248527"/>
            <a:ext cx="8364753" cy="2568717"/>
          </a:xfrm>
          <a:prstGeom prst="rect">
            <a:avLst/>
          </a:prstGeom>
          <a:noFill/>
        </p:spPr>
        <p:txBody>
          <a:bodyPr wrap="square" rtlCol="0">
            <a:spAutoFit/>
          </a:bodyPr>
          <a:lstStyle/>
          <a:p>
            <a:pPr algn="just">
              <a:lnSpc>
                <a:spcPct val="150000"/>
              </a:lnSpc>
            </a:pPr>
            <a:r>
              <a:rPr lang="en-VN" sz="2200" dirty="0"/>
              <a:t>a) Bằng cách đưa về phương trình tích, hãy giải các phương trình sau:</a:t>
            </a:r>
          </a:p>
          <a:p>
            <a:pPr algn="just">
              <a:lnSpc>
                <a:spcPct val="150000"/>
              </a:lnSpc>
            </a:pPr>
            <a:r>
              <a:rPr lang="en-VN" sz="2200" dirty="0"/>
              <a:t>	i) 3x</a:t>
            </a:r>
            <a:r>
              <a:rPr lang="en-VN" sz="2200" baseline="30000" dirty="0"/>
              <a:t>2</a:t>
            </a:r>
            <a:r>
              <a:rPr lang="en-VN" sz="2200" dirty="0"/>
              <a:t> – 12 x = 0 ; 		ii) x</a:t>
            </a:r>
            <a:r>
              <a:rPr lang="en-VN" sz="2200" baseline="30000" dirty="0"/>
              <a:t>2</a:t>
            </a:r>
            <a:r>
              <a:rPr lang="en-VN" sz="2200" dirty="0"/>
              <a:t> – 16 = 0.</a:t>
            </a:r>
          </a:p>
          <a:p>
            <a:pPr algn="just">
              <a:lnSpc>
                <a:spcPct val="150000"/>
              </a:lnSpc>
            </a:pPr>
            <a:r>
              <a:rPr lang="en-VN" sz="2200" dirty="0"/>
              <a:t>b) Để đưa các phương trình bậc hai dạng đặc biệt trên về phương trình tích ta đã dùng các phép biến đổi nào?</a:t>
            </a:r>
          </a:p>
        </p:txBody>
      </p:sp>
    </p:spTree>
    <p:extLst>
      <p:ext uri="{BB962C8B-B14F-4D97-AF65-F5344CB8AC3E}">
        <p14:creationId xmlns:p14="http://schemas.microsoft.com/office/powerpoint/2010/main" val="554537537"/>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7E33192-4330-6444-AFD0-3F690C4F05D6}"/>
              </a:ext>
            </a:extLst>
          </p:cNvPr>
          <p:cNvSpPr/>
          <p:nvPr/>
        </p:nvSpPr>
        <p:spPr>
          <a:xfrm>
            <a:off x="3787121" y="196820"/>
            <a:ext cx="1569757" cy="523014"/>
          </a:xfrm>
          <a:prstGeom prst="rect">
            <a:avLst/>
          </a:prstGeom>
          <a:solidFill>
            <a:schemeClr val="accent6"/>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200" b="1" dirty="0">
                <a:solidFill>
                  <a:srgbClr val="FF0000"/>
                </a:solidFill>
                <a:latin typeface="Arial" panose="020B0604020202020204" pitchFamily="34" charset="0"/>
                <a:cs typeface="Arial" panose="020B0604020202020204" pitchFamily="34" charset="0"/>
              </a:rPr>
              <a:t>Giải</a:t>
            </a:r>
          </a:p>
        </p:txBody>
      </p:sp>
      <p:sp>
        <p:nvSpPr>
          <p:cNvPr id="10" name="TextBox 9">
            <a:extLst>
              <a:ext uri="{FF2B5EF4-FFF2-40B4-BE49-F238E27FC236}">
                <a16:creationId xmlns:a16="http://schemas.microsoft.com/office/drawing/2014/main" id="{853CFA3E-C532-E18C-F8BA-C088F6889A12}"/>
              </a:ext>
            </a:extLst>
          </p:cNvPr>
          <p:cNvSpPr txBox="1"/>
          <p:nvPr/>
        </p:nvSpPr>
        <p:spPr>
          <a:xfrm>
            <a:off x="456960" y="711883"/>
            <a:ext cx="436338" cy="430887"/>
          </a:xfrm>
          <a:prstGeom prst="rect">
            <a:avLst/>
          </a:prstGeom>
          <a:noFill/>
        </p:spPr>
        <p:txBody>
          <a:bodyPr wrap="none" rtlCol="0">
            <a:spAutoFit/>
          </a:bodyPr>
          <a:lstStyle/>
          <a:p>
            <a:r>
              <a:rPr lang="en-VN" sz="2200" dirty="0">
                <a:solidFill>
                  <a:srgbClr val="FF0000"/>
                </a:solidFill>
              </a:rPr>
              <a:t>a)</a:t>
            </a:r>
          </a:p>
        </p:txBody>
      </p:sp>
      <p:sp>
        <p:nvSpPr>
          <p:cNvPr id="13" name="TextBox 12">
            <a:extLst>
              <a:ext uri="{FF2B5EF4-FFF2-40B4-BE49-F238E27FC236}">
                <a16:creationId xmlns:a16="http://schemas.microsoft.com/office/drawing/2014/main" id="{E293E3EA-DF72-07D7-11AA-086BA779A037}"/>
              </a:ext>
            </a:extLst>
          </p:cNvPr>
          <p:cNvSpPr txBox="1"/>
          <p:nvPr/>
        </p:nvSpPr>
        <p:spPr>
          <a:xfrm>
            <a:off x="675129" y="1249365"/>
            <a:ext cx="2574016" cy="430887"/>
          </a:xfrm>
          <a:prstGeom prst="rect">
            <a:avLst/>
          </a:prstGeom>
          <a:noFill/>
        </p:spPr>
        <p:txBody>
          <a:bodyPr wrap="square">
            <a:spAutoFit/>
          </a:bodyPr>
          <a:lstStyle/>
          <a:p>
            <a:pPr marL="342900" indent="-342900" algn="just">
              <a:buFont typeface="Arial" panose="020B0604020202020204" pitchFamily="34" charset="0"/>
              <a:buChar char="•"/>
            </a:pPr>
            <a:r>
              <a:rPr lang="en-VN" sz="2200" dirty="0"/>
              <a:t>i) 3x</a:t>
            </a:r>
            <a:r>
              <a:rPr lang="en-VN" sz="2200" baseline="30000" dirty="0"/>
              <a:t>2</a:t>
            </a:r>
            <a:r>
              <a:rPr lang="en-VN" sz="2200" dirty="0"/>
              <a:t> – 12x = 0</a:t>
            </a: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4D0B4891-940E-B20E-5B4B-4878B4828F02}"/>
                  </a:ext>
                </a:extLst>
              </p:cNvPr>
              <p:cNvSpPr txBox="1"/>
              <p:nvPr/>
            </p:nvSpPr>
            <p:spPr>
              <a:xfrm>
                <a:off x="675129" y="1680251"/>
                <a:ext cx="3453494" cy="2267993"/>
              </a:xfrm>
              <a:prstGeom prst="rect">
                <a:avLst/>
              </a:prstGeom>
              <a:noFill/>
            </p:spPr>
            <p:txBody>
              <a:bodyPr wrap="square">
                <a:spAutoFit/>
              </a:bodyPr>
              <a:lstStyle/>
              <a:p>
                <a:pPr algn="just">
                  <a:lnSpc>
                    <a:spcPct val="150000"/>
                  </a:lnSpc>
                  <a:spcAft>
                    <a:spcPts val="800"/>
                  </a:spcAft>
                </a:pPr>
                <a:r>
                  <a:rPr lang="en-US" sz="2200" dirty="0">
                    <a:solidFill>
                      <a:srgbClr val="FF0000"/>
                    </a:solidFill>
                    <a:ea typeface="Calibri" panose="020F0502020204030204" pitchFamily="34" charset="0"/>
                    <a:cs typeface="Times New Roman" panose="02020603050405020304" pitchFamily="18" charset="0"/>
                  </a:rPr>
                  <a:t>       </a:t>
                </a:r>
                <a14:m>
                  <m:oMath xmlns:m="http://schemas.openxmlformats.org/officeDocument/2006/math">
                    <m:r>
                      <a:rPr lang="en-US" sz="2200" i="0"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3</m:t>
                    </m:r>
                    <m:r>
                      <m:rPr>
                        <m:sty m:val="p"/>
                      </m:rPr>
                      <a:rPr lang="en-US" sz="2200" i="0"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x</m:t>
                    </m:r>
                    <m:r>
                      <a:rPr lang="en-US" sz="2200" i="0"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 </m:t>
                    </m:r>
                    <m:d>
                      <m:dPr>
                        <m:ctrlPr>
                          <a:rPr lang="en-VN" sz="2200"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ctrlPr>
                      </m:dPr>
                      <m:e>
                        <m:r>
                          <m:rPr>
                            <m:sty m:val="p"/>
                          </m:rPr>
                          <a:rPr lang="en-US" sz="2200" i="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x</m:t>
                        </m:r>
                        <m:r>
                          <a:rPr lang="en-US" sz="2200" i="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−4</m:t>
                        </m:r>
                      </m:e>
                    </m:d>
                    <m:r>
                      <a:rPr lang="en-US" sz="2200" i="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=0</m:t>
                    </m:r>
                  </m:oMath>
                </a14:m>
                <a:endParaRPr lang="en-VN" sz="2200"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Aft>
                    <a:spcPts val="800"/>
                  </a:spcAft>
                </a:pPr>
                <a:r>
                  <a:rPr lang="en-US" sz="2200" dirty="0">
                    <a:solidFill>
                      <a:srgbClr val="FF0000"/>
                    </a:solidFill>
                    <a:effectLst/>
                    <a:ea typeface="Calibri" panose="020F0502020204030204" pitchFamily="34" charset="0"/>
                    <a:cs typeface="Times New Roman" panose="02020603050405020304" pitchFamily="18" charset="0"/>
                  </a:rPr>
                  <a:t>         </a:t>
                </a:r>
                <a14:m>
                  <m:oMath xmlns:m="http://schemas.openxmlformats.org/officeDocument/2006/math">
                    <m:r>
                      <m:rPr>
                        <m:sty m:val="p"/>
                      </m:rPr>
                      <a:rPr lang="en-US" sz="2200" i="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x</m:t>
                    </m:r>
                    <m:r>
                      <a:rPr lang="en-US" sz="2200" i="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=0 </m:t>
                    </m:r>
                  </m:oMath>
                </a14:m>
                <a:r>
                  <a:rPr lang="en-US" sz="2200"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hoặc</a:t>
                </a:r>
                <a:r>
                  <a:rPr lang="en-US" sz="22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lang="en-US" sz="2200" i="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x</m:t>
                    </m:r>
                    <m:r>
                      <a:rPr lang="en-US" sz="2200" i="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=4</m:t>
                    </m:r>
                  </m:oMath>
                </a14:m>
                <a:r>
                  <a:rPr lang="en-US" sz="22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endParaRPr lang="en-VN" sz="2200"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800"/>
                  </a:spcAft>
                </a:pPr>
                <a:r>
                  <a:rPr lang="en-US" sz="2200"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Vậy</a:t>
                </a:r>
                <a:r>
                  <a:rPr lang="en-US" sz="22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phương</a:t>
                </a:r>
                <a:r>
                  <a:rPr lang="en-US" sz="22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trình</a:t>
                </a:r>
                <a:r>
                  <a:rPr lang="en-US" sz="22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có</a:t>
                </a:r>
                <a:r>
                  <a:rPr lang="en-US" sz="22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hai</a:t>
                </a:r>
                <a:r>
                  <a:rPr lang="en-US" sz="22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nghiệm</a:t>
                </a:r>
                <a:r>
                  <a:rPr lang="en-US" sz="22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lang="en-US" sz="2200" i="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x</m:t>
                    </m:r>
                    <m:r>
                      <a:rPr lang="en-US" sz="2200" i="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=0; </m:t>
                    </m:r>
                    <m:r>
                      <m:rPr>
                        <m:sty m:val="p"/>
                      </m:rPr>
                      <a:rPr lang="en-US" sz="2200" i="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x</m:t>
                    </m:r>
                    <m:r>
                      <a:rPr lang="en-US" sz="2200" i="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=4</m:t>
                    </m:r>
                  </m:oMath>
                </a14:m>
                <a:r>
                  <a:rPr lang="en-US" sz="22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a:t>
                </a:r>
                <a:endParaRPr lang="en-VN" sz="2200"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5" name="TextBox 14">
                <a:extLst>
                  <a:ext uri="{FF2B5EF4-FFF2-40B4-BE49-F238E27FC236}">
                    <a16:creationId xmlns:a16="http://schemas.microsoft.com/office/drawing/2014/main" id="{4D0B4891-940E-B20E-5B4B-4878B4828F02}"/>
                  </a:ext>
                </a:extLst>
              </p:cNvPr>
              <p:cNvSpPr txBox="1">
                <a:spLocks noRot="1" noChangeAspect="1" noMove="1" noResize="1" noEditPoints="1" noAdjustHandles="1" noChangeArrowheads="1" noChangeShapeType="1" noTextEdit="1"/>
              </p:cNvSpPr>
              <p:nvPr/>
            </p:nvSpPr>
            <p:spPr>
              <a:xfrm>
                <a:off x="675129" y="1680251"/>
                <a:ext cx="3453494" cy="2267993"/>
              </a:xfrm>
              <a:prstGeom prst="rect">
                <a:avLst/>
              </a:prstGeom>
              <a:blipFill>
                <a:blip r:embed="rId2"/>
                <a:stretch>
                  <a:fillRect l="-2297" r="-2297" b="-457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CA044A6B-D034-A145-F9FE-839248EB5F50}"/>
                  </a:ext>
                </a:extLst>
              </p:cNvPr>
              <p:cNvSpPr txBox="1"/>
              <p:nvPr/>
            </p:nvSpPr>
            <p:spPr>
              <a:xfrm>
                <a:off x="5007426" y="1591323"/>
                <a:ext cx="3453494" cy="2876493"/>
              </a:xfrm>
              <a:prstGeom prst="rect">
                <a:avLst/>
              </a:prstGeom>
              <a:noFill/>
            </p:spPr>
            <p:txBody>
              <a:bodyPr wrap="square">
                <a:spAutoFit/>
              </a:bodyPr>
              <a:lstStyle/>
              <a:p>
                <a:pPr>
                  <a:lnSpc>
                    <a:spcPct val="150000"/>
                  </a:lnSpc>
                  <a:spcAft>
                    <a:spcPts val="800"/>
                  </a:spcAft>
                </a:pPr>
                <a:r>
                  <a:rPr lang="en-VN" sz="2200" dirty="0">
                    <a:solidFill>
                      <a:srgbClr val="FF0000"/>
                    </a:solidFill>
                    <a:ea typeface="Times New Roman" panose="02020603050405020304" pitchFamily="18" charset="0"/>
                    <a:cs typeface="Times New Roman" panose="02020603050405020304" pitchFamily="18" charset="0"/>
                  </a:rPr>
                  <a:t>          </a:t>
                </a:r>
                <a14:m>
                  <m:oMath xmlns:m="http://schemas.openxmlformats.org/officeDocument/2006/math">
                    <m:sSup>
                      <m:sSupPr>
                        <m:ctrlPr>
                          <a:rPr lang="en-VN" sz="2200" i="1" smtClean="0">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2200" i="0">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x</m:t>
                        </m:r>
                      </m:e>
                      <m:sup>
                        <m:r>
                          <a:rPr lang="en-US" sz="2200" i="0">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200" i="0">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VN" sz="22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200" i="0">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4</m:t>
                        </m:r>
                      </m:e>
                      <m:sup>
                        <m:r>
                          <a:rPr lang="en-US" sz="2200" i="0">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200" i="0">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=0</m:t>
                    </m:r>
                  </m:oMath>
                </a14:m>
                <a:endParaRPr lang="en-VN" sz="2200" dirty="0">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endParaRPr>
              </a:p>
              <a:p>
                <a:pPr algn="ctr">
                  <a:lnSpc>
                    <a:spcPct val="150000"/>
                  </a:lnSpc>
                  <a:spcAft>
                    <a:spcPts val="800"/>
                  </a:spcAft>
                </a:pPr>
                <a:r>
                  <a:rPr lang="en-VN" sz="2200" dirty="0">
                    <a:solidFill>
                      <a:srgbClr val="FF0000"/>
                    </a:solidFill>
                    <a:effectLst/>
                    <a:ea typeface="Times New Roman" panose="02020603050405020304" pitchFamily="18" charset="0"/>
                    <a:cs typeface="Times New Roman" panose="02020603050405020304" pitchFamily="18" charset="0"/>
                  </a:rPr>
                  <a:t> </a:t>
                </a:r>
                <a14:m>
                  <m:oMath xmlns:m="http://schemas.openxmlformats.org/officeDocument/2006/math">
                    <m:d>
                      <m:dPr>
                        <m:ctrlPr>
                          <a:rPr lang="en-VN" sz="22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en-US" sz="2200" i="0">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x</m:t>
                        </m:r>
                        <m:r>
                          <a:rPr lang="en-US" sz="2200" i="0">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−4</m:t>
                        </m:r>
                      </m:e>
                    </m:d>
                    <m:d>
                      <m:dPr>
                        <m:ctrlPr>
                          <a:rPr lang="en-VN" sz="22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en-US" sz="2200" i="0">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x</m:t>
                        </m:r>
                        <m:r>
                          <a:rPr lang="en-US" sz="2200" i="0">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+4</m:t>
                        </m:r>
                      </m:e>
                    </m:d>
                    <m:r>
                      <a:rPr lang="en-US" sz="2200" i="0">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=0</m:t>
                    </m:r>
                  </m:oMath>
                </a14:m>
                <a:endParaRPr lang="en-US" sz="2200" i="0" dirty="0">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endParaRPr>
              </a:p>
              <a:p>
                <a:pPr algn="ctr">
                  <a:lnSpc>
                    <a:spcPct val="150000"/>
                  </a:lnSpc>
                  <a:spcAft>
                    <a:spcPts val="800"/>
                  </a:spcAft>
                </a:pPr>
                <a:r>
                  <a:rPr lang="en-US" sz="2200" dirty="0">
                    <a:solidFill>
                      <a:srgbClr val="FF0000"/>
                    </a:solidFill>
                    <a:effectLst/>
                    <a:ea typeface="Times New Roman" panose="02020603050405020304" pitchFamily="18" charset="0"/>
                    <a:cs typeface="Times New Roman" panose="02020603050405020304" pitchFamily="18" charset="0"/>
                  </a:rPr>
                  <a:t> </a:t>
                </a:r>
                <a14:m>
                  <m:oMath xmlns:m="http://schemas.openxmlformats.org/officeDocument/2006/math">
                    <m:r>
                      <m:rPr>
                        <m:sty m:val="p"/>
                      </m:rPr>
                      <a:rPr lang="en-US" sz="2200" i="0">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x</m:t>
                    </m:r>
                    <m:r>
                      <a:rPr lang="en-US" sz="2200" i="0">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 ±4</m:t>
                    </m:r>
                  </m:oMath>
                </a14:m>
                <a:endParaRPr lang="en-VN" sz="2200"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800"/>
                  </a:spcAft>
                </a:pPr>
                <a:r>
                  <a:rPr lang="en-US" sz="2200"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Vậy</a:t>
                </a:r>
                <a:r>
                  <a:rPr lang="en-US" sz="22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phương</a:t>
                </a:r>
                <a:r>
                  <a:rPr lang="en-US" sz="22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trình</a:t>
                </a:r>
                <a:r>
                  <a:rPr lang="en-US" sz="22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có</a:t>
                </a:r>
                <a:r>
                  <a:rPr lang="en-US" sz="22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nghiệm</a:t>
                </a:r>
                <a:r>
                  <a:rPr lang="en-US" sz="22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lang="en-US" sz="2200" i="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x</m:t>
                    </m:r>
                    <m:r>
                      <a:rPr lang="en-US" sz="2200" i="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=±4.</m:t>
                    </m:r>
                  </m:oMath>
                </a14:m>
                <a:endParaRPr lang="en-VN" sz="2200"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8" name="TextBox 17">
                <a:extLst>
                  <a:ext uri="{FF2B5EF4-FFF2-40B4-BE49-F238E27FC236}">
                    <a16:creationId xmlns:a16="http://schemas.microsoft.com/office/drawing/2014/main" id="{CA044A6B-D034-A145-F9FE-839248EB5F50}"/>
                  </a:ext>
                </a:extLst>
              </p:cNvPr>
              <p:cNvSpPr txBox="1">
                <a:spLocks noRot="1" noChangeAspect="1" noMove="1" noResize="1" noEditPoints="1" noAdjustHandles="1" noChangeArrowheads="1" noChangeShapeType="1" noTextEdit="1"/>
              </p:cNvSpPr>
              <p:nvPr/>
            </p:nvSpPr>
            <p:spPr>
              <a:xfrm>
                <a:off x="5007426" y="1591323"/>
                <a:ext cx="3453494" cy="2876493"/>
              </a:xfrm>
              <a:prstGeom prst="rect">
                <a:avLst/>
              </a:prstGeom>
              <a:blipFill>
                <a:blip r:embed="rId3"/>
                <a:stretch>
                  <a:fillRect l="-2293" r="-2116" b="-3602"/>
                </a:stretch>
              </a:blipFill>
            </p:spPr>
            <p:txBody>
              <a:bodyPr/>
              <a:lstStyle/>
              <a:p>
                <a:r>
                  <a:rPr lang="en-US">
                    <a:noFill/>
                  </a:rPr>
                  <a:t> </a:t>
                </a:r>
              </a:p>
            </p:txBody>
          </p:sp>
        </mc:Fallback>
      </mc:AlternateContent>
      <p:sp>
        <p:nvSpPr>
          <p:cNvPr id="20" name="TextBox 19">
            <a:extLst>
              <a:ext uri="{FF2B5EF4-FFF2-40B4-BE49-F238E27FC236}">
                <a16:creationId xmlns:a16="http://schemas.microsoft.com/office/drawing/2014/main" id="{0AD18305-079A-69C9-672E-2E9B274FF5F6}"/>
              </a:ext>
            </a:extLst>
          </p:cNvPr>
          <p:cNvSpPr txBox="1"/>
          <p:nvPr/>
        </p:nvSpPr>
        <p:spPr>
          <a:xfrm>
            <a:off x="5122299" y="1160436"/>
            <a:ext cx="2280332" cy="430887"/>
          </a:xfrm>
          <a:prstGeom prst="rect">
            <a:avLst/>
          </a:prstGeom>
          <a:noFill/>
        </p:spPr>
        <p:txBody>
          <a:bodyPr wrap="square">
            <a:spAutoFit/>
          </a:bodyPr>
          <a:lstStyle/>
          <a:p>
            <a:pPr marL="342900" indent="-342900" algn="just">
              <a:buFont typeface="Arial" panose="020B0604020202020204" pitchFamily="34" charset="0"/>
              <a:buChar char="•"/>
            </a:pPr>
            <a:r>
              <a:rPr lang="en-VN" sz="2200" dirty="0"/>
              <a:t>ii) x</a:t>
            </a:r>
            <a:r>
              <a:rPr lang="en-VN" sz="2200" baseline="30000" dirty="0"/>
              <a:t>2</a:t>
            </a:r>
            <a:r>
              <a:rPr lang="en-VN" sz="2200" dirty="0"/>
              <a:t> – 16 = 0.</a:t>
            </a:r>
          </a:p>
        </p:txBody>
      </p:sp>
      <p:sp>
        <p:nvSpPr>
          <p:cNvPr id="2" name="Rectangle 1"/>
          <p:cNvSpPr/>
          <p:nvPr/>
        </p:nvSpPr>
        <p:spPr>
          <a:xfrm>
            <a:off x="0" y="4492487"/>
            <a:ext cx="9144000" cy="651013"/>
          </a:xfrm>
          <a:prstGeom prst="rect">
            <a:avLst/>
          </a:prstGeom>
          <a:solidFill>
            <a:srgbClr val="FFFCD4"/>
          </a:solidFill>
          <a:ln>
            <a:solidFill>
              <a:srgbClr val="FFFC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7135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up)">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wipe(left)">
                                      <p:cBhvr>
                                        <p:cTn id="2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3" grpId="0"/>
      <p:bldP spid="15" grpId="0"/>
      <p:bldP spid="18" grpId="0"/>
      <p:bldP spid="20"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7397BBB-8CCD-C111-51F3-FF79787245BF}"/>
              </a:ext>
            </a:extLst>
          </p:cNvPr>
          <p:cNvSpPr txBox="1"/>
          <p:nvPr/>
        </p:nvSpPr>
        <p:spPr>
          <a:xfrm>
            <a:off x="428915" y="474519"/>
            <a:ext cx="436338" cy="430887"/>
          </a:xfrm>
          <a:prstGeom prst="rect">
            <a:avLst/>
          </a:prstGeom>
          <a:noFill/>
        </p:spPr>
        <p:txBody>
          <a:bodyPr wrap="none" rtlCol="0">
            <a:spAutoFit/>
          </a:bodyPr>
          <a:lstStyle/>
          <a:p>
            <a:r>
              <a:rPr lang="en-VN" sz="2200" dirty="0">
                <a:solidFill>
                  <a:srgbClr val="FF0000"/>
                </a:solidFill>
              </a:rPr>
              <a:t>b)</a:t>
            </a:r>
          </a:p>
        </p:txBody>
      </p:sp>
      <p:sp>
        <p:nvSpPr>
          <p:cNvPr id="4" name="TextBox 3">
            <a:extLst>
              <a:ext uri="{FF2B5EF4-FFF2-40B4-BE49-F238E27FC236}">
                <a16:creationId xmlns:a16="http://schemas.microsoft.com/office/drawing/2014/main" id="{B4452F76-C7EE-BC10-46EB-B6F9896827C1}"/>
              </a:ext>
            </a:extLst>
          </p:cNvPr>
          <p:cNvSpPr txBox="1"/>
          <p:nvPr/>
        </p:nvSpPr>
        <p:spPr>
          <a:xfrm>
            <a:off x="428915" y="1135994"/>
            <a:ext cx="7925376" cy="2267993"/>
          </a:xfrm>
          <a:prstGeom prst="rect">
            <a:avLst/>
          </a:prstGeom>
          <a:noFill/>
        </p:spPr>
        <p:txBody>
          <a:bodyPr wrap="square">
            <a:spAutoFit/>
          </a:bodyPr>
          <a:lstStyle/>
          <a:p>
            <a:pPr algn="just">
              <a:lnSpc>
                <a:spcPct val="150000"/>
              </a:lnSpc>
              <a:spcAft>
                <a:spcPts val="800"/>
              </a:spcAft>
            </a:pPr>
            <a:r>
              <a:rPr lang="en-US" sz="2200" dirty="0" err="1">
                <a:latin typeface="Arial" panose="020B0604020202020204" pitchFamily="34" charset="0"/>
                <a:ea typeface="Times New Roman" panose="02020603050405020304" pitchFamily="18" charset="0"/>
                <a:cs typeface="Arial" panose="020B0604020202020204" pitchFamily="34" charset="0"/>
              </a:rPr>
              <a:t>Đ</a:t>
            </a:r>
            <a:r>
              <a:rPr lang="en-US" sz="2200" dirty="0" err="1">
                <a:effectLst/>
                <a:latin typeface="Arial" panose="020B0604020202020204" pitchFamily="34" charset="0"/>
                <a:ea typeface="Times New Roman" panose="02020603050405020304" pitchFamily="18" charset="0"/>
                <a:cs typeface="Arial" panose="020B0604020202020204" pitchFamily="34" charset="0"/>
              </a:rPr>
              <a:t>ể</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đưa</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các</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phương</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trình</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bậc</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hai</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dạng</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đặc</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biệt</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về</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phương</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trình</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tích</a:t>
            </a:r>
            <a:r>
              <a:rPr lang="en-US" sz="2200" dirty="0">
                <a:effectLst/>
                <a:latin typeface="Arial" panose="020B0604020202020204" pitchFamily="34" charset="0"/>
                <a:ea typeface="Times New Roman" panose="02020603050405020304" pitchFamily="18" charset="0"/>
                <a:cs typeface="Arial" panose="020B0604020202020204" pitchFamily="34" charset="0"/>
              </a:rPr>
              <a:t>:</a:t>
            </a:r>
            <a:endParaRPr lang="en-VN" sz="22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800"/>
              </a:spcAft>
            </a:pP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i</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latin typeface="Arial" panose="020B0604020202020204" pitchFamily="34" charset="0"/>
                <a:ea typeface="Times New Roman" panose="02020603050405020304" pitchFamily="18" charset="0"/>
                <a:cs typeface="Arial" panose="020B0604020202020204" pitchFamily="34" charset="0"/>
              </a:rPr>
              <a:t>S</a:t>
            </a:r>
            <a:r>
              <a:rPr lang="en-US" sz="2200" dirty="0" err="1">
                <a:effectLst/>
                <a:latin typeface="Arial" panose="020B0604020202020204" pitchFamily="34" charset="0"/>
                <a:ea typeface="Times New Roman" panose="02020603050405020304" pitchFamily="18" charset="0"/>
                <a:cs typeface="Arial" panose="020B0604020202020204" pitchFamily="34" charset="0"/>
              </a:rPr>
              <a:t>ử</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dụng</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phương</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pháp</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đặt</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nhân</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tử</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chung</a:t>
            </a:r>
            <a:r>
              <a:rPr lang="en-US" sz="2200" dirty="0">
                <a:effectLst/>
                <a:latin typeface="Arial" panose="020B0604020202020204" pitchFamily="34" charset="0"/>
                <a:ea typeface="Times New Roman" panose="02020603050405020304" pitchFamily="18" charset="0"/>
                <a:cs typeface="Arial" panose="020B0604020202020204" pitchFamily="34" charset="0"/>
              </a:rPr>
              <a:t>;</a:t>
            </a:r>
            <a:endParaRPr lang="en-VN" sz="22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800"/>
              </a:spcAft>
            </a:pPr>
            <a:r>
              <a:rPr lang="en-US" sz="2200" dirty="0">
                <a:effectLst/>
                <a:latin typeface="Arial" panose="020B0604020202020204" pitchFamily="34" charset="0"/>
                <a:ea typeface="Times New Roman" panose="02020603050405020304" pitchFamily="18" charset="0"/>
                <a:cs typeface="Arial" panose="020B0604020202020204" pitchFamily="34" charset="0"/>
              </a:rPr>
              <a:t> ii) </a:t>
            </a:r>
            <a:r>
              <a:rPr lang="en-US" sz="2200" dirty="0" err="1">
                <a:latin typeface="Arial" panose="020B0604020202020204" pitchFamily="34" charset="0"/>
                <a:ea typeface="Times New Roman" panose="02020603050405020304" pitchFamily="18" charset="0"/>
                <a:cs typeface="Arial" panose="020B0604020202020204" pitchFamily="34" charset="0"/>
              </a:rPr>
              <a:t>S</a:t>
            </a:r>
            <a:r>
              <a:rPr lang="en-US" sz="2200" dirty="0" err="1">
                <a:effectLst/>
                <a:latin typeface="Arial" panose="020B0604020202020204" pitchFamily="34" charset="0"/>
                <a:ea typeface="Times New Roman" panose="02020603050405020304" pitchFamily="18" charset="0"/>
                <a:cs typeface="Arial" panose="020B0604020202020204" pitchFamily="34" charset="0"/>
              </a:rPr>
              <a:t>ử</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dụng</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hằng</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đẳng</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thức</a:t>
            </a:r>
            <a:r>
              <a:rPr lang="en-US" sz="2200" dirty="0">
                <a:effectLst/>
                <a:latin typeface="Arial" panose="020B0604020202020204" pitchFamily="34" charset="0"/>
                <a:ea typeface="Times New Roman" panose="02020603050405020304" pitchFamily="18" charset="0"/>
                <a:cs typeface="Arial" panose="020B0604020202020204" pitchFamily="34" charset="0"/>
              </a:rPr>
              <a:t>.</a:t>
            </a:r>
            <a:endParaRPr lang="en-VN" sz="2200" dirty="0">
              <a:effectLst/>
              <a:latin typeface="Arial" panose="020B0604020202020204" pitchFamily="34" charset="0"/>
              <a:ea typeface="Calibri" panose="020F0502020204030204" pitchFamily="34" charset="0"/>
              <a:cs typeface="Arial" panose="020B0604020202020204" pitchFamily="34" charset="0"/>
            </a:endParaRPr>
          </a:p>
        </p:txBody>
      </p:sp>
      <p:sp>
        <p:nvSpPr>
          <p:cNvPr id="7" name="Rectangle 6"/>
          <p:cNvSpPr/>
          <p:nvPr/>
        </p:nvSpPr>
        <p:spPr>
          <a:xfrm>
            <a:off x="0" y="4492487"/>
            <a:ext cx="9144000" cy="651013"/>
          </a:xfrm>
          <a:prstGeom prst="rect">
            <a:avLst/>
          </a:prstGeom>
          <a:solidFill>
            <a:srgbClr val="FFFCD4"/>
          </a:solidFill>
          <a:ln>
            <a:solidFill>
              <a:srgbClr val="FFFC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9"/>
          <p:cNvSpPr/>
          <p:nvPr/>
        </p:nvSpPr>
        <p:spPr>
          <a:xfrm>
            <a:off x="7951304" y="3475134"/>
            <a:ext cx="1057524" cy="946205"/>
          </a:xfrm>
          <a:custGeom>
            <a:avLst/>
            <a:gdLst/>
            <a:ahLst/>
            <a:cxnLst/>
            <a:rect l="l" t="t" r="r" b="b"/>
            <a:pathLst>
              <a:path w="2446752" h="2237759">
                <a:moveTo>
                  <a:pt x="0" y="0"/>
                </a:moveTo>
                <a:lnTo>
                  <a:pt x="2446753" y="0"/>
                </a:lnTo>
                <a:lnTo>
                  <a:pt x="2446753" y="2237759"/>
                </a:lnTo>
                <a:lnTo>
                  <a:pt x="0" y="2237759"/>
                </a:lnTo>
                <a:lnTo>
                  <a:pt x="0" y="0"/>
                </a:lnTo>
                <a:close/>
              </a:path>
            </a:pathLst>
          </a:custGeom>
          <a:blipFill>
            <a:blip r:embed="rId2"/>
            <a:stretch>
              <a:fillRect/>
            </a:stretch>
          </a:blipFill>
        </p:spPr>
      </p:sp>
    </p:spTree>
    <p:extLst>
      <p:ext uri="{BB962C8B-B14F-4D97-AF65-F5344CB8AC3E}">
        <p14:creationId xmlns:p14="http://schemas.microsoft.com/office/powerpoint/2010/main" val="1498756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randombar(horizontal)">
                                      <p:cBhvr>
                                        <p:cTn id="12" dur="500"/>
                                        <p:tgtEl>
                                          <p:spTgt spid="4">
                                            <p:txEl>
                                              <p:pRg st="0" end="0"/>
                                            </p:txEl>
                                          </p:spTgt>
                                        </p:tgtEl>
                                      </p:cBhvr>
                                    </p:animEffect>
                                  </p:childTnLst>
                                </p:cTn>
                              </p:par>
                            </p:childTnLst>
                          </p:cTn>
                        </p:par>
                        <p:par>
                          <p:cTn id="13" fill="hold">
                            <p:stCondLst>
                              <p:cond delay="500"/>
                            </p:stCondLst>
                            <p:childTnLst>
                              <p:par>
                                <p:cTn id="14" presetID="14" presetClass="entr" presetSubtype="10" fill="hold" nodeType="afterEffect">
                                  <p:stCondLst>
                                    <p:cond delay="0"/>
                                  </p:stCondLst>
                                  <p:childTnLst>
                                    <p:set>
                                      <p:cBhvr>
                                        <p:cTn id="15" dur="1" fill="hold">
                                          <p:stCondLst>
                                            <p:cond delay="0"/>
                                          </p:stCondLst>
                                        </p:cTn>
                                        <p:tgtEl>
                                          <p:spTgt spid="4">
                                            <p:txEl>
                                              <p:pRg st="1" end="1"/>
                                            </p:txEl>
                                          </p:spTgt>
                                        </p:tgtEl>
                                        <p:attrNameLst>
                                          <p:attrName>style.visibility</p:attrName>
                                        </p:attrNameLst>
                                      </p:cBhvr>
                                      <p:to>
                                        <p:strVal val="visible"/>
                                      </p:to>
                                    </p:set>
                                    <p:animEffect transition="in" filter="randombar(horizontal)">
                                      <p:cBhvr>
                                        <p:cTn id="16" dur="500"/>
                                        <p:tgtEl>
                                          <p:spTgt spid="4">
                                            <p:txEl>
                                              <p:pRg st="1" end="1"/>
                                            </p:txEl>
                                          </p:spTgt>
                                        </p:tgtEl>
                                      </p:cBhvr>
                                    </p:animEffect>
                                  </p:childTnLst>
                                </p:cTn>
                              </p:par>
                            </p:childTnLst>
                          </p:cTn>
                        </p:par>
                        <p:par>
                          <p:cTn id="17" fill="hold">
                            <p:stCondLst>
                              <p:cond delay="1000"/>
                            </p:stCondLst>
                            <p:childTnLst>
                              <p:par>
                                <p:cTn id="18" presetID="14" presetClass="entr" presetSubtype="10" fill="hold" nodeType="after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Effect transition="in" filter="randombar(horizontal)">
                                      <p:cBhvr>
                                        <p:cTn id="20"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1ECC6D0-CF6D-7E29-852D-21710BA1A3FA}"/>
              </a:ext>
            </a:extLst>
          </p:cNvPr>
          <p:cNvSpPr/>
          <p:nvPr/>
        </p:nvSpPr>
        <p:spPr>
          <a:xfrm>
            <a:off x="615928" y="267837"/>
            <a:ext cx="2997813" cy="728418"/>
          </a:xfrm>
          <a:prstGeom prst="rect">
            <a:avLst/>
          </a:prstGeom>
          <a:solidFill>
            <a:schemeClr val="accent3">
              <a:lumMod val="20000"/>
              <a:lumOff val="8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200" b="1" dirty="0">
                <a:solidFill>
                  <a:schemeClr val="accent3">
                    <a:lumMod val="50000"/>
                  </a:schemeClr>
                </a:solidFill>
                <a:latin typeface="Arial" panose="020B0604020202020204" pitchFamily="34" charset="0"/>
                <a:cs typeface="Arial" panose="020B0604020202020204" pitchFamily="34" charset="0"/>
              </a:rPr>
              <a:t>Ví dụ 2 (SGK/tr.12)</a:t>
            </a:r>
          </a:p>
        </p:txBody>
      </p:sp>
      <p:sp>
        <p:nvSpPr>
          <p:cNvPr id="3" name="TextBox 2">
            <a:extLst>
              <a:ext uri="{FF2B5EF4-FFF2-40B4-BE49-F238E27FC236}">
                <a16:creationId xmlns:a16="http://schemas.microsoft.com/office/drawing/2014/main" id="{B7275BC5-DFBA-B245-F9D8-B7C9970CF6DA}"/>
              </a:ext>
            </a:extLst>
          </p:cNvPr>
          <p:cNvSpPr txBox="1"/>
          <p:nvPr/>
        </p:nvSpPr>
        <p:spPr>
          <a:xfrm>
            <a:off x="4034434" y="468099"/>
            <a:ext cx="3007555" cy="430887"/>
          </a:xfrm>
          <a:prstGeom prst="rect">
            <a:avLst/>
          </a:prstGeom>
          <a:noFill/>
        </p:spPr>
        <p:txBody>
          <a:bodyPr wrap="none" rtlCol="0">
            <a:spAutoFit/>
          </a:bodyPr>
          <a:lstStyle/>
          <a:p>
            <a:r>
              <a:rPr lang="en-VN" sz="2200" dirty="0"/>
              <a:t>Giải các phương trình:</a:t>
            </a:r>
          </a:p>
        </p:txBody>
      </p:sp>
      <p:sp>
        <p:nvSpPr>
          <p:cNvPr id="4" name="TextBox 3">
            <a:extLst>
              <a:ext uri="{FF2B5EF4-FFF2-40B4-BE49-F238E27FC236}">
                <a16:creationId xmlns:a16="http://schemas.microsoft.com/office/drawing/2014/main" id="{3AF5E558-A543-D1CD-4708-1BECEAD4BDC1}"/>
              </a:ext>
            </a:extLst>
          </p:cNvPr>
          <p:cNvSpPr txBox="1"/>
          <p:nvPr/>
        </p:nvSpPr>
        <p:spPr>
          <a:xfrm>
            <a:off x="615928" y="1302815"/>
            <a:ext cx="7569813" cy="430887"/>
          </a:xfrm>
          <a:prstGeom prst="rect">
            <a:avLst/>
          </a:prstGeom>
          <a:noFill/>
        </p:spPr>
        <p:txBody>
          <a:bodyPr wrap="square" rtlCol="0">
            <a:spAutoFit/>
          </a:bodyPr>
          <a:lstStyle/>
          <a:p>
            <a:r>
              <a:rPr lang="en-VN" sz="2200" dirty="0"/>
              <a:t>a) 2x</a:t>
            </a:r>
            <a:r>
              <a:rPr lang="en-VN" sz="2200" baseline="30000" dirty="0"/>
              <a:t>2</a:t>
            </a:r>
            <a:r>
              <a:rPr lang="en-VN" sz="2200" dirty="0"/>
              <a:t> + 3x = 0;		    b) x</a:t>
            </a:r>
            <a:r>
              <a:rPr lang="en-VN" sz="2200" baseline="30000" dirty="0"/>
              <a:t>2</a:t>
            </a:r>
            <a:r>
              <a:rPr lang="en-VN" sz="2200" dirty="0"/>
              <a:t> – 5 = 0 </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AC2FCB34-BFA8-C413-A2B5-BC4CDD357916}"/>
                  </a:ext>
                </a:extLst>
              </p:cNvPr>
              <p:cNvSpPr txBox="1"/>
              <p:nvPr/>
            </p:nvSpPr>
            <p:spPr>
              <a:xfrm>
                <a:off x="615928" y="1861830"/>
                <a:ext cx="3893727" cy="3117520"/>
              </a:xfrm>
              <a:prstGeom prst="rect">
                <a:avLst/>
              </a:prstGeom>
              <a:noFill/>
            </p:spPr>
            <p:txBody>
              <a:bodyPr wrap="square" rtlCol="0">
                <a:spAutoFit/>
              </a:bodyPr>
              <a:lstStyle/>
              <a:p>
                <a:pPr>
                  <a:lnSpc>
                    <a:spcPct val="150000"/>
                  </a:lnSpc>
                </a:pPr>
                <a:r>
                  <a:rPr lang="en-US" sz="2200" dirty="0">
                    <a:solidFill>
                      <a:srgbClr val="FF0000"/>
                    </a:solidFill>
                    <a:latin typeface="Arial" panose="020B0604020202020204" pitchFamily="34" charset="0"/>
                    <a:cs typeface="Arial" panose="020B0604020202020204" pitchFamily="34" charset="0"/>
                  </a:rPr>
                  <a:t>x</a:t>
                </a:r>
                <a:r>
                  <a:rPr lang="en-VN" sz="2200" dirty="0">
                    <a:solidFill>
                      <a:srgbClr val="FF0000"/>
                    </a:solidFill>
                    <a:latin typeface="Arial" panose="020B0604020202020204" pitchFamily="34" charset="0"/>
                    <a:cs typeface="Arial" panose="020B0604020202020204" pitchFamily="34" charset="0"/>
                  </a:rPr>
                  <a:t>(2x + 3) = 0</a:t>
                </a:r>
              </a:p>
              <a:p>
                <a:pPr>
                  <a:lnSpc>
                    <a:spcPct val="150000"/>
                  </a:lnSpc>
                </a:pPr>
                <a:r>
                  <a:rPr lang="en-US" sz="2200" dirty="0">
                    <a:solidFill>
                      <a:srgbClr val="FF0000"/>
                    </a:solidFill>
                    <a:latin typeface="Arial" panose="020B0604020202020204" pitchFamily="34" charset="0"/>
                    <a:cs typeface="Arial" panose="020B0604020202020204" pitchFamily="34" charset="0"/>
                  </a:rPr>
                  <a:t>x</a:t>
                </a:r>
                <a:r>
                  <a:rPr lang="en-VN" sz="2200" dirty="0">
                    <a:solidFill>
                      <a:srgbClr val="FF0000"/>
                    </a:solidFill>
                    <a:latin typeface="Arial" panose="020B0604020202020204" pitchFamily="34" charset="0"/>
                    <a:cs typeface="Arial" panose="020B0604020202020204" pitchFamily="34" charset="0"/>
                  </a:rPr>
                  <a:t> = 0 hoặc 2x + 3 = 0</a:t>
                </a:r>
              </a:p>
              <a:p>
                <a:pPr>
                  <a:lnSpc>
                    <a:spcPct val="150000"/>
                  </a:lnSpc>
                </a:pPr>
                <a:r>
                  <a:rPr lang="en-US" sz="2200" dirty="0">
                    <a:solidFill>
                      <a:srgbClr val="FF0000"/>
                    </a:solidFill>
                    <a:latin typeface="Arial" panose="020B0604020202020204" pitchFamily="34" charset="0"/>
                    <a:cs typeface="Arial" panose="020B0604020202020204" pitchFamily="34" charset="0"/>
                  </a:rPr>
                  <a:t>x</a:t>
                </a:r>
                <a:r>
                  <a:rPr lang="en-VN" sz="2200" dirty="0">
                    <a:solidFill>
                      <a:srgbClr val="FF0000"/>
                    </a:solidFill>
                    <a:latin typeface="Arial" panose="020B0604020202020204" pitchFamily="34" charset="0"/>
                    <a:cs typeface="Arial" panose="020B0604020202020204" pitchFamily="34" charset="0"/>
                  </a:rPr>
                  <a:t> = 0 hoặc x = </a:t>
                </a:r>
                <a14:m>
                  <m:oMath xmlns:m="http://schemas.openxmlformats.org/officeDocument/2006/math">
                    <m:r>
                      <a:rPr lang="en-US" sz="2400" b="0" i="0" smtClean="0">
                        <a:solidFill>
                          <a:srgbClr val="FF0000"/>
                        </a:solidFill>
                        <a:latin typeface="Cambria Math" panose="02040503050406030204" pitchFamily="18" charset="0"/>
                      </a:rPr>
                      <m:t>−</m:t>
                    </m:r>
                    <m:f>
                      <m:fPr>
                        <m:ctrlPr>
                          <a:rPr lang="en-VN" sz="2400" i="1" smtClean="0">
                            <a:solidFill>
                              <a:srgbClr val="FF0000"/>
                            </a:solidFill>
                            <a:latin typeface="Cambria Math" panose="02040503050406030204" pitchFamily="18" charset="0"/>
                          </a:rPr>
                        </m:ctrlPr>
                      </m:fPr>
                      <m:num>
                        <m:r>
                          <a:rPr lang="en-US" sz="2400" b="0" i="1" smtClean="0">
                            <a:solidFill>
                              <a:srgbClr val="FF0000"/>
                            </a:solidFill>
                            <a:latin typeface="Cambria Math" panose="02040503050406030204" pitchFamily="18" charset="0"/>
                          </a:rPr>
                          <m:t>3</m:t>
                        </m:r>
                      </m:num>
                      <m:den>
                        <m:r>
                          <a:rPr lang="en-US" sz="2400" b="0" i="1" smtClean="0">
                            <a:solidFill>
                              <a:srgbClr val="FF0000"/>
                            </a:solidFill>
                            <a:latin typeface="Cambria Math" panose="02040503050406030204" pitchFamily="18" charset="0"/>
                          </a:rPr>
                          <m:t>2</m:t>
                        </m:r>
                      </m:den>
                    </m:f>
                  </m:oMath>
                </a14:m>
                <a:endParaRPr lang="en-VN" sz="2200" dirty="0">
                  <a:solidFill>
                    <a:srgbClr val="FF0000"/>
                  </a:solidFill>
                  <a:latin typeface="Arial" panose="020B0604020202020204" pitchFamily="34" charset="0"/>
                  <a:cs typeface="Arial" panose="020B0604020202020204" pitchFamily="34" charset="0"/>
                </a:endParaRPr>
              </a:p>
              <a:p>
                <a:pPr>
                  <a:lnSpc>
                    <a:spcPct val="150000"/>
                  </a:lnSpc>
                </a:pPr>
                <a:r>
                  <a:rPr lang="en-VN" sz="2200" dirty="0">
                    <a:solidFill>
                      <a:srgbClr val="FF0000"/>
                    </a:solidFill>
                    <a:latin typeface="Arial" panose="020B0604020202020204" pitchFamily="34" charset="0"/>
                    <a:cs typeface="Arial" panose="020B0604020202020204" pitchFamily="34" charset="0"/>
                  </a:rPr>
                  <a:t>Vậy phương trình có hai nghiệm là x = 0 và x = </a:t>
                </a:r>
                <a14:m>
                  <m:oMath xmlns:m="http://schemas.openxmlformats.org/officeDocument/2006/math">
                    <m:r>
                      <a:rPr lang="en-US" sz="2400" b="0" i="0" smtClean="0">
                        <a:solidFill>
                          <a:srgbClr val="FF0000"/>
                        </a:solidFill>
                        <a:latin typeface="Cambria Math" panose="02040503050406030204" pitchFamily="18" charset="0"/>
                      </a:rPr>
                      <m:t>−</m:t>
                    </m:r>
                    <m:f>
                      <m:fPr>
                        <m:ctrlPr>
                          <a:rPr lang="en-VN" sz="2400" i="1" smtClean="0">
                            <a:solidFill>
                              <a:srgbClr val="FF0000"/>
                            </a:solidFill>
                            <a:latin typeface="Cambria Math" panose="02040503050406030204" pitchFamily="18" charset="0"/>
                          </a:rPr>
                        </m:ctrlPr>
                      </m:fPr>
                      <m:num>
                        <m:r>
                          <a:rPr lang="en-US" sz="2400" b="0" i="1" smtClean="0">
                            <a:solidFill>
                              <a:srgbClr val="FF0000"/>
                            </a:solidFill>
                            <a:latin typeface="Cambria Math" panose="02040503050406030204" pitchFamily="18" charset="0"/>
                          </a:rPr>
                          <m:t>3</m:t>
                        </m:r>
                      </m:num>
                      <m:den>
                        <m:r>
                          <a:rPr lang="en-US" sz="2400" b="0" i="1" smtClean="0">
                            <a:solidFill>
                              <a:srgbClr val="FF0000"/>
                            </a:solidFill>
                            <a:latin typeface="Cambria Math" panose="02040503050406030204" pitchFamily="18" charset="0"/>
                          </a:rPr>
                          <m:t>2</m:t>
                        </m:r>
                      </m:den>
                    </m:f>
                  </m:oMath>
                </a14:m>
                <a:endParaRPr lang="en-VN" sz="2200" dirty="0">
                  <a:solidFill>
                    <a:srgbClr val="FF0000"/>
                  </a:solidFill>
                  <a:latin typeface="Arial" panose="020B0604020202020204" pitchFamily="34" charset="0"/>
                  <a:cs typeface="Arial" panose="020B0604020202020204" pitchFamily="34" charset="0"/>
                </a:endParaRPr>
              </a:p>
            </p:txBody>
          </p:sp>
        </mc:Choice>
        <mc:Fallback xmlns="">
          <p:sp>
            <p:nvSpPr>
              <p:cNvPr id="5" name="TextBox 4">
                <a:extLst>
                  <a:ext uri="{FF2B5EF4-FFF2-40B4-BE49-F238E27FC236}">
                    <a16:creationId xmlns:a16="http://schemas.microsoft.com/office/drawing/2014/main" id="{AC2FCB34-BFA8-C413-A2B5-BC4CDD357916}"/>
                  </a:ext>
                </a:extLst>
              </p:cNvPr>
              <p:cNvSpPr txBox="1">
                <a:spLocks noRot="1" noChangeAspect="1" noMove="1" noResize="1" noEditPoints="1" noAdjustHandles="1" noChangeArrowheads="1" noChangeShapeType="1" noTextEdit="1"/>
              </p:cNvSpPr>
              <p:nvPr/>
            </p:nvSpPr>
            <p:spPr>
              <a:xfrm>
                <a:off x="615928" y="1861830"/>
                <a:ext cx="3893727" cy="3117520"/>
              </a:xfrm>
              <a:prstGeom prst="rect">
                <a:avLst/>
              </a:prstGeom>
              <a:blipFill>
                <a:blip r:embed="rId2"/>
                <a:stretch>
                  <a:fillRect l="-2034" b="-1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6DD8D45C-F332-BCE6-C7B3-FA44BEC0B848}"/>
                  </a:ext>
                </a:extLst>
              </p:cNvPr>
              <p:cNvSpPr txBox="1"/>
              <p:nvPr/>
            </p:nvSpPr>
            <p:spPr>
              <a:xfrm>
                <a:off x="4968299" y="1861830"/>
                <a:ext cx="3893727" cy="2153538"/>
              </a:xfrm>
              <a:prstGeom prst="rect">
                <a:avLst/>
              </a:prstGeom>
              <a:noFill/>
            </p:spPr>
            <p:txBody>
              <a:bodyPr wrap="square" rtlCol="0">
                <a:spAutoFit/>
              </a:bodyPr>
              <a:lstStyle/>
              <a:p>
                <a:pPr>
                  <a:lnSpc>
                    <a:spcPct val="150000"/>
                  </a:lnSpc>
                </a:pPr>
                <a:r>
                  <a:rPr lang="en-US" sz="2200" dirty="0">
                    <a:solidFill>
                      <a:srgbClr val="FF0000"/>
                    </a:solidFill>
                    <a:latin typeface="Arial" panose="020B0604020202020204" pitchFamily="34" charset="0"/>
                    <a:cs typeface="Arial" panose="020B0604020202020204" pitchFamily="34" charset="0"/>
                  </a:rPr>
                  <a:t>x</a:t>
                </a:r>
                <a:r>
                  <a:rPr lang="en-US" sz="2200" baseline="30000" dirty="0">
                    <a:solidFill>
                      <a:srgbClr val="FF0000"/>
                    </a:solidFill>
                    <a:latin typeface="Arial" panose="020B0604020202020204" pitchFamily="34" charset="0"/>
                    <a:cs typeface="Arial" panose="020B0604020202020204" pitchFamily="34" charset="0"/>
                  </a:rPr>
                  <a:t>2</a:t>
                </a:r>
                <a:r>
                  <a:rPr lang="en-US" sz="2200" dirty="0">
                    <a:solidFill>
                      <a:srgbClr val="FF0000"/>
                    </a:solidFill>
                    <a:latin typeface="Arial" panose="020B0604020202020204" pitchFamily="34" charset="0"/>
                    <a:cs typeface="Arial" panose="020B0604020202020204" pitchFamily="34" charset="0"/>
                  </a:rPr>
                  <a:t> = 5</a:t>
                </a:r>
                <a:endParaRPr lang="en-VN" sz="2200" dirty="0">
                  <a:solidFill>
                    <a:srgbClr val="FF0000"/>
                  </a:solidFill>
                  <a:latin typeface="Arial" panose="020B0604020202020204" pitchFamily="34" charset="0"/>
                  <a:cs typeface="Arial" panose="020B0604020202020204" pitchFamily="34" charset="0"/>
                </a:endParaRPr>
              </a:p>
              <a:p>
                <a:pPr>
                  <a:lnSpc>
                    <a:spcPct val="150000"/>
                  </a:lnSpc>
                </a:pPr>
                <a:r>
                  <a:rPr lang="en-US" sz="2200" dirty="0">
                    <a:solidFill>
                      <a:srgbClr val="FF0000"/>
                    </a:solidFill>
                    <a:latin typeface="Arial" panose="020B0604020202020204" pitchFamily="34" charset="0"/>
                    <a:cs typeface="Arial" panose="020B0604020202020204" pitchFamily="34" charset="0"/>
                  </a:rPr>
                  <a:t>x</a:t>
                </a:r>
                <a:r>
                  <a:rPr lang="en-VN" sz="2200" dirty="0">
                    <a:solidFill>
                      <a:srgbClr val="FF0000"/>
                    </a:solidFill>
                    <a:latin typeface="Arial" panose="020B0604020202020204" pitchFamily="34" charset="0"/>
                    <a:cs typeface="Arial" panose="020B0604020202020204" pitchFamily="34" charset="0"/>
                  </a:rPr>
                  <a:t> = </a:t>
                </a:r>
                <a14:m>
                  <m:oMath xmlns:m="http://schemas.openxmlformats.org/officeDocument/2006/math">
                    <m:rad>
                      <m:radPr>
                        <m:degHide m:val="on"/>
                        <m:ctrlPr>
                          <a:rPr lang="en-VN" sz="2200" i="1" dirty="0" smtClean="0">
                            <a:solidFill>
                              <a:srgbClr val="FF0000"/>
                            </a:solidFill>
                            <a:latin typeface="Cambria Math" panose="02040503050406030204" pitchFamily="18" charset="0"/>
                            <a:cs typeface="Arial" panose="020B0604020202020204" pitchFamily="34" charset="0"/>
                          </a:rPr>
                        </m:ctrlPr>
                      </m:radPr>
                      <m:deg/>
                      <m:e>
                        <m:r>
                          <a:rPr lang="en-US" sz="2200" b="0" i="1" dirty="0" smtClean="0">
                            <a:solidFill>
                              <a:srgbClr val="FF0000"/>
                            </a:solidFill>
                            <a:latin typeface="Cambria Math" panose="02040503050406030204" pitchFamily="18" charset="0"/>
                            <a:cs typeface="Arial" panose="020B0604020202020204" pitchFamily="34" charset="0"/>
                          </a:rPr>
                          <m:t>5</m:t>
                        </m:r>
                      </m:e>
                    </m:rad>
                  </m:oMath>
                </a14:m>
                <a:r>
                  <a:rPr lang="en-VN" sz="2200" dirty="0">
                    <a:solidFill>
                      <a:srgbClr val="FF0000"/>
                    </a:solidFill>
                    <a:latin typeface="Arial" panose="020B0604020202020204" pitchFamily="34" charset="0"/>
                    <a:cs typeface="Arial" panose="020B0604020202020204" pitchFamily="34" charset="0"/>
                  </a:rPr>
                  <a:t> hoặc </a:t>
                </a:r>
                <a:r>
                  <a:rPr lang="en-US" sz="2200" dirty="0">
                    <a:solidFill>
                      <a:srgbClr val="FF0000"/>
                    </a:solidFill>
                    <a:latin typeface="Arial" panose="020B0604020202020204" pitchFamily="34" charset="0"/>
                    <a:cs typeface="Arial" panose="020B0604020202020204" pitchFamily="34" charset="0"/>
                  </a:rPr>
                  <a:t>x</a:t>
                </a:r>
                <a:r>
                  <a:rPr lang="en-VN" sz="2200" dirty="0">
                    <a:solidFill>
                      <a:srgbClr val="FF0000"/>
                    </a:solidFill>
                    <a:latin typeface="Arial" panose="020B0604020202020204" pitchFamily="34" charset="0"/>
                    <a:cs typeface="Arial" panose="020B0604020202020204" pitchFamily="34" charset="0"/>
                  </a:rPr>
                  <a:t> = </a:t>
                </a:r>
                <a14:m>
                  <m:oMath xmlns:m="http://schemas.openxmlformats.org/officeDocument/2006/math">
                    <m:r>
                      <a:rPr lang="en-US" sz="2200" b="0" i="0" dirty="0" smtClean="0">
                        <a:solidFill>
                          <a:srgbClr val="FF0000"/>
                        </a:solidFill>
                        <a:latin typeface="Cambria Math" panose="02040503050406030204" pitchFamily="18" charset="0"/>
                        <a:cs typeface="Arial" panose="020B0604020202020204" pitchFamily="34" charset="0"/>
                      </a:rPr>
                      <m:t>−</m:t>
                    </m:r>
                    <m:rad>
                      <m:radPr>
                        <m:degHide m:val="on"/>
                        <m:ctrlPr>
                          <a:rPr lang="en-VN" sz="2200" i="1" dirty="0">
                            <a:solidFill>
                              <a:srgbClr val="FF0000"/>
                            </a:solidFill>
                            <a:latin typeface="Cambria Math" panose="02040503050406030204" pitchFamily="18" charset="0"/>
                            <a:cs typeface="Arial" panose="020B0604020202020204" pitchFamily="34" charset="0"/>
                          </a:rPr>
                        </m:ctrlPr>
                      </m:radPr>
                      <m:deg/>
                      <m:e>
                        <m:r>
                          <a:rPr lang="en-US" sz="2200" i="1" dirty="0">
                            <a:solidFill>
                              <a:srgbClr val="FF0000"/>
                            </a:solidFill>
                            <a:latin typeface="Cambria Math" panose="02040503050406030204" pitchFamily="18" charset="0"/>
                            <a:cs typeface="Arial" panose="020B0604020202020204" pitchFamily="34" charset="0"/>
                          </a:rPr>
                          <m:t>5</m:t>
                        </m:r>
                      </m:e>
                    </m:rad>
                  </m:oMath>
                </a14:m>
                <a:r>
                  <a:rPr lang="en-VN" sz="2200" dirty="0">
                    <a:solidFill>
                      <a:srgbClr val="FF0000"/>
                    </a:solidFill>
                    <a:latin typeface="Arial" panose="020B0604020202020204" pitchFamily="34" charset="0"/>
                    <a:cs typeface="Arial" panose="020B0604020202020204" pitchFamily="34" charset="0"/>
                  </a:rPr>
                  <a:t> </a:t>
                </a:r>
              </a:p>
              <a:p>
                <a:pPr>
                  <a:lnSpc>
                    <a:spcPct val="150000"/>
                  </a:lnSpc>
                </a:pPr>
                <a:r>
                  <a:rPr lang="en-VN" sz="2200" dirty="0">
                    <a:solidFill>
                      <a:srgbClr val="FF0000"/>
                    </a:solidFill>
                    <a:latin typeface="Arial" panose="020B0604020202020204" pitchFamily="34" charset="0"/>
                    <a:cs typeface="Arial" panose="020B0604020202020204" pitchFamily="34" charset="0"/>
                  </a:rPr>
                  <a:t>Vậy phương trình có hai nghiệm là x = </a:t>
                </a:r>
                <a14:m>
                  <m:oMath xmlns:m="http://schemas.openxmlformats.org/officeDocument/2006/math">
                    <m:rad>
                      <m:radPr>
                        <m:degHide m:val="on"/>
                        <m:ctrlPr>
                          <a:rPr lang="en-VN" sz="2200" i="1" dirty="0">
                            <a:solidFill>
                              <a:srgbClr val="FF0000"/>
                            </a:solidFill>
                            <a:latin typeface="Cambria Math" panose="02040503050406030204" pitchFamily="18" charset="0"/>
                            <a:cs typeface="Arial" panose="020B0604020202020204" pitchFamily="34" charset="0"/>
                          </a:rPr>
                        </m:ctrlPr>
                      </m:radPr>
                      <m:deg/>
                      <m:e>
                        <m:r>
                          <a:rPr lang="en-US" sz="2200" i="1" dirty="0">
                            <a:solidFill>
                              <a:srgbClr val="FF0000"/>
                            </a:solidFill>
                            <a:latin typeface="Cambria Math" panose="02040503050406030204" pitchFamily="18" charset="0"/>
                            <a:cs typeface="Arial" panose="020B0604020202020204" pitchFamily="34" charset="0"/>
                          </a:rPr>
                          <m:t>5</m:t>
                        </m:r>
                      </m:e>
                    </m:rad>
                  </m:oMath>
                </a14:m>
                <a:r>
                  <a:rPr lang="en-VN" sz="2200" dirty="0">
                    <a:solidFill>
                      <a:srgbClr val="FF0000"/>
                    </a:solidFill>
                    <a:latin typeface="Arial" panose="020B0604020202020204" pitchFamily="34" charset="0"/>
                    <a:cs typeface="Arial" panose="020B0604020202020204" pitchFamily="34" charset="0"/>
                  </a:rPr>
                  <a:t> và x =</a:t>
                </a:r>
                <a:r>
                  <a:rPr lang="en-VN" sz="2200" dirty="0">
                    <a:solidFill>
                      <a:srgbClr val="FF0000"/>
                    </a:solidFill>
                    <a:cs typeface="Arial" panose="020B0604020202020204" pitchFamily="34" charset="0"/>
                  </a:rPr>
                  <a:t> </a:t>
                </a:r>
                <a14:m>
                  <m:oMath xmlns:m="http://schemas.openxmlformats.org/officeDocument/2006/math">
                    <m:r>
                      <a:rPr lang="en-US" sz="2200" b="0" i="0" dirty="0" smtClean="0">
                        <a:solidFill>
                          <a:srgbClr val="FF0000"/>
                        </a:solidFill>
                        <a:latin typeface="Cambria Math" panose="02040503050406030204" pitchFamily="18" charset="0"/>
                        <a:cs typeface="Arial" panose="020B0604020202020204" pitchFamily="34" charset="0"/>
                      </a:rPr>
                      <m:t>−</m:t>
                    </m:r>
                    <m:rad>
                      <m:radPr>
                        <m:degHide m:val="on"/>
                        <m:ctrlPr>
                          <a:rPr lang="en-VN" sz="2200" i="1" dirty="0">
                            <a:solidFill>
                              <a:srgbClr val="FF0000"/>
                            </a:solidFill>
                            <a:latin typeface="Cambria Math" panose="02040503050406030204" pitchFamily="18" charset="0"/>
                            <a:cs typeface="Arial" panose="020B0604020202020204" pitchFamily="34" charset="0"/>
                          </a:rPr>
                        </m:ctrlPr>
                      </m:radPr>
                      <m:deg/>
                      <m:e>
                        <m:r>
                          <a:rPr lang="en-US" sz="2200" i="1" dirty="0">
                            <a:solidFill>
                              <a:srgbClr val="FF0000"/>
                            </a:solidFill>
                            <a:latin typeface="Cambria Math" panose="02040503050406030204" pitchFamily="18" charset="0"/>
                            <a:cs typeface="Arial" panose="020B0604020202020204" pitchFamily="34" charset="0"/>
                          </a:rPr>
                          <m:t>5</m:t>
                        </m:r>
                      </m:e>
                    </m:rad>
                  </m:oMath>
                </a14:m>
                <a:endParaRPr lang="en-VN" sz="2200" dirty="0">
                  <a:solidFill>
                    <a:srgbClr val="FF0000"/>
                  </a:solidFill>
                  <a:latin typeface="Arial" panose="020B0604020202020204" pitchFamily="34" charset="0"/>
                  <a:cs typeface="Arial" panose="020B0604020202020204" pitchFamily="34" charset="0"/>
                </a:endParaRPr>
              </a:p>
            </p:txBody>
          </p:sp>
        </mc:Choice>
        <mc:Fallback xmlns="">
          <p:sp>
            <p:nvSpPr>
              <p:cNvPr id="6" name="TextBox 5">
                <a:extLst>
                  <a:ext uri="{FF2B5EF4-FFF2-40B4-BE49-F238E27FC236}">
                    <a16:creationId xmlns:a16="http://schemas.microsoft.com/office/drawing/2014/main" id="{6DD8D45C-F332-BCE6-C7B3-FA44BEC0B848}"/>
                  </a:ext>
                </a:extLst>
              </p:cNvPr>
              <p:cNvSpPr txBox="1">
                <a:spLocks noRot="1" noChangeAspect="1" noMove="1" noResize="1" noEditPoints="1" noAdjustHandles="1" noChangeArrowheads="1" noChangeShapeType="1" noTextEdit="1"/>
              </p:cNvSpPr>
              <p:nvPr/>
            </p:nvSpPr>
            <p:spPr>
              <a:xfrm>
                <a:off x="4968299" y="1861830"/>
                <a:ext cx="3893727" cy="2153538"/>
              </a:xfrm>
              <a:prstGeom prst="rect">
                <a:avLst/>
              </a:prstGeom>
              <a:blipFill>
                <a:blip r:embed="rId3"/>
                <a:stretch>
                  <a:fillRect l="-2034" b="-4802"/>
                </a:stretch>
              </a:blipFill>
            </p:spPr>
            <p:txBody>
              <a:bodyPr/>
              <a:lstStyle/>
              <a:p>
                <a:r>
                  <a:rPr lang="en-US">
                    <a:noFill/>
                  </a:rPr>
                  <a:t> </a:t>
                </a:r>
              </a:p>
            </p:txBody>
          </p:sp>
        </mc:Fallback>
      </mc:AlternateContent>
      <p:pic>
        <p:nvPicPr>
          <p:cNvPr id="7" name="Picture 6"/>
          <p:cNvPicPr>
            <a:picLocks noChangeAspect="1"/>
          </p:cNvPicPr>
          <p:nvPr/>
        </p:nvPicPr>
        <p:blipFill>
          <a:blip r:embed="rId4"/>
          <a:stretch>
            <a:fillRect/>
          </a:stretch>
        </p:blipFill>
        <p:spPr>
          <a:xfrm rot="20084480">
            <a:off x="8068399" y="286881"/>
            <a:ext cx="852964" cy="816668"/>
          </a:xfrm>
          <a:prstGeom prst="rect">
            <a:avLst/>
          </a:prstGeom>
        </p:spPr>
      </p:pic>
    </p:spTree>
    <p:extLst>
      <p:ext uri="{BB962C8B-B14F-4D97-AF65-F5344CB8AC3E}">
        <p14:creationId xmlns:p14="http://schemas.microsoft.com/office/powerpoint/2010/main" val="1533130758"/>
      </p:ext>
    </p:extLst>
  </p:cSld>
  <p:clrMapOvr>
    <a:masterClrMapping/>
  </p:clrMapOvr>
  <p:transition spd="med">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up)">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left)">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P spid="5"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49378B0-0590-C5B5-E505-261DCB2B2EFA}"/>
              </a:ext>
            </a:extLst>
          </p:cNvPr>
          <p:cNvSpPr/>
          <p:nvPr/>
        </p:nvSpPr>
        <p:spPr>
          <a:xfrm>
            <a:off x="360104" y="342219"/>
            <a:ext cx="2997813" cy="579652"/>
          </a:xfrm>
          <a:prstGeom prst="rect">
            <a:avLst/>
          </a:prstGeom>
          <a:solidFill>
            <a:schemeClr val="accent3">
              <a:lumMod val="20000"/>
              <a:lumOff val="8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200" b="1" dirty="0">
                <a:solidFill>
                  <a:schemeClr val="accent3">
                    <a:lumMod val="50000"/>
                  </a:schemeClr>
                </a:solidFill>
                <a:latin typeface="Arial" panose="020B0604020202020204" pitchFamily="34" charset="0"/>
                <a:cs typeface="Arial" panose="020B0604020202020204" pitchFamily="34" charset="0"/>
              </a:rPr>
              <a:t>Ví dụ 3 (SGK/tr.12)</a:t>
            </a:r>
          </a:p>
        </p:txBody>
      </p:sp>
      <p:sp>
        <p:nvSpPr>
          <p:cNvPr id="3" name="TextBox 2">
            <a:extLst>
              <a:ext uri="{FF2B5EF4-FFF2-40B4-BE49-F238E27FC236}">
                <a16:creationId xmlns:a16="http://schemas.microsoft.com/office/drawing/2014/main" id="{750E2F05-B6B1-7E4E-E543-974F0FFB3A28}"/>
              </a:ext>
            </a:extLst>
          </p:cNvPr>
          <p:cNvSpPr txBox="1"/>
          <p:nvPr/>
        </p:nvSpPr>
        <p:spPr>
          <a:xfrm>
            <a:off x="3557601" y="416602"/>
            <a:ext cx="4424609" cy="430887"/>
          </a:xfrm>
          <a:prstGeom prst="rect">
            <a:avLst/>
          </a:prstGeom>
          <a:noFill/>
        </p:spPr>
        <p:txBody>
          <a:bodyPr wrap="none" rtlCol="0">
            <a:spAutoFit/>
          </a:bodyPr>
          <a:lstStyle/>
          <a:p>
            <a:r>
              <a:rPr lang="en-VN" sz="2200" dirty="0"/>
              <a:t>Giải phương trình (x– 3)</a:t>
            </a:r>
            <a:r>
              <a:rPr lang="en-VN" sz="2200" baseline="30000" dirty="0"/>
              <a:t>2</a:t>
            </a:r>
            <a:r>
              <a:rPr lang="en-VN" sz="2200" dirty="0"/>
              <a:t> – 25 = 0</a:t>
            </a:r>
          </a:p>
        </p:txBody>
      </p:sp>
      <p:sp>
        <p:nvSpPr>
          <p:cNvPr id="4" name="Rectangle 3">
            <a:extLst>
              <a:ext uri="{FF2B5EF4-FFF2-40B4-BE49-F238E27FC236}">
                <a16:creationId xmlns:a16="http://schemas.microsoft.com/office/drawing/2014/main" id="{159BA088-FB01-13E7-E640-3637D2E8B110}"/>
              </a:ext>
            </a:extLst>
          </p:cNvPr>
          <p:cNvSpPr/>
          <p:nvPr/>
        </p:nvSpPr>
        <p:spPr>
          <a:xfrm>
            <a:off x="360104" y="1268616"/>
            <a:ext cx="1110887" cy="464768"/>
          </a:xfrm>
          <a:prstGeom prst="rect">
            <a:avLst/>
          </a:prstGeom>
          <a:solidFill>
            <a:schemeClr val="accent6"/>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200" b="1" dirty="0">
                <a:solidFill>
                  <a:srgbClr val="FF0000"/>
                </a:solidFill>
                <a:latin typeface="Arial" panose="020B0604020202020204" pitchFamily="34" charset="0"/>
                <a:cs typeface="Arial" panose="020B0604020202020204" pitchFamily="34" charset="0"/>
              </a:rPr>
              <a:t>Giải</a:t>
            </a:r>
          </a:p>
        </p:txBody>
      </p:sp>
      <p:sp>
        <p:nvSpPr>
          <p:cNvPr id="6" name="TextBox 5">
            <a:extLst>
              <a:ext uri="{FF2B5EF4-FFF2-40B4-BE49-F238E27FC236}">
                <a16:creationId xmlns:a16="http://schemas.microsoft.com/office/drawing/2014/main" id="{204A22C6-EE5B-980B-A4C5-B8B9C014C686}"/>
              </a:ext>
            </a:extLst>
          </p:cNvPr>
          <p:cNvSpPr txBox="1"/>
          <p:nvPr/>
        </p:nvSpPr>
        <p:spPr>
          <a:xfrm>
            <a:off x="1320035" y="1885224"/>
            <a:ext cx="6456219" cy="3076548"/>
          </a:xfrm>
          <a:prstGeom prst="rect">
            <a:avLst/>
          </a:prstGeom>
          <a:noFill/>
        </p:spPr>
        <p:txBody>
          <a:bodyPr wrap="square">
            <a:spAutoFit/>
          </a:bodyPr>
          <a:lstStyle/>
          <a:p>
            <a:pPr>
              <a:lnSpc>
                <a:spcPct val="150000"/>
              </a:lnSpc>
            </a:pPr>
            <a:r>
              <a:rPr lang="en-VN" sz="2200" dirty="0"/>
              <a:t>(x– 3)</a:t>
            </a:r>
            <a:r>
              <a:rPr lang="en-VN" sz="2200" baseline="30000" dirty="0"/>
              <a:t>2</a:t>
            </a:r>
            <a:r>
              <a:rPr lang="en-VN" sz="2200" dirty="0"/>
              <a:t> – 25 = 0</a:t>
            </a:r>
          </a:p>
          <a:p>
            <a:pPr>
              <a:lnSpc>
                <a:spcPct val="150000"/>
              </a:lnSpc>
            </a:pPr>
            <a:r>
              <a:rPr lang="en-VN" sz="2200" dirty="0"/>
              <a:t>(x – 3)</a:t>
            </a:r>
            <a:r>
              <a:rPr lang="en-VN" sz="2200" baseline="30000" dirty="0"/>
              <a:t>2</a:t>
            </a:r>
            <a:r>
              <a:rPr lang="en-VN" sz="2200" dirty="0"/>
              <a:t> – 5</a:t>
            </a:r>
            <a:r>
              <a:rPr lang="en-VN" sz="2200" baseline="30000" dirty="0"/>
              <a:t>2</a:t>
            </a:r>
            <a:r>
              <a:rPr lang="en-VN" sz="2200" dirty="0"/>
              <a:t> = 0</a:t>
            </a:r>
          </a:p>
          <a:p>
            <a:pPr>
              <a:lnSpc>
                <a:spcPct val="150000"/>
              </a:lnSpc>
            </a:pPr>
            <a:r>
              <a:rPr lang="en-VN" sz="2200" dirty="0"/>
              <a:t>(x + 2)(x – 8) = 0</a:t>
            </a:r>
          </a:p>
          <a:p>
            <a:pPr>
              <a:lnSpc>
                <a:spcPct val="150000"/>
              </a:lnSpc>
            </a:pPr>
            <a:r>
              <a:rPr lang="en-US" sz="2200" dirty="0"/>
              <a:t>x</a:t>
            </a:r>
            <a:r>
              <a:rPr lang="en-VN" sz="2200" dirty="0"/>
              <a:t> + 2 = 0 hoặc x – 8 = 0</a:t>
            </a:r>
          </a:p>
          <a:p>
            <a:pPr>
              <a:lnSpc>
                <a:spcPct val="150000"/>
              </a:lnSpc>
            </a:pPr>
            <a:r>
              <a:rPr lang="en-US" sz="2200" dirty="0"/>
              <a:t>x</a:t>
            </a:r>
            <a:r>
              <a:rPr lang="en-VN" sz="2200" dirty="0"/>
              <a:t> = -2 hoặc x = 8</a:t>
            </a:r>
          </a:p>
          <a:p>
            <a:pPr>
              <a:lnSpc>
                <a:spcPct val="150000"/>
              </a:lnSpc>
            </a:pPr>
            <a:r>
              <a:rPr lang="en-VN" sz="2200" dirty="0"/>
              <a:t>Vậy phương trình có hai nghiệm là x = -2 và x = 8.</a:t>
            </a:r>
          </a:p>
        </p:txBody>
      </p:sp>
      <p:sp>
        <p:nvSpPr>
          <p:cNvPr id="5" name="Rectangle 4"/>
          <p:cNvSpPr/>
          <p:nvPr/>
        </p:nvSpPr>
        <p:spPr>
          <a:xfrm>
            <a:off x="8348871" y="0"/>
            <a:ext cx="795130" cy="5143500"/>
          </a:xfrm>
          <a:prstGeom prst="rect">
            <a:avLst/>
          </a:prstGeom>
          <a:solidFill>
            <a:srgbClr val="FFFCD4"/>
          </a:solidFill>
          <a:ln>
            <a:solidFill>
              <a:srgbClr val="FFFC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56443494"/>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up)">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animBg="1"/>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DF6ED5E-7996-0EA4-709A-CC787744D9AD}"/>
              </a:ext>
            </a:extLst>
          </p:cNvPr>
          <p:cNvSpPr/>
          <p:nvPr/>
        </p:nvSpPr>
        <p:spPr>
          <a:xfrm>
            <a:off x="1431310" y="462074"/>
            <a:ext cx="1657715" cy="613234"/>
          </a:xfrm>
          <a:prstGeom prst="rect">
            <a:avLst/>
          </a:prstGeom>
          <a:solidFill>
            <a:srgbClr val="FEFAF2"/>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400" b="1" dirty="0">
                <a:solidFill>
                  <a:srgbClr val="C00000"/>
                </a:solidFill>
                <a:latin typeface="Arial" panose="020B0604020202020204" pitchFamily="34" charset="0"/>
                <a:cs typeface="Arial" panose="020B0604020202020204" pitchFamily="34" charset="0"/>
              </a:rPr>
              <a:t>Chú ý</a:t>
            </a:r>
          </a:p>
        </p:txBody>
      </p:sp>
      <p:sp>
        <p:nvSpPr>
          <p:cNvPr id="3" name="TextBox 2">
            <a:extLst>
              <a:ext uri="{FF2B5EF4-FFF2-40B4-BE49-F238E27FC236}">
                <a16:creationId xmlns:a16="http://schemas.microsoft.com/office/drawing/2014/main" id="{61896E38-9F8E-B61E-12A5-A37CB8384207}"/>
              </a:ext>
            </a:extLst>
          </p:cNvPr>
          <p:cNvSpPr txBox="1"/>
          <p:nvPr/>
        </p:nvSpPr>
        <p:spPr>
          <a:xfrm>
            <a:off x="1383232" y="1408661"/>
            <a:ext cx="6520661" cy="3076548"/>
          </a:xfrm>
          <a:prstGeom prst="rect">
            <a:avLst/>
          </a:prstGeom>
          <a:noFill/>
        </p:spPr>
        <p:txBody>
          <a:bodyPr wrap="square" rtlCol="0">
            <a:spAutoFit/>
          </a:bodyPr>
          <a:lstStyle/>
          <a:p>
            <a:pPr algn="just">
              <a:lnSpc>
                <a:spcPct val="150000"/>
              </a:lnSpc>
            </a:pPr>
            <a:r>
              <a:rPr lang="en-VN" sz="2200" dirty="0"/>
              <a:t>Với phương trình ở Ví dụ 3, ta có thể giải như sau:</a:t>
            </a:r>
          </a:p>
          <a:p>
            <a:pPr algn="ctr">
              <a:lnSpc>
                <a:spcPct val="150000"/>
              </a:lnSpc>
            </a:pPr>
            <a:r>
              <a:rPr lang="en-VN" sz="2200" dirty="0"/>
              <a:t>(x – 3)</a:t>
            </a:r>
            <a:r>
              <a:rPr lang="en-VN" sz="2200" baseline="30000" dirty="0"/>
              <a:t>2</a:t>
            </a:r>
            <a:r>
              <a:rPr lang="en-VN" sz="2200" dirty="0"/>
              <a:t> – 25 = 0</a:t>
            </a:r>
          </a:p>
          <a:p>
            <a:pPr algn="ctr">
              <a:lnSpc>
                <a:spcPct val="150000"/>
              </a:lnSpc>
            </a:pPr>
            <a:r>
              <a:rPr lang="en-VN" sz="2200" dirty="0"/>
              <a:t>(x – 3)</a:t>
            </a:r>
            <a:r>
              <a:rPr lang="en-VN" sz="2200" baseline="30000" dirty="0"/>
              <a:t>2</a:t>
            </a:r>
            <a:r>
              <a:rPr lang="en-VN" sz="2200" dirty="0"/>
              <a:t> = 25</a:t>
            </a:r>
          </a:p>
          <a:p>
            <a:pPr algn="ctr">
              <a:lnSpc>
                <a:spcPct val="150000"/>
              </a:lnSpc>
            </a:pPr>
            <a:r>
              <a:rPr lang="en-US" sz="2200" dirty="0"/>
              <a:t>x</a:t>
            </a:r>
            <a:r>
              <a:rPr lang="en-VN" sz="2200" dirty="0"/>
              <a:t> – 3 = 5 hoặc x – 3 = -5</a:t>
            </a:r>
          </a:p>
          <a:p>
            <a:pPr algn="ctr">
              <a:lnSpc>
                <a:spcPct val="150000"/>
              </a:lnSpc>
            </a:pPr>
            <a:r>
              <a:rPr lang="en-US" sz="2200" dirty="0"/>
              <a:t>x</a:t>
            </a:r>
            <a:r>
              <a:rPr lang="en-VN" sz="2200" dirty="0"/>
              <a:t> = 8 hoặc x = -2.</a:t>
            </a:r>
          </a:p>
          <a:p>
            <a:pPr algn="just">
              <a:lnSpc>
                <a:spcPct val="150000"/>
              </a:lnSpc>
            </a:pPr>
            <a:r>
              <a:rPr lang="en-VN" sz="2200" dirty="0"/>
              <a:t>Vậy phương trình có hai nghiệm là x = 8 và x = -2.</a:t>
            </a:r>
          </a:p>
        </p:txBody>
      </p:sp>
      <p:sp>
        <p:nvSpPr>
          <p:cNvPr id="4" name="Rectangle 3"/>
          <p:cNvSpPr/>
          <p:nvPr/>
        </p:nvSpPr>
        <p:spPr>
          <a:xfrm>
            <a:off x="7951" y="190831"/>
            <a:ext cx="548640" cy="4785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82271" y="2036858"/>
            <a:ext cx="548640" cy="4785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668987" y="4453067"/>
            <a:ext cx="548640" cy="4785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8458862" y="3974553"/>
            <a:ext cx="548640" cy="4785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8458862" y="497448"/>
            <a:ext cx="548640" cy="4785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142627" y="18934"/>
            <a:ext cx="779229" cy="4785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2"/>
          <a:stretch>
            <a:fillRect/>
          </a:stretch>
        </p:blipFill>
        <p:spPr>
          <a:xfrm>
            <a:off x="7633175" y="292465"/>
            <a:ext cx="972204" cy="949519"/>
          </a:xfrm>
          <a:prstGeom prst="rect">
            <a:avLst/>
          </a:prstGeom>
        </p:spPr>
      </p:pic>
    </p:spTree>
    <p:extLst>
      <p:ext uri="{BB962C8B-B14F-4D97-AF65-F5344CB8AC3E}">
        <p14:creationId xmlns:p14="http://schemas.microsoft.com/office/powerpoint/2010/main" val="336956449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1E4EC56-2F94-2FBD-BC8C-D5DC61D70CB7}"/>
              </a:ext>
            </a:extLst>
          </p:cNvPr>
          <p:cNvSpPr/>
          <p:nvPr/>
        </p:nvSpPr>
        <p:spPr>
          <a:xfrm>
            <a:off x="324982" y="378528"/>
            <a:ext cx="3595854" cy="728418"/>
          </a:xfrm>
          <a:prstGeom prst="rect">
            <a:avLst/>
          </a:prstGeom>
          <a:solidFill>
            <a:schemeClr val="accent3">
              <a:lumMod val="20000"/>
              <a:lumOff val="8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200" b="1" dirty="0">
                <a:solidFill>
                  <a:schemeClr val="accent3">
                    <a:lumMod val="50000"/>
                  </a:schemeClr>
                </a:solidFill>
                <a:latin typeface="Arial" panose="020B0604020202020204" pitchFamily="34" charset="0"/>
                <a:cs typeface="Arial" panose="020B0604020202020204" pitchFamily="34" charset="0"/>
              </a:rPr>
              <a:t>Thực hành 2 (SGK/tr.12)</a:t>
            </a:r>
          </a:p>
        </p:txBody>
      </p:sp>
      <p:sp>
        <p:nvSpPr>
          <p:cNvPr id="3" name="TextBox 2">
            <a:extLst>
              <a:ext uri="{FF2B5EF4-FFF2-40B4-BE49-F238E27FC236}">
                <a16:creationId xmlns:a16="http://schemas.microsoft.com/office/drawing/2014/main" id="{FA57B990-632F-5130-79EF-2F018E1D1021}"/>
              </a:ext>
            </a:extLst>
          </p:cNvPr>
          <p:cNvSpPr txBox="1"/>
          <p:nvPr/>
        </p:nvSpPr>
        <p:spPr>
          <a:xfrm>
            <a:off x="4073764" y="527294"/>
            <a:ext cx="3007555" cy="430887"/>
          </a:xfrm>
          <a:prstGeom prst="rect">
            <a:avLst/>
          </a:prstGeom>
          <a:noFill/>
        </p:spPr>
        <p:txBody>
          <a:bodyPr wrap="none" rtlCol="0">
            <a:spAutoFit/>
          </a:bodyPr>
          <a:lstStyle/>
          <a:p>
            <a:r>
              <a:rPr lang="en-VN" sz="2200" dirty="0"/>
              <a:t>Giải các phương trình:</a:t>
            </a:r>
          </a:p>
        </p:txBody>
      </p:sp>
      <p:sp>
        <p:nvSpPr>
          <p:cNvPr id="4" name="TextBox 3">
            <a:extLst>
              <a:ext uri="{FF2B5EF4-FFF2-40B4-BE49-F238E27FC236}">
                <a16:creationId xmlns:a16="http://schemas.microsoft.com/office/drawing/2014/main" id="{31FAF426-8B47-F899-BE48-986C6DB66F7F}"/>
              </a:ext>
            </a:extLst>
          </p:cNvPr>
          <p:cNvSpPr txBox="1"/>
          <p:nvPr/>
        </p:nvSpPr>
        <p:spPr>
          <a:xfrm>
            <a:off x="-95412" y="1396402"/>
            <a:ext cx="8363548" cy="430887"/>
          </a:xfrm>
          <a:prstGeom prst="rect">
            <a:avLst/>
          </a:prstGeom>
          <a:noFill/>
        </p:spPr>
        <p:txBody>
          <a:bodyPr wrap="square" rtlCol="0">
            <a:spAutoFit/>
          </a:bodyPr>
          <a:lstStyle/>
          <a:p>
            <a:r>
              <a:rPr lang="en-VN" sz="2200" dirty="0"/>
              <a:t>    a) 3x</a:t>
            </a:r>
            <a:r>
              <a:rPr lang="en-VN" sz="2200" baseline="30000" dirty="0"/>
              <a:t>2</a:t>
            </a:r>
            <a:r>
              <a:rPr lang="en-VN" sz="2200" dirty="0"/>
              <a:t> – 27 = 0;		</a:t>
            </a:r>
            <a:r>
              <a:rPr lang="en-VN" sz="2200"/>
              <a:t>	</a:t>
            </a:r>
            <a:r>
              <a:rPr lang="en-US" sz="2200"/>
              <a:t>       </a:t>
            </a:r>
            <a:r>
              <a:rPr lang="en-VN" sz="2200"/>
              <a:t>b</a:t>
            </a:r>
            <a:r>
              <a:rPr lang="en-VN" sz="2200" dirty="0"/>
              <a:t>) x</a:t>
            </a:r>
            <a:r>
              <a:rPr lang="en-VN" sz="2200" baseline="30000" dirty="0"/>
              <a:t>2</a:t>
            </a:r>
            <a:r>
              <a:rPr lang="en-VN" sz="2200" dirty="0"/>
              <a:t> – 10x + 25 = 16.</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00CD78F3-2950-1AA5-BE4F-29569F0261F7}"/>
                  </a:ext>
                </a:extLst>
              </p:cNvPr>
              <p:cNvSpPr txBox="1"/>
              <p:nvPr/>
            </p:nvSpPr>
            <p:spPr>
              <a:xfrm>
                <a:off x="533516" y="1959068"/>
                <a:ext cx="3748782" cy="2876493"/>
              </a:xfrm>
              <a:prstGeom prst="rect">
                <a:avLst/>
              </a:prstGeom>
              <a:noFill/>
            </p:spPr>
            <p:txBody>
              <a:bodyPr wrap="square">
                <a:spAutoFit/>
              </a:bodyPr>
              <a:lstStyle/>
              <a:p>
                <a:pPr>
                  <a:lnSpc>
                    <a:spcPct val="150000"/>
                  </a:lnSpc>
                  <a:spcAft>
                    <a:spcPts val="800"/>
                  </a:spcAft>
                </a:pPr>
                <a14:m>
                  <m:oMathPara xmlns:m="http://schemas.openxmlformats.org/officeDocument/2006/math">
                    <m:oMathParaPr>
                      <m:jc m:val="left"/>
                    </m:oMathParaPr>
                    <m:oMath xmlns:m="http://schemas.openxmlformats.org/officeDocument/2006/math">
                      <m:r>
                        <a:rPr lang="en-US" sz="2200" i="0" smtClean="0">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3</m:t>
                      </m:r>
                      <m:d>
                        <m:dPr>
                          <m:ctrlPr>
                            <a:rPr lang="en-VN" sz="22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ctrlPr>
                        </m:dPr>
                        <m:e>
                          <m:sSup>
                            <m:sSupPr>
                              <m:ctrlPr>
                                <a:rPr lang="en-VN" sz="22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2200" i="0">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x</m:t>
                              </m:r>
                            </m:e>
                            <m:sup>
                              <m:r>
                                <a:rPr lang="en-US" sz="2200" i="0">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200" i="0">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−9</m:t>
                          </m:r>
                        </m:e>
                      </m:d>
                      <m:r>
                        <a:rPr lang="en-US" sz="2200" i="0">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=0</m:t>
                      </m:r>
                    </m:oMath>
                  </m:oMathPara>
                </a14:m>
                <a:endParaRPr lang="en-VN" sz="2200"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Aft>
                    <a:spcPts val="800"/>
                  </a:spcAft>
                </a:pPr>
                <a14:m>
                  <m:oMathPara xmlns:m="http://schemas.openxmlformats.org/officeDocument/2006/math">
                    <m:oMathParaPr>
                      <m:jc m:val="left"/>
                    </m:oMathParaPr>
                    <m:oMath xmlns:m="http://schemas.openxmlformats.org/officeDocument/2006/math">
                      <m:r>
                        <a:rPr lang="en-US" sz="2200" i="0">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3</m:t>
                      </m:r>
                      <m:d>
                        <m:dPr>
                          <m:ctrlPr>
                            <a:rPr lang="en-VN" sz="22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en-US" sz="2200" i="0">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x</m:t>
                          </m:r>
                          <m:r>
                            <a:rPr lang="en-US" sz="2200" i="0">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−3</m:t>
                          </m:r>
                        </m:e>
                      </m:d>
                      <m:d>
                        <m:dPr>
                          <m:ctrlPr>
                            <a:rPr lang="en-VN" sz="22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en-US" sz="2200" i="0">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x</m:t>
                          </m:r>
                          <m:r>
                            <a:rPr lang="en-US" sz="2200" i="0">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+3</m:t>
                          </m:r>
                        </m:e>
                      </m:d>
                      <m:r>
                        <a:rPr lang="en-US" sz="2200" i="0">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=0</m:t>
                      </m:r>
                    </m:oMath>
                  </m:oMathPara>
                </a14:m>
                <a:endParaRPr lang="en-VN" sz="2200"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Aft>
                    <a:spcPts val="800"/>
                  </a:spcAft>
                </a:pPr>
                <a14:m>
                  <m:oMathPara xmlns:m="http://schemas.openxmlformats.org/officeDocument/2006/math">
                    <m:oMathParaPr>
                      <m:jc m:val="left"/>
                    </m:oMathParaPr>
                    <m:oMath xmlns:m="http://schemas.openxmlformats.org/officeDocument/2006/math">
                      <m:r>
                        <m:rPr>
                          <m:sty m:val="p"/>
                        </m:rPr>
                        <a:rPr lang="en-US" sz="2200" i="0">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x</m:t>
                      </m:r>
                      <m:r>
                        <a:rPr lang="en-US" sz="2200" i="0">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 ±3</m:t>
                      </m:r>
                    </m:oMath>
                  </m:oMathPara>
                </a14:m>
                <a:endParaRPr lang="en-VN" sz="2200"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Aft>
                    <a:spcPts val="800"/>
                  </a:spcAft>
                </a:pPr>
                <a:r>
                  <a:rPr lang="en-US" sz="2200"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Vậy</a:t>
                </a:r>
                <a:r>
                  <a:rPr lang="en-US" sz="22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phương</a:t>
                </a:r>
                <a:r>
                  <a:rPr lang="en-US" sz="22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trình</a:t>
                </a:r>
                <a:r>
                  <a:rPr lang="en-US" sz="22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có</a:t>
                </a:r>
                <a:r>
                  <a:rPr lang="en-US" sz="22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nghiệm</a:t>
                </a:r>
                <a:r>
                  <a:rPr lang="en-US" sz="22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lang="en-US" sz="2200" i="0">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x</m:t>
                    </m:r>
                    <m:r>
                      <a:rPr lang="en-US" sz="2200" i="0">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 ±3</m:t>
                    </m:r>
                  </m:oMath>
                </a14:m>
                <a:r>
                  <a:rPr lang="en-US" sz="22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a:t>
                </a:r>
                <a:endParaRPr lang="en-VN" sz="2200"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6" name="TextBox 5">
                <a:extLst>
                  <a:ext uri="{FF2B5EF4-FFF2-40B4-BE49-F238E27FC236}">
                    <a16:creationId xmlns:a16="http://schemas.microsoft.com/office/drawing/2014/main" id="{00CD78F3-2950-1AA5-BE4F-29569F0261F7}"/>
                  </a:ext>
                </a:extLst>
              </p:cNvPr>
              <p:cNvSpPr txBox="1">
                <a:spLocks noRot="1" noChangeAspect="1" noMove="1" noResize="1" noEditPoints="1" noAdjustHandles="1" noChangeArrowheads="1" noChangeShapeType="1" noTextEdit="1"/>
              </p:cNvSpPr>
              <p:nvPr/>
            </p:nvSpPr>
            <p:spPr>
              <a:xfrm>
                <a:off x="533516" y="1959068"/>
                <a:ext cx="3748782" cy="2876493"/>
              </a:xfrm>
              <a:prstGeom prst="rect">
                <a:avLst/>
              </a:prstGeom>
              <a:blipFill>
                <a:blip r:embed="rId2"/>
                <a:stretch>
                  <a:fillRect l="-2117" r="-2280" b="-360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032041AF-82EE-A921-F4D5-FBD78554908F}"/>
                  </a:ext>
                </a:extLst>
              </p:cNvPr>
              <p:cNvSpPr txBox="1"/>
              <p:nvPr/>
            </p:nvSpPr>
            <p:spPr>
              <a:xfrm>
                <a:off x="5248332" y="1890897"/>
                <a:ext cx="3650070" cy="2939266"/>
              </a:xfrm>
              <a:prstGeom prst="rect">
                <a:avLst/>
              </a:prstGeom>
              <a:noFill/>
            </p:spPr>
            <p:txBody>
              <a:bodyPr wrap="square">
                <a:spAutoFit/>
              </a:bodyPr>
              <a:lstStyle/>
              <a:p>
                <a:pPr algn="just">
                  <a:lnSpc>
                    <a:spcPct val="150000"/>
                  </a:lnSpc>
                  <a:spcAft>
                    <a:spcPts val="800"/>
                  </a:spcAft>
                </a:pPr>
                <a14:m>
                  <m:oMathPara xmlns:m="http://schemas.openxmlformats.org/officeDocument/2006/math">
                    <m:oMathParaPr>
                      <m:jc m:val="left"/>
                    </m:oMathParaPr>
                    <m:oMath xmlns:m="http://schemas.openxmlformats.org/officeDocument/2006/math">
                      <m:sSup>
                        <m:sSupPr>
                          <m:ctrlPr>
                            <a:rPr lang="en-VN" sz="2200" i="1" smtClean="0">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d>
                            <m:dPr>
                              <m:ctrlPr>
                                <a:rPr lang="en-VN" sz="22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en-US" sz="2200" i="0">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x</m:t>
                              </m:r>
                              <m:r>
                                <a:rPr lang="en-US" sz="2200" i="0">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−5</m:t>
                              </m:r>
                            </m:e>
                          </m:d>
                        </m:e>
                        <m:sup>
                          <m:r>
                            <a:rPr lang="en-US" sz="2200" i="0">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200" i="0">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=16</m:t>
                      </m:r>
                    </m:oMath>
                  </m:oMathPara>
                </a14:m>
                <a:endParaRPr lang="en-VN" sz="2200"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800"/>
                  </a:spcAft>
                </a:pPr>
                <a14:m>
                  <m:oMath xmlns:m="http://schemas.openxmlformats.org/officeDocument/2006/math">
                    <m:r>
                      <m:rPr>
                        <m:sty m:val="p"/>
                      </m:rPr>
                      <a:rPr lang="en-US" sz="2200" i="0">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x</m:t>
                    </m:r>
                    <m:r>
                      <a:rPr lang="en-US" sz="2200" i="0">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−5=4 </m:t>
                    </m:r>
                  </m:oMath>
                </a14:m>
                <a:r>
                  <a:rPr lang="en-US" sz="2200"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hoặc</a:t>
                </a:r>
                <a:r>
                  <a:rPr lang="en-US" sz="22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lang="en-US" sz="2200" i="0">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x</m:t>
                    </m:r>
                    <m:r>
                      <a:rPr lang="en-US" sz="2200" i="0">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−5=−4</m:t>
                    </m:r>
                  </m:oMath>
                </a14:m>
                <a:endParaRPr lang="en-VN" sz="2200"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800"/>
                  </a:spcAft>
                </a:pPr>
                <a14:m>
                  <m:oMath xmlns:m="http://schemas.openxmlformats.org/officeDocument/2006/math">
                    <m:r>
                      <m:rPr>
                        <m:sty m:val="p"/>
                      </m:rPr>
                      <a:rPr lang="en-US" sz="2200" i="0">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x</m:t>
                    </m:r>
                    <m:r>
                      <a:rPr lang="en-US" sz="2200" i="0">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=9 </m:t>
                    </m:r>
                  </m:oMath>
                </a14:m>
                <a:r>
                  <a:rPr lang="en-US" sz="2200"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hoặc</a:t>
                </a:r>
                <a:r>
                  <a:rPr lang="en-US" sz="22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lang="en-US" sz="2200" i="0">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x</m:t>
                    </m:r>
                    <m:r>
                      <a:rPr lang="en-US" sz="2200" i="0">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=1</m:t>
                    </m:r>
                  </m:oMath>
                </a14:m>
                <a:endParaRPr lang="en-VN" sz="2200"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en-US" sz="2200"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Vậy</a:t>
                </a:r>
                <a:r>
                  <a:rPr lang="en-US" sz="22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phương</a:t>
                </a:r>
                <a:r>
                  <a:rPr lang="en-US" sz="22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trình</a:t>
                </a:r>
                <a:r>
                  <a:rPr lang="en-US" sz="22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có</a:t>
                </a:r>
                <a:r>
                  <a:rPr lang="en-US" sz="22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hai</a:t>
                </a:r>
                <a:r>
                  <a:rPr lang="en-US" sz="22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nghiệm</a:t>
                </a:r>
                <a:r>
                  <a:rPr lang="en-US" sz="22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lang="en-US" sz="2200" i="0">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x</m:t>
                    </m:r>
                    <m:r>
                      <a:rPr lang="en-US" sz="2200" i="0">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=9</m:t>
                    </m:r>
                  </m:oMath>
                </a14:m>
                <a:r>
                  <a:rPr lang="en-US" sz="22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và</a:t>
                </a:r>
                <a:r>
                  <a:rPr lang="en-US" sz="22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lang="en-US" sz="2200" i="0">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x</m:t>
                    </m:r>
                    <m:r>
                      <a:rPr lang="en-US" sz="2200" i="0">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=1</m:t>
                    </m:r>
                  </m:oMath>
                </a14:m>
                <a:r>
                  <a:rPr lang="en-US" sz="22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a:t>
                </a:r>
                <a:r>
                  <a:rPr lang="en-VN" sz="2200" dirty="0">
                    <a:solidFill>
                      <a:srgbClr val="FF0000"/>
                    </a:solidFill>
                    <a:effectLst/>
                    <a:latin typeface="Arial" panose="020B0604020202020204" pitchFamily="34" charset="0"/>
                    <a:cs typeface="Arial" panose="020B0604020202020204" pitchFamily="34" charset="0"/>
                  </a:rPr>
                  <a:t> </a:t>
                </a:r>
                <a:endParaRPr lang="en-VN" sz="2200" dirty="0">
                  <a:solidFill>
                    <a:srgbClr val="FF0000"/>
                  </a:solidFill>
                  <a:latin typeface="Arial" panose="020B0604020202020204" pitchFamily="34" charset="0"/>
                  <a:cs typeface="Arial" panose="020B0604020202020204" pitchFamily="34" charset="0"/>
                </a:endParaRPr>
              </a:p>
            </p:txBody>
          </p:sp>
        </mc:Choice>
        <mc:Fallback xmlns="">
          <p:sp>
            <p:nvSpPr>
              <p:cNvPr id="8" name="TextBox 7">
                <a:extLst>
                  <a:ext uri="{FF2B5EF4-FFF2-40B4-BE49-F238E27FC236}">
                    <a16:creationId xmlns:a16="http://schemas.microsoft.com/office/drawing/2014/main" id="{032041AF-82EE-A921-F4D5-FBD78554908F}"/>
                  </a:ext>
                </a:extLst>
              </p:cNvPr>
              <p:cNvSpPr txBox="1">
                <a:spLocks noRot="1" noChangeAspect="1" noMove="1" noResize="1" noEditPoints="1" noAdjustHandles="1" noChangeArrowheads="1" noChangeShapeType="1" noTextEdit="1"/>
              </p:cNvSpPr>
              <p:nvPr/>
            </p:nvSpPr>
            <p:spPr>
              <a:xfrm>
                <a:off x="5248332" y="1890897"/>
                <a:ext cx="3650070" cy="2939266"/>
              </a:xfrm>
              <a:prstGeom prst="rect">
                <a:avLst/>
              </a:prstGeom>
              <a:blipFill>
                <a:blip r:embed="rId3"/>
                <a:stretch>
                  <a:fillRect l="-2170" r="-2170" b="-1452"/>
                </a:stretch>
              </a:blipFill>
            </p:spPr>
            <p:txBody>
              <a:bodyPr/>
              <a:lstStyle/>
              <a:p>
                <a:r>
                  <a:rPr lang="en-US">
                    <a:noFill/>
                  </a:rPr>
                  <a:t> </a:t>
                </a:r>
              </a:p>
            </p:txBody>
          </p:sp>
        </mc:Fallback>
      </mc:AlternateContent>
    </p:spTree>
    <p:extLst>
      <p:ext uri="{BB962C8B-B14F-4D97-AF65-F5344CB8AC3E}">
        <p14:creationId xmlns:p14="http://schemas.microsoft.com/office/powerpoint/2010/main" val="4232199529"/>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up)">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P spid="6"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sp>
        <p:nvSpPr>
          <p:cNvPr id="574" name="Google Shape;574;p35"/>
          <p:cNvSpPr txBox="1">
            <a:spLocks noGrp="1"/>
          </p:cNvSpPr>
          <p:nvPr>
            <p:ph type="title"/>
          </p:nvPr>
        </p:nvSpPr>
        <p:spPr>
          <a:xfrm>
            <a:off x="1163315" y="2092837"/>
            <a:ext cx="6817365" cy="1735084"/>
          </a:xfrm>
          <a:prstGeom prst="rect">
            <a:avLst/>
          </a:prstGeom>
        </p:spPr>
        <p:txBody>
          <a:bodyPr spcFirstLastPara="1" wrap="square" lIns="91425" tIns="91425" rIns="91425" bIns="91425" anchor="b" anchorCtr="0">
            <a:noAutofit/>
          </a:bodyPr>
          <a:lstStyle/>
          <a:p>
            <a:pPr marL="0" lvl="0" indent="0" algn="ctr" rtl="0">
              <a:lnSpc>
                <a:spcPct val="150000"/>
              </a:lnSpc>
              <a:spcBef>
                <a:spcPts val="0"/>
              </a:spcBef>
              <a:spcAft>
                <a:spcPts val="0"/>
              </a:spcAft>
              <a:buNone/>
            </a:pPr>
            <a:r>
              <a:rPr lang="en" sz="3600" b="1">
                <a:solidFill>
                  <a:srgbClr val="FF9300"/>
                </a:solidFill>
                <a:latin typeface="Arial" panose="020B0604020202020204" pitchFamily="34" charset="0"/>
                <a:cs typeface="Arial" panose="020B0604020202020204" pitchFamily="34" charset="0"/>
              </a:rPr>
              <a:t>Công </a:t>
            </a:r>
            <a:r>
              <a:rPr lang="en" sz="3600" b="1" dirty="0" err="1">
                <a:solidFill>
                  <a:srgbClr val="FF9300"/>
                </a:solidFill>
                <a:latin typeface="Arial" panose="020B0604020202020204" pitchFamily="34" charset="0"/>
                <a:cs typeface="Arial" panose="020B0604020202020204" pitchFamily="34" charset="0"/>
              </a:rPr>
              <a:t>thức</a:t>
            </a:r>
            <a:r>
              <a:rPr lang="en" sz="3600" b="1" dirty="0">
                <a:solidFill>
                  <a:srgbClr val="FF9300"/>
                </a:solidFill>
                <a:latin typeface="Arial" panose="020B0604020202020204" pitchFamily="34" charset="0"/>
                <a:cs typeface="Arial" panose="020B0604020202020204" pitchFamily="34" charset="0"/>
              </a:rPr>
              <a:t> </a:t>
            </a:r>
            <a:r>
              <a:rPr lang="en" sz="3600" b="1" dirty="0" err="1">
                <a:solidFill>
                  <a:srgbClr val="FF9300"/>
                </a:solidFill>
                <a:latin typeface="Arial" panose="020B0604020202020204" pitchFamily="34" charset="0"/>
                <a:cs typeface="Arial" panose="020B0604020202020204" pitchFamily="34" charset="0"/>
              </a:rPr>
              <a:t>nghiệm</a:t>
            </a:r>
            <a:r>
              <a:rPr lang="en" sz="3600" b="1" dirty="0">
                <a:solidFill>
                  <a:srgbClr val="FF9300"/>
                </a:solidFill>
                <a:latin typeface="Arial" panose="020B0604020202020204" pitchFamily="34" charset="0"/>
                <a:cs typeface="Arial" panose="020B0604020202020204" pitchFamily="34" charset="0"/>
              </a:rPr>
              <a:t> </a:t>
            </a:r>
            <a:r>
              <a:rPr lang="en" sz="3600" b="1" dirty="0" err="1">
                <a:solidFill>
                  <a:srgbClr val="FF9300"/>
                </a:solidFill>
                <a:latin typeface="Arial" panose="020B0604020202020204" pitchFamily="34" charset="0"/>
                <a:cs typeface="Arial" panose="020B0604020202020204" pitchFamily="34" charset="0"/>
              </a:rPr>
              <a:t>của</a:t>
            </a:r>
            <a:r>
              <a:rPr lang="en" sz="3600" b="1" dirty="0">
                <a:solidFill>
                  <a:srgbClr val="FF9300"/>
                </a:solidFill>
                <a:latin typeface="Arial" panose="020B0604020202020204" pitchFamily="34" charset="0"/>
                <a:cs typeface="Arial" panose="020B0604020202020204" pitchFamily="34" charset="0"/>
              </a:rPr>
              <a:t> </a:t>
            </a:r>
            <a:r>
              <a:rPr lang="en" sz="3600" b="1" dirty="0" err="1">
                <a:solidFill>
                  <a:srgbClr val="FF9300"/>
                </a:solidFill>
                <a:latin typeface="Arial" panose="020B0604020202020204" pitchFamily="34" charset="0"/>
                <a:cs typeface="Arial" panose="020B0604020202020204" pitchFamily="34" charset="0"/>
              </a:rPr>
              <a:t>phương</a:t>
            </a:r>
            <a:r>
              <a:rPr lang="en" sz="3600" b="1" dirty="0">
                <a:solidFill>
                  <a:srgbClr val="FF9300"/>
                </a:solidFill>
                <a:latin typeface="Arial" panose="020B0604020202020204" pitchFamily="34" charset="0"/>
                <a:cs typeface="Arial" panose="020B0604020202020204" pitchFamily="34" charset="0"/>
              </a:rPr>
              <a:t> </a:t>
            </a:r>
            <a:r>
              <a:rPr lang="en" sz="3600" b="1" dirty="0" err="1">
                <a:solidFill>
                  <a:srgbClr val="FF9300"/>
                </a:solidFill>
                <a:latin typeface="Arial" panose="020B0604020202020204" pitchFamily="34" charset="0"/>
                <a:cs typeface="Arial" panose="020B0604020202020204" pitchFamily="34" charset="0"/>
              </a:rPr>
              <a:t>trình</a:t>
            </a:r>
            <a:r>
              <a:rPr lang="en" sz="3600" b="1" dirty="0">
                <a:solidFill>
                  <a:srgbClr val="FF9300"/>
                </a:solidFill>
                <a:latin typeface="Arial" panose="020B0604020202020204" pitchFamily="34" charset="0"/>
                <a:cs typeface="Arial" panose="020B0604020202020204" pitchFamily="34" charset="0"/>
              </a:rPr>
              <a:t> </a:t>
            </a:r>
            <a:r>
              <a:rPr lang="en" sz="3600" b="1" dirty="0" err="1">
                <a:solidFill>
                  <a:srgbClr val="FF9300"/>
                </a:solidFill>
                <a:latin typeface="Arial" panose="020B0604020202020204" pitchFamily="34" charset="0"/>
                <a:cs typeface="Arial" panose="020B0604020202020204" pitchFamily="34" charset="0"/>
              </a:rPr>
              <a:t>bậc</a:t>
            </a:r>
            <a:r>
              <a:rPr lang="en" sz="3600" b="1" dirty="0">
                <a:solidFill>
                  <a:srgbClr val="FF9300"/>
                </a:solidFill>
                <a:latin typeface="Arial" panose="020B0604020202020204" pitchFamily="34" charset="0"/>
                <a:cs typeface="Arial" panose="020B0604020202020204" pitchFamily="34" charset="0"/>
              </a:rPr>
              <a:t> </a:t>
            </a:r>
            <a:r>
              <a:rPr lang="en" sz="3600" b="1" dirty="0" err="1">
                <a:solidFill>
                  <a:srgbClr val="FF9300"/>
                </a:solidFill>
                <a:latin typeface="Arial" panose="020B0604020202020204" pitchFamily="34" charset="0"/>
                <a:cs typeface="Arial" panose="020B0604020202020204" pitchFamily="34" charset="0"/>
              </a:rPr>
              <a:t>hai</a:t>
            </a:r>
            <a:endParaRPr sz="3600" b="1" dirty="0">
              <a:solidFill>
                <a:srgbClr val="FF9300"/>
              </a:solidFill>
              <a:latin typeface="Arial" panose="020B0604020202020204" pitchFamily="34" charset="0"/>
              <a:cs typeface="Arial" panose="020B0604020202020204" pitchFamily="34" charset="0"/>
            </a:endParaRPr>
          </a:p>
        </p:txBody>
      </p:sp>
      <p:grpSp>
        <p:nvGrpSpPr>
          <p:cNvPr id="576" name="Google Shape;576;p35"/>
          <p:cNvGrpSpPr/>
          <p:nvPr/>
        </p:nvGrpSpPr>
        <p:grpSpPr>
          <a:xfrm>
            <a:off x="7783346" y="490666"/>
            <a:ext cx="901968" cy="901968"/>
            <a:chOff x="1350404" y="-3124999"/>
            <a:chExt cx="1570279" cy="1570279"/>
          </a:xfrm>
        </p:grpSpPr>
        <p:sp>
          <p:nvSpPr>
            <p:cNvPr id="577" name="Google Shape;577;p35"/>
            <p:cNvSpPr/>
            <p:nvPr/>
          </p:nvSpPr>
          <p:spPr>
            <a:xfrm>
              <a:off x="2135530" y="-3124999"/>
              <a:ext cx="2889" cy="1570279"/>
            </a:xfrm>
            <a:custGeom>
              <a:avLst/>
              <a:gdLst/>
              <a:ahLst/>
              <a:cxnLst/>
              <a:rect l="l" t="t" r="r" b="b"/>
              <a:pathLst>
                <a:path w="2889" h="1570279" extrusionOk="0">
                  <a:moveTo>
                    <a:pt x="0" y="0"/>
                  </a:moveTo>
                  <a:lnTo>
                    <a:pt x="0" y="1570280"/>
                  </a:lnTo>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8" name="Google Shape;578;p35"/>
            <p:cNvSpPr/>
            <p:nvPr/>
          </p:nvSpPr>
          <p:spPr>
            <a:xfrm>
              <a:off x="1350404" y="-2339874"/>
              <a:ext cx="1570279" cy="2889"/>
            </a:xfrm>
            <a:custGeom>
              <a:avLst/>
              <a:gdLst/>
              <a:ahLst/>
              <a:cxnLst/>
              <a:rect l="l" t="t" r="r" b="b"/>
              <a:pathLst>
                <a:path w="1570279" h="2889" extrusionOk="0">
                  <a:moveTo>
                    <a:pt x="1570280" y="0"/>
                  </a:moveTo>
                  <a:lnTo>
                    <a:pt x="0" y="0"/>
                  </a:lnTo>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9" name="Google Shape;579;p35"/>
            <p:cNvSpPr/>
            <p:nvPr/>
          </p:nvSpPr>
          <p:spPr>
            <a:xfrm>
              <a:off x="1580345" y="-2895030"/>
              <a:ext cx="1110370" cy="1110341"/>
            </a:xfrm>
            <a:custGeom>
              <a:avLst/>
              <a:gdLst/>
              <a:ahLst/>
              <a:cxnLst/>
              <a:rect l="l" t="t" r="r" b="b"/>
              <a:pathLst>
                <a:path w="1110370" h="1110341" extrusionOk="0">
                  <a:moveTo>
                    <a:pt x="1110371" y="0"/>
                  </a:moveTo>
                  <a:lnTo>
                    <a:pt x="0" y="1110342"/>
                  </a:lnTo>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0" name="Google Shape;580;p35"/>
            <p:cNvSpPr/>
            <p:nvPr/>
          </p:nvSpPr>
          <p:spPr>
            <a:xfrm>
              <a:off x="1580345" y="-2895030"/>
              <a:ext cx="1110370" cy="1110341"/>
            </a:xfrm>
            <a:custGeom>
              <a:avLst/>
              <a:gdLst/>
              <a:ahLst/>
              <a:cxnLst/>
              <a:rect l="l" t="t" r="r" b="b"/>
              <a:pathLst>
                <a:path w="1110370" h="1110341" extrusionOk="0">
                  <a:moveTo>
                    <a:pt x="1110371" y="1110342"/>
                  </a:moveTo>
                  <a:lnTo>
                    <a:pt x="0" y="0"/>
                  </a:lnTo>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581" name="Google Shape;581;p35"/>
          <p:cNvGrpSpPr/>
          <p:nvPr/>
        </p:nvGrpSpPr>
        <p:grpSpPr>
          <a:xfrm>
            <a:off x="7450708" y="3920260"/>
            <a:ext cx="1266652" cy="1056012"/>
            <a:chOff x="5378191" y="1701500"/>
            <a:chExt cx="611171" cy="509535"/>
          </a:xfrm>
        </p:grpSpPr>
        <p:sp>
          <p:nvSpPr>
            <p:cNvPr id="582" name="Google Shape;582;p35"/>
            <p:cNvSpPr/>
            <p:nvPr/>
          </p:nvSpPr>
          <p:spPr>
            <a:xfrm>
              <a:off x="5378191" y="1701500"/>
              <a:ext cx="611171" cy="509535"/>
            </a:xfrm>
            <a:custGeom>
              <a:avLst/>
              <a:gdLst/>
              <a:ahLst/>
              <a:cxnLst/>
              <a:rect l="l" t="t" r="r" b="b"/>
              <a:pathLst>
                <a:path w="1266676" h="1056032" extrusionOk="0">
                  <a:moveTo>
                    <a:pt x="1101761" y="1056032"/>
                  </a:moveTo>
                  <a:lnTo>
                    <a:pt x="164915" y="1056032"/>
                  </a:lnTo>
                  <a:cubicBezTo>
                    <a:pt x="73835" y="1056032"/>
                    <a:pt x="0" y="982197"/>
                    <a:pt x="0" y="891118"/>
                  </a:cubicBezTo>
                  <a:lnTo>
                    <a:pt x="0" y="164915"/>
                  </a:lnTo>
                  <a:cubicBezTo>
                    <a:pt x="0" y="73836"/>
                    <a:pt x="73835" y="0"/>
                    <a:pt x="164915" y="0"/>
                  </a:cubicBezTo>
                  <a:lnTo>
                    <a:pt x="1101761" y="0"/>
                  </a:lnTo>
                  <a:cubicBezTo>
                    <a:pt x="1192841" y="0"/>
                    <a:pt x="1266677" y="73836"/>
                    <a:pt x="1266677" y="164915"/>
                  </a:cubicBezTo>
                  <a:lnTo>
                    <a:pt x="1266677" y="891118"/>
                  </a:lnTo>
                  <a:cubicBezTo>
                    <a:pt x="1266677" y="982197"/>
                    <a:pt x="1192841" y="1056032"/>
                    <a:pt x="1101761" y="1056032"/>
                  </a:cubicBezTo>
                  <a:close/>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3" name="Google Shape;583;p35"/>
            <p:cNvSpPr/>
            <p:nvPr/>
          </p:nvSpPr>
          <p:spPr>
            <a:xfrm>
              <a:off x="5497928" y="1776815"/>
              <a:ext cx="34526" cy="34526"/>
            </a:xfrm>
            <a:custGeom>
              <a:avLst/>
              <a:gdLst/>
              <a:ahLst/>
              <a:cxnLst/>
              <a:rect l="l" t="t" r="r" b="b"/>
              <a:pathLst>
                <a:path w="71556" h="71556" extrusionOk="0">
                  <a:moveTo>
                    <a:pt x="71556" y="35778"/>
                  </a:moveTo>
                  <a:cubicBezTo>
                    <a:pt x="71556" y="16028"/>
                    <a:pt x="55528" y="0"/>
                    <a:pt x="35778" y="0"/>
                  </a:cubicBezTo>
                  <a:cubicBezTo>
                    <a:pt x="16028" y="0"/>
                    <a:pt x="0" y="16028"/>
                    <a:pt x="0" y="35778"/>
                  </a:cubicBezTo>
                  <a:cubicBezTo>
                    <a:pt x="0" y="55529"/>
                    <a:pt x="16028" y="71557"/>
                    <a:pt x="35778" y="71557"/>
                  </a:cubicBezTo>
                  <a:cubicBezTo>
                    <a:pt x="55528" y="71557"/>
                    <a:pt x="71556" y="55529"/>
                    <a:pt x="71556" y="3577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4" name="Google Shape;584;p35"/>
            <p:cNvSpPr/>
            <p:nvPr/>
          </p:nvSpPr>
          <p:spPr>
            <a:xfrm>
              <a:off x="5608451" y="1776815"/>
              <a:ext cx="34526" cy="34526"/>
            </a:xfrm>
            <a:custGeom>
              <a:avLst/>
              <a:gdLst/>
              <a:ahLst/>
              <a:cxnLst/>
              <a:rect l="l" t="t" r="r" b="b"/>
              <a:pathLst>
                <a:path w="71557" h="71556" extrusionOk="0">
                  <a:moveTo>
                    <a:pt x="71557" y="35778"/>
                  </a:moveTo>
                  <a:cubicBezTo>
                    <a:pt x="71557" y="16028"/>
                    <a:pt x="55528" y="0"/>
                    <a:pt x="35778" y="0"/>
                  </a:cubicBezTo>
                  <a:cubicBezTo>
                    <a:pt x="16028" y="0"/>
                    <a:pt x="0" y="16028"/>
                    <a:pt x="0" y="35778"/>
                  </a:cubicBezTo>
                  <a:cubicBezTo>
                    <a:pt x="0" y="55529"/>
                    <a:pt x="16028" y="71557"/>
                    <a:pt x="35778" y="71557"/>
                  </a:cubicBezTo>
                  <a:cubicBezTo>
                    <a:pt x="55528" y="71557"/>
                    <a:pt x="71557" y="55529"/>
                    <a:pt x="71557" y="35778"/>
                  </a:cubicBezTo>
                  <a:close/>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5" name="Google Shape;585;p35"/>
            <p:cNvSpPr/>
            <p:nvPr/>
          </p:nvSpPr>
          <p:spPr>
            <a:xfrm>
              <a:off x="5719011" y="1776815"/>
              <a:ext cx="34526" cy="34526"/>
            </a:xfrm>
            <a:custGeom>
              <a:avLst/>
              <a:gdLst/>
              <a:ahLst/>
              <a:cxnLst/>
              <a:rect l="l" t="t" r="r" b="b"/>
              <a:pathLst>
                <a:path w="71557" h="71556" extrusionOk="0">
                  <a:moveTo>
                    <a:pt x="71557" y="35778"/>
                  </a:moveTo>
                  <a:cubicBezTo>
                    <a:pt x="71557" y="16028"/>
                    <a:pt x="55529" y="0"/>
                    <a:pt x="35778" y="0"/>
                  </a:cubicBezTo>
                  <a:cubicBezTo>
                    <a:pt x="16028" y="0"/>
                    <a:pt x="0" y="16028"/>
                    <a:pt x="0" y="35778"/>
                  </a:cubicBezTo>
                  <a:cubicBezTo>
                    <a:pt x="0" y="55529"/>
                    <a:pt x="16028" y="71557"/>
                    <a:pt x="35778" y="71557"/>
                  </a:cubicBezTo>
                  <a:cubicBezTo>
                    <a:pt x="55529" y="71557"/>
                    <a:pt x="71557" y="55529"/>
                    <a:pt x="71557" y="3577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6" name="Google Shape;586;p35"/>
            <p:cNvSpPr/>
            <p:nvPr/>
          </p:nvSpPr>
          <p:spPr>
            <a:xfrm>
              <a:off x="5829571" y="1776815"/>
              <a:ext cx="34526" cy="34526"/>
            </a:xfrm>
            <a:custGeom>
              <a:avLst/>
              <a:gdLst/>
              <a:ahLst/>
              <a:cxnLst/>
              <a:rect l="l" t="t" r="r" b="b"/>
              <a:pathLst>
                <a:path w="71557" h="71556" extrusionOk="0">
                  <a:moveTo>
                    <a:pt x="71557" y="35778"/>
                  </a:moveTo>
                  <a:cubicBezTo>
                    <a:pt x="71557" y="16028"/>
                    <a:pt x="55529" y="0"/>
                    <a:pt x="35778" y="0"/>
                  </a:cubicBezTo>
                  <a:cubicBezTo>
                    <a:pt x="16028" y="0"/>
                    <a:pt x="0" y="16028"/>
                    <a:pt x="0" y="35778"/>
                  </a:cubicBezTo>
                  <a:cubicBezTo>
                    <a:pt x="0" y="55529"/>
                    <a:pt x="16028" y="71557"/>
                    <a:pt x="35778" y="71557"/>
                  </a:cubicBezTo>
                  <a:cubicBezTo>
                    <a:pt x="55529" y="71557"/>
                    <a:pt x="71557" y="55529"/>
                    <a:pt x="71557" y="35778"/>
                  </a:cubicBezTo>
                  <a:close/>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7" name="Google Shape;587;p35"/>
            <p:cNvSpPr/>
            <p:nvPr/>
          </p:nvSpPr>
          <p:spPr>
            <a:xfrm>
              <a:off x="5497928" y="1882549"/>
              <a:ext cx="34526" cy="34526"/>
            </a:xfrm>
            <a:custGeom>
              <a:avLst/>
              <a:gdLst/>
              <a:ahLst/>
              <a:cxnLst/>
              <a:rect l="l" t="t" r="r" b="b"/>
              <a:pathLst>
                <a:path w="71556" h="71556" extrusionOk="0">
                  <a:moveTo>
                    <a:pt x="71556" y="35778"/>
                  </a:moveTo>
                  <a:cubicBezTo>
                    <a:pt x="71556" y="16028"/>
                    <a:pt x="55528" y="0"/>
                    <a:pt x="35778" y="0"/>
                  </a:cubicBezTo>
                  <a:cubicBezTo>
                    <a:pt x="16028" y="0"/>
                    <a:pt x="0" y="16028"/>
                    <a:pt x="0" y="35778"/>
                  </a:cubicBezTo>
                  <a:cubicBezTo>
                    <a:pt x="0" y="55529"/>
                    <a:pt x="16028" y="71557"/>
                    <a:pt x="35778" y="71557"/>
                  </a:cubicBezTo>
                  <a:cubicBezTo>
                    <a:pt x="55528" y="71557"/>
                    <a:pt x="71556" y="55529"/>
                    <a:pt x="71556" y="35778"/>
                  </a:cubicBezTo>
                  <a:close/>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8" name="Google Shape;588;p35"/>
            <p:cNvSpPr/>
            <p:nvPr/>
          </p:nvSpPr>
          <p:spPr>
            <a:xfrm>
              <a:off x="5608451" y="1882549"/>
              <a:ext cx="34526" cy="34526"/>
            </a:xfrm>
            <a:custGeom>
              <a:avLst/>
              <a:gdLst/>
              <a:ahLst/>
              <a:cxnLst/>
              <a:rect l="l" t="t" r="r" b="b"/>
              <a:pathLst>
                <a:path w="71557" h="71556" extrusionOk="0">
                  <a:moveTo>
                    <a:pt x="71557" y="35778"/>
                  </a:moveTo>
                  <a:cubicBezTo>
                    <a:pt x="71557" y="16028"/>
                    <a:pt x="55528" y="0"/>
                    <a:pt x="35778" y="0"/>
                  </a:cubicBezTo>
                  <a:cubicBezTo>
                    <a:pt x="16028" y="0"/>
                    <a:pt x="0" y="16028"/>
                    <a:pt x="0" y="35778"/>
                  </a:cubicBezTo>
                  <a:cubicBezTo>
                    <a:pt x="0" y="55529"/>
                    <a:pt x="16028" y="71557"/>
                    <a:pt x="35778" y="71557"/>
                  </a:cubicBezTo>
                  <a:cubicBezTo>
                    <a:pt x="55528" y="71557"/>
                    <a:pt x="71557" y="55529"/>
                    <a:pt x="71557" y="35778"/>
                  </a:cubicBezTo>
                  <a:close/>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9" name="Google Shape;589;p35"/>
            <p:cNvSpPr/>
            <p:nvPr/>
          </p:nvSpPr>
          <p:spPr>
            <a:xfrm>
              <a:off x="5719011" y="1882549"/>
              <a:ext cx="34526" cy="34526"/>
            </a:xfrm>
            <a:custGeom>
              <a:avLst/>
              <a:gdLst/>
              <a:ahLst/>
              <a:cxnLst/>
              <a:rect l="l" t="t" r="r" b="b"/>
              <a:pathLst>
                <a:path w="71557" h="71556" extrusionOk="0">
                  <a:moveTo>
                    <a:pt x="71557" y="35778"/>
                  </a:moveTo>
                  <a:cubicBezTo>
                    <a:pt x="71557" y="16028"/>
                    <a:pt x="55529" y="0"/>
                    <a:pt x="35778" y="0"/>
                  </a:cubicBezTo>
                  <a:cubicBezTo>
                    <a:pt x="16028" y="0"/>
                    <a:pt x="0" y="16028"/>
                    <a:pt x="0" y="35778"/>
                  </a:cubicBezTo>
                  <a:cubicBezTo>
                    <a:pt x="0" y="55529"/>
                    <a:pt x="16028" y="71557"/>
                    <a:pt x="35778" y="71557"/>
                  </a:cubicBezTo>
                  <a:cubicBezTo>
                    <a:pt x="55529" y="71557"/>
                    <a:pt x="71557" y="55529"/>
                    <a:pt x="71557" y="35778"/>
                  </a:cubicBezTo>
                  <a:close/>
                </a:path>
              </a:pathLst>
            </a:custGeom>
            <a:solidFill>
              <a:srgbClr val="6E6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0" name="Google Shape;590;p35"/>
            <p:cNvSpPr/>
            <p:nvPr/>
          </p:nvSpPr>
          <p:spPr>
            <a:xfrm>
              <a:off x="5829571" y="1882549"/>
              <a:ext cx="34526" cy="34526"/>
            </a:xfrm>
            <a:custGeom>
              <a:avLst/>
              <a:gdLst/>
              <a:ahLst/>
              <a:cxnLst/>
              <a:rect l="l" t="t" r="r" b="b"/>
              <a:pathLst>
                <a:path w="71557" h="71556" extrusionOk="0">
                  <a:moveTo>
                    <a:pt x="71557" y="35778"/>
                  </a:moveTo>
                  <a:cubicBezTo>
                    <a:pt x="71557" y="16028"/>
                    <a:pt x="55529" y="0"/>
                    <a:pt x="35778" y="0"/>
                  </a:cubicBezTo>
                  <a:cubicBezTo>
                    <a:pt x="16028" y="0"/>
                    <a:pt x="0" y="16028"/>
                    <a:pt x="0" y="35778"/>
                  </a:cubicBezTo>
                  <a:cubicBezTo>
                    <a:pt x="0" y="55529"/>
                    <a:pt x="16028" y="71557"/>
                    <a:pt x="35778" y="71557"/>
                  </a:cubicBezTo>
                  <a:cubicBezTo>
                    <a:pt x="55529" y="71557"/>
                    <a:pt x="71557" y="55529"/>
                    <a:pt x="71557" y="3577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1" name="Google Shape;591;p35"/>
            <p:cNvSpPr/>
            <p:nvPr/>
          </p:nvSpPr>
          <p:spPr>
            <a:xfrm>
              <a:off x="5497928" y="1988320"/>
              <a:ext cx="34526" cy="34526"/>
            </a:xfrm>
            <a:custGeom>
              <a:avLst/>
              <a:gdLst/>
              <a:ahLst/>
              <a:cxnLst/>
              <a:rect l="l" t="t" r="r" b="b"/>
              <a:pathLst>
                <a:path w="71556" h="71556" extrusionOk="0">
                  <a:moveTo>
                    <a:pt x="71556" y="35778"/>
                  </a:moveTo>
                  <a:cubicBezTo>
                    <a:pt x="71556" y="16028"/>
                    <a:pt x="55528" y="0"/>
                    <a:pt x="35778" y="0"/>
                  </a:cubicBezTo>
                  <a:cubicBezTo>
                    <a:pt x="16028" y="0"/>
                    <a:pt x="0" y="16028"/>
                    <a:pt x="0" y="35778"/>
                  </a:cubicBezTo>
                  <a:cubicBezTo>
                    <a:pt x="0" y="55529"/>
                    <a:pt x="16028" y="71557"/>
                    <a:pt x="35778" y="71557"/>
                  </a:cubicBezTo>
                  <a:cubicBezTo>
                    <a:pt x="55528" y="71557"/>
                    <a:pt x="71556" y="55529"/>
                    <a:pt x="71556" y="35778"/>
                  </a:cubicBezTo>
                  <a:close/>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2" name="Google Shape;592;p35"/>
            <p:cNvSpPr/>
            <p:nvPr/>
          </p:nvSpPr>
          <p:spPr>
            <a:xfrm>
              <a:off x="5608451" y="1988320"/>
              <a:ext cx="34526" cy="34526"/>
            </a:xfrm>
            <a:custGeom>
              <a:avLst/>
              <a:gdLst/>
              <a:ahLst/>
              <a:cxnLst/>
              <a:rect l="l" t="t" r="r" b="b"/>
              <a:pathLst>
                <a:path w="71557" h="71556" extrusionOk="0">
                  <a:moveTo>
                    <a:pt x="71557" y="35778"/>
                  </a:moveTo>
                  <a:cubicBezTo>
                    <a:pt x="71557" y="16028"/>
                    <a:pt x="55528" y="0"/>
                    <a:pt x="35778" y="0"/>
                  </a:cubicBezTo>
                  <a:cubicBezTo>
                    <a:pt x="16028" y="0"/>
                    <a:pt x="0" y="16028"/>
                    <a:pt x="0" y="35778"/>
                  </a:cubicBezTo>
                  <a:cubicBezTo>
                    <a:pt x="0" y="55529"/>
                    <a:pt x="16028" y="71557"/>
                    <a:pt x="35778" y="71557"/>
                  </a:cubicBezTo>
                  <a:cubicBezTo>
                    <a:pt x="55528" y="71557"/>
                    <a:pt x="71557" y="55529"/>
                    <a:pt x="71557" y="35778"/>
                  </a:cubicBezTo>
                  <a:close/>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3" name="Google Shape;593;p35"/>
            <p:cNvSpPr/>
            <p:nvPr/>
          </p:nvSpPr>
          <p:spPr>
            <a:xfrm>
              <a:off x="5719011" y="1988320"/>
              <a:ext cx="34526" cy="34526"/>
            </a:xfrm>
            <a:custGeom>
              <a:avLst/>
              <a:gdLst/>
              <a:ahLst/>
              <a:cxnLst/>
              <a:rect l="l" t="t" r="r" b="b"/>
              <a:pathLst>
                <a:path w="71557" h="71556" extrusionOk="0">
                  <a:moveTo>
                    <a:pt x="71557" y="35778"/>
                  </a:moveTo>
                  <a:cubicBezTo>
                    <a:pt x="71557" y="16028"/>
                    <a:pt x="55529" y="0"/>
                    <a:pt x="35778" y="0"/>
                  </a:cubicBezTo>
                  <a:cubicBezTo>
                    <a:pt x="16028" y="0"/>
                    <a:pt x="0" y="16028"/>
                    <a:pt x="0" y="35778"/>
                  </a:cubicBezTo>
                  <a:cubicBezTo>
                    <a:pt x="0" y="55529"/>
                    <a:pt x="16028" y="71557"/>
                    <a:pt x="35778" y="71557"/>
                  </a:cubicBezTo>
                  <a:cubicBezTo>
                    <a:pt x="55529" y="71557"/>
                    <a:pt x="71557" y="55529"/>
                    <a:pt x="71557" y="35778"/>
                  </a:cubicBezTo>
                  <a:close/>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4" name="Google Shape;594;p35"/>
            <p:cNvSpPr/>
            <p:nvPr/>
          </p:nvSpPr>
          <p:spPr>
            <a:xfrm>
              <a:off x="5829571" y="1988320"/>
              <a:ext cx="34526" cy="34526"/>
            </a:xfrm>
            <a:custGeom>
              <a:avLst/>
              <a:gdLst/>
              <a:ahLst/>
              <a:cxnLst/>
              <a:rect l="l" t="t" r="r" b="b"/>
              <a:pathLst>
                <a:path w="71557" h="71556" extrusionOk="0">
                  <a:moveTo>
                    <a:pt x="71557" y="35778"/>
                  </a:moveTo>
                  <a:cubicBezTo>
                    <a:pt x="71557" y="16028"/>
                    <a:pt x="55529" y="0"/>
                    <a:pt x="35778" y="0"/>
                  </a:cubicBezTo>
                  <a:cubicBezTo>
                    <a:pt x="16028" y="0"/>
                    <a:pt x="0" y="16028"/>
                    <a:pt x="0" y="35778"/>
                  </a:cubicBezTo>
                  <a:cubicBezTo>
                    <a:pt x="0" y="55529"/>
                    <a:pt x="16028" y="71557"/>
                    <a:pt x="35778" y="71557"/>
                  </a:cubicBezTo>
                  <a:cubicBezTo>
                    <a:pt x="55529" y="71557"/>
                    <a:pt x="71557" y="55529"/>
                    <a:pt x="71557" y="35778"/>
                  </a:cubicBezTo>
                  <a:close/>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5" name="Google Shape;595;p35"/>
            <p:cNvSpPr/>
            <p:nvPr/>
          </p:nvSpPr>
          <p:spPr>
            <a:xfrm>
              <a:off x="5497928" y="2094090"/>
              <a:ext cx="34526" cy="34526"/>
            </a:xfrm>
            <a:custGeom>
              <a:avLst/>
              <a:gdLst/>
              <a:ahLst/>
              <a:cxnLst/>
              <a:rect l="l" t="t" r="r" b="b"/>
              <a:pathLst>
                <a:path w="71556" h="71556" extrusionOk="0">
                  <a:moveTo>
                    <a:pt x="71556" y="35778"/>
                  </a:moveTo>
                  <a:cubicBezTo>
                    <a:pt x="71556" y="16028"/>
                    <a:pt x="55528" y="0"/>
                    <a:pt x="35778" y="0"/>
                  </a:cubicBezTo>
                  <a:cubicBezTo>
                    <a:pt x="16028" y="0"/>
                    <a:pt x="0" y="16028"/>
                    <a:pt x="0" y="35778"/>
                  </a:cubicBezTo>
                  <a:cubicBezTo>
                    <a:pt x="0" y="55529"/>
                    <a:pt x="16028" y="71557"/>
                    <a:pt x="35778" y="71557"/>
                  </a:cubicBezTo>
                  <a:cubicBezTo>
                    <a:pt x="55528" y="71557"/>
                    <a:pt x="71556" y="55529"/>
                    <a:pt x="71556" y="35778"/>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6" name="Google Shape;596;p35"/>
            <p:cNvSpPr/>
            <p:nvPr/>
          </p:nvSpPr>
          <p:spPr>
            <a:xfrm>
              <a:off x="5608451" y="2094090"/>
              <a:ext cx="34526" cy="34526"/>
            </a:xfrm>
            <a:custGeom>
              <a:avLst/>
              <a:gdLst/>
              <a:ahLst/>
              <a:cxnLst/>
              <a:rect l="l" t="t" r="r" b="b"/>
              <a:pathLst>
                <a:path w="71557" h="71556" extrusionOk="0">
                  <a:moveTo>
                    <a:pt x="71557" y="35778"/>
                  </a:moveTo>
                  <a:cubicBezTo>
                    <a:pt x="71557" y="16028"/>
                    <a:pt x="55528" y="0"/>
                    <a:pt x="35778" y="0"/>
                  </a:cubicBezTo>
                  <a:cubicBezTo>
                    <a:pt x="16028" y="0"/>
                    <a:pt x="0" y="16028"/>
                    <a:pt x="0" y="35778"/>
                  </a:cubicBezTo>
                  <a:cubicBezTo>
                    <a:pt x="0" y="55529"/>
                    <a:pt x="16028" y="71557"/>
                    <a:pt x="35778" y="71557"/>
                  </a:cubicBezTo>
                  <a:cubicBezTo>
                    <a:pt x="55528" y="71557"/>
                    <a:pt x="71557" y="55529"/>
                    <a:pt x="71557" y="35778"/>
                  </a:cubicBezTo>
                  <a:close/>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7" name="Google Shape;597;p35"/>
            <p:cNvSpPr/>
            <p:nvPr/>
          </p:nvSpPr>
          <p:spPr>
            <a:xfrm>
              <a:off x="5719011" y="2094090"/>
              <a:ext cx="34526" cy="34526"/>
            </a:xfrm>
            <a:custGeom>
              <a:avLst/>
              <a:gdLst/>
              <a:ahLst/>
              <a:cxnLst/>
              <a:rect l="l" t="t" r="r" b="b"/>
              <a:pathLst>
                <a:path w="71557" h="71556" extrusionOk="0">
                  <a:moveTo>
                    <a:pt x="71557" y="35778"/>
                  </a:moveTo>
                  <a:cubicBezTo>
                    <a:pt x="71557" y="16028"/>
                    <a:pt x="55529" y="0"/>
                    <a:pt x="35778" y="0"/>
                  </a:cubicBezTo>
                  <a:cubicBezTo>
                    <a:pt x="16028" y="0"/>
                    <a:pt x="0" y="16028"/>
                    <a:pt x="0" y="35778"/>
                  </a:cubicBezTo>
                  <a:cubicBezTo>
                    <a:pt x="0" y="55529"/>
                    <a:pt x="16028" y="71557"/>
                    <a:pt x="35778" y="71557"/>
                  </a:cubicBezTo>
                  <a:cubicBezTo>
                    <a:pt x="55529" y="71557"/>
                    <a:pt x="71557" y="55529"/>
                    <a:pt x="71557" y="3577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8" name="Google Shape;598;p35"/>
            <p:cNvSpPr/>
            <p:nvPr/>
          </p:nvSpPr>
          <p:spPr>
            <a:xfrm>
              <a:off x="5829571" y="2094090"/>
              <a:ext cx="34526" cy="34526"/>
            </a:xfrm>
            <a:custGeom>
              <a:avLst/>
              <a:gdLst/>
              <a:ahLst/>
              <a:cxnLst/>
              <a:rect l="l" t="t" r="r" b="b"/>
              <a:pathLst>
                <a:path w="71557" h="71556" extrusionOk="0">
                  <a:moveTo>
                    <a:pt x="71557" y="35778"/>
                  </a:moveTo>
                  <a:cubicBezTo>
                    <a:pt x="71557" y="16028"/>
                    <a:pt x="55529" y="0"/>
                    <a:pt x="35778" y="0"/>
                  </a:cubicBezTo>
                  <a:cubicBezTo>
                    <a:pt x="16028" y="0"/>
                    <a:pt x="0" y="16028"/>
                    <a:pt x="0" y="35778"/>
                  </a:cubicBezTo>
                  <a:cubicBezTo>
                    <a:pt x="0" y="55529"/>
                    <a:pt x="16028" y="71557"/>
                    <a:pt x="35778" y="71557"/>
                  </a:cubicBezTo>
                  <a:cubicBezTo>
                    <a:pt x="55529" y="71557"/>
                    <a:pt x="71557" y="55529"/>
                    <a:pt x="71557" y="35778"/>
                  </a:cubicBezTo>
                  <a:close/>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8" name="Google Shape;575;p35"/>
          <p:cNvSpPr txBox="1">
            <a:spLocks/>
          </p:cNvSpPr>
          <p:nvPr/>
        </p:nvSpPr>
        <p:spPr>
          <a:xfrm>
            <a:off x="1965889" y="935857"/>
            <a:ext cx="5212215" cy="881750"/>
          </a:xfrm>
          <a:prstGeom prst="rect">
            <a:avLst/>
          </a:prstGeom>
          <a:solidFill>
            <a:schemeClr val="bg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6000"/>
              <a:buFont typeface="Passion One"/>
              <a:buNone/>
              <a:defRPr sz="4800" b="0" i="0" u="none" strike="noStrike" cap="none">
                <a:solidFill>
                  <a:schemeClr val="dk1"/>
                </a:solidFill>
                <a:latin typeface="Passion One"/>
                <a:ea typeface="Passion One"/>
                <a:cs typeface="Passion One"/>
                <a:sym typeface="Passion One"/>
              </a:defRPr>
            </a:lvl1pPr>
            <a:lvl2pPr marR="0" lvl="1" algn="ctr" rtl="0">
              <a:lnSpc>
                <a:spcPct val="100000"/>
              </a:lnSpc>
              <a:spcBef>
                <a:spcPts val="0"/>
              </a:spcBef>
              <a:spcAft>
                <a:spcPts val="0"/>
              </a:spcAft>
              <a:buClr>
                <a:schemeClr val="dk1"/>
              </a:buClr>
              <a:buSzPts val="6000"/>
              <a:buFont typeface="Passion One"/>
              <a:buNone/>
              <a:defRPr sz="6000" b="0" i="0" u="none" strike="noStrike" cap="none">
                <a:solidFill>
                  <a:schemeClr val="dk1"/>
                </a:solidFill>
                <a:latin typeface="Passion One"/>
                <a:ea typeface="Passion One"/>
                <a:cs typeface="Passion One"/>
                <a:sym typeface="Passion One"/>
              </a:defRPr>
            </a:lvl2pPr>
            <a:lvl3pPr marR="0" lvl="2" algn="ctr" rtl="0">
              <a:lnSpc>
                <a:spcPct val="100000"/>
              </a:lnSpc>
              <a:spcBef>
                <a:spcPts val="0"/>
              </a:spcBef>
              <a:spcAft>
                <a:spcPts val="0"/>
              </a:spcAft>
              <a:buClr>
                <a:schemeClr val="dk1"/>
              </a:buClr>
              <a:buSzPts val="6000"/>
              <a:buFont typeface="Passion One"/>
              <a:buNone/>
              <a:defRPr sz="6000" b="0" i="0" u="none" strike="noStrike" cap="none">
                <a:solidFill>
                  <a:schemeClr val="dk1"/>
                </a:solidFill>
                <a:latin typeface="Passion One"/>
                <a:ea typeface="Passion One"/>
                <a:cs typeface="Passion One"/>
                <a:sym typeface="Passion One"/>
              </a:defRPr>
            </a:lvl3pPr>
            <a:lvl4pPr marR="0" lvl="3" algn="ctr" rtl="0">
              <a:lnSpc>
                <a:spcPct val="100000"/>
              </a:lnSpc>
              <a:spcBef>
                <a:spcPts val="0"/>
              </a:spcBef>
              <a:spcAft>
                <a:spcPts val="0"/>
              </a:spcAft>
              <a:buClr>
                <a:schemeClr val="dk1"/>
              </a:buClr>
              <a:buSzPts val="6000"/>
              <a:buFont typeface="Passion One"/>
              <a:buNone/>
              <a:defRPr sz="6000" b="0" i="0" u="none" strike="noStrike" cap="none">
                <a:solidFill>
                  <a:schemeClr val="dk1"/>
                </a:solidFill>
                <a:latin typeface="Passion One"/>
                <a:ea typeface="Passion One"/>
                <a:cs typeface="Passion One"/>
                <a:sym typeface="Passion One"/>
              </a:defRPr>
            </a:lvl4pPr>
            <a:lvl5pPr marR="0" lvl="4" algn="ctr" rtl="0">
              <a:lnSpc>
                <a:spcPct val="100000"/>
              </a:lnSpc>
              <a:spcBef>
                <a:spcPts val="0"/>
              </a:spcBef>
              <a:spcAft>
                <a:spcPts val="0"/>
              </a:spcAft>
              <a:buClr>
                <a:schemeClr val="dk1"/>
              </a:buClr>
              <a:buSzPts val="6000"/>
              <a:buFont typeface="Passion One"/>
              <a:buNone/>
              <a:defRPr sz="6000" b="0" i="0" u="none" strike="noStrike" cap="none">
                <a:solidFill>
                  <a:schemeClr val="dk1"/>
                </a:solidFill>
                <a:latin typeface="Passion One"/>
                <a:ea typeface="Passion One"/>
                <a:cs typeface="Passion One"/>
                <a:sym typeface="Passion One"/>
              </a:defRPr>
            </a:lvl5pPr>
            <a:lvl6pPr marR="0" lvl="5" algn="ctr" rtl="0">
              <a:lnSpc>
                <a:spcPct val="100000"/>
              </a:lnSpc>
              <a:spcBef>
                <a:spcPts val="0"/>
              </a:spcBef>
              <a:spcAft>
                <a:spcPts val="0"/>
              </a:spcAft>
              <a:buClr>
                <a:schemeClr val="dk1"/>
              </a:buClr>
              <a:buSzPts val="6000"/>
              <a:buFont typeface="Passion One"/>
              <a:buNone/>
              <a:defRPr sz="6000" b="0" i="0" u="none" strike="noStrike" cap="none">
                <a:solidFill>
                  <a:schemeClr val="dk1"/>
                </a:solidFill>
                <a:latin typeface="Passion One"/>
                <a:ea typeface="Passion One"/>
                <a:cs typeface="Passion One"/>
                <a:sym typeface="Passion One"/>
              </a:defRPr>
            </a:lvl6pPr>
            <a:lvl7pPr marR="0" lvl="6" algn="ctr" rtl="0">
              <a:lnSpc>
                <a:spcPct val="100000"/>
              </a:lnSpc>
              <a:spcBef>
                <a:spcPts val="0"/>
              </a:spcBef>
              <a:spcAft>
                <a:spcPts val="0"/>
              </a:spcAft>
              <a:buClr>
                <a:schemeClr val="dk1"/>
              </a:buClr>
              <a:buSzPts val="6000"/>
              <a:buFont typeface="Passion One"/>
              <a:buNone/>
              <a:defRPr sz="6000" b="0" i="0" u="none" strike="noStrike" cap="none">
                <a:solidFill>
                  <a:schemeClr val="dk1"/>
                </a:solidFill>
                <a:latin typeface="Passion One"/>
                <a:ea typeface="Passion One"/>
                <a:cs typeface="Passion One"/>
                <a:sym typeface="Passion One"/>
              </a:defRPr>
            </a:lvl7pPr>
            <a:lvl8pPr marR="0" lvl="7" algn="ctr" rtl="0">
              <a:lnSpc>
                <a:spcPct val="100000"/>
              </a:lnSpc>
              <a:spcBef>
                <a:spcPts val="0"/>
              </a:spcBef>
              <a:spcAft>
                <a:spcPts val="0"/>
              </a:spcAft>
              <a:buClr>
                <a:schemeClr val="dk1"/>
              </a:buClr>
              <a:buSzPts val="6000"/>
              <a:buFont typeface="Passion One"/>
              <a:buNone/>
              <a:defRPr sz="6000" b="0" i="0" u="none" strike="noStrike" cap="none">
                <a:solidFill>
                  <a:schemeClr val="dk1"/>
                </a:solidFill>
                <a:latin typeface="Passion One"/>
                <a:ea typeface="Passion One"/>
                <a:cs typeface="Passion One"/>
                <a:sym typeface="Passion One"/>
              </a:defRPr>
            </a:lvl8pPr>
            <a:lvl9pPr marR="0" lvl="8" algn="ctr" rtl="0">
              <a:lnSpc>
                <a:spcPct val="100000"/>
              </a:lnSpc>
              <a:spcBef>
                <a:spcPts val="0"/>
              </a:spcBef>
              <a:spcAft>
                <a:spcPts val="0"/>
              </a:spcAft>
              <a:buClr>
                <a:schemeClr val="dk1"/>
              </a:buClr>
              <a:buSzPts val="6000"/>
              <a:buFont typeface="Passion One"/>
              <a:buNone/>
              <a:defRPr sz="6000" b="0" i="0" u="none" strike="noStrike" cap="none">
                <a:solidFill>
                  <a:schemeClr val="dk1"/>
                </a:solidFill>
                <a:latin typeface="Passion One"/>
                <a:ea typeface="Passion One"/>
                <a:cs typeface="Passion One"/>
                <a:sym typeface="Passion One"/>
              </a:defRPr>
            </a:lvl9pPr>
          </a:lstStyle>
          <a:p>
            <a:r>
              <a:rPr lang="en-US" sz="4500" b="1">
                <a:latin typeface="Arial" panose="020B0604020202020204" pitchFamily="34" charset="0"/>
                <a:cs typeface="Arial" panose="020B0604020202020204" pitchFamily="34" charset="0"/>
              </a:rPr>
              <a:t>HOẠT ĐỘNG 3: </a:t>
            </a:r>
            <a:endParaRPr lang="en-US" sz="45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85041171"/>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55"/>
        <p:cNvGrpSpPr/>
        <p:nvPr/>
      </p:nvGrpSpPr>
      <p:grpSpPr>
        <a:xfrm>
          <a:off x="0" y="0"/>
          <a:ext cx="0" cy="0"/>
          <a:chOff x="0" y="0"/>
          <a:chExt cx="0" cy="0"/>
        </a:xfrm>
      </p:grpSpPr>
      <p:grpSp>
        <p:nvGrpSpPr>
          <p:cNvPr id="559" name="Google Shape;559;p34"/>
          <p:cNvGrpSpPr/>
          <p:nvPr/>
        </p:nvGrpSpPr>
        <p:grpSpPr>
          <a:xfrm>
            <a:off x="350755" y="4018677"/>
            <a:ext cx="902056" cy="901976"/>
            <a:chOff x="4246593" y="503852"/>
            <a:chExt cx="902056" cy="901976"/>
          </a:xfrm>
        </p:grpSpPr>
        <p:grpSp>
          <p:nvGrpSpPr>
            <p:cNvPr id="560" name="Google Shape;560;p34"/>
            <p:cNvGrpSpPr/>
            <p:nvPr/>
          </p:nvGrpSpPr>
          <p:grpSpPr>
            <a:xfrm>
              <a:off x="4246593" y="503900"/>
              <a:ext cx="901831" cy="901928"/>
              <a:chOff x="5998919" y="3270921"/>
              <a:chExt cx="1426046" cy="1426198"/>
            </a:xfrm>
          </p:grpSpPr>
          <p:sp>
            <p:nvSpPr>
              <p:cNvPr id="561" name="Google Shape;561;p34"/>
              <p:cNvSpPr/>
              <p:nvPr/>
            </p:nvSpPr>
            <p:spPr>
              <a:xfrm>
                <a:off x="5998919" y="3270921"/>
                <a:ext cx="713137" cy="713137"/>
              </a:xfrm>
              <a:custGeom>
                <a:avLst/>
                <a:gdLst/>
                <a:ahLst/>
                <a:cxnLst/>
                <a:rect l="l" t="t" r="r" b="b"/>
                <a:pathLst>
                  <a:path w="713137" h="713137" extrusionOk="0">
                    <a:moveTo>
                      <a:pt x="713137" y="521407"/>
                    </a:moveTo>
                    <a:lnTo>
                      <a:pt x="713137" y="0"/>
                    </a:lnTo>
                    <a:cubicBezTo>
                      <a:pt x="319271" y="0"/>
                      <a:pt x="0" y="319271"/>
                      <a:pt x="0" y="713137"/>
                    </a:cubicBezTo>
                    <a:lnTo>
                      <a:pt x="521408" y="713137"/>
                    </a:lnTo>
                    <a:cubicBezTo>
                      <a:pt x="521408" y="607245"/>
                      <a:pt x="607245" y="521407"/>
                      <a:pt x="713137" y="52140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2" name="Google Shape;562;p34"/>
              <p:cNvSpPr/>
              <p:nvPr/>
            </p:nvSpPr>
            <p:spPr>
              <a:xfrm>
                <a:off x="5998919" y="3983982"/>
                <a:ext cx="1426046" cy="713137"/>
              </a:xfrm>
              <a:custGeom>
                <a:avLst/>
                <a:gdLst/>
                <a:ahLst/>
                <a:cxnLst/>
                <a:rect l="l" t="t" r="r" b="b"/>
                <a:pathLst>
                  <a:path w="1426046" h="713137" extrusionOk="0">
                    <a:moveTo>
                      <a:pt x="904715" y="5165"/>
                    </a:moveTo>
                    <a:cubicBezTo>
                      <a:pt x="901981" y="108702"/>
                      <a:pt x="817282" y="191730"/>
                      <a:pt x="713137" y="191730"/>
                    </a:cubicBezTo>
                    <a:cubicBezTo>
                      <a:pt x="607245" y="191730"/>
                      <a:pt x="521408" y="105892"/>
                      <a:pt x="521408" y="0"/>
                    </a:cubicBezTo>
                    <a:lnTo>
                      <a:pt x="0" y="0"/>
                    </a:lnTo>
                    <a:cubicBezTo>
                      <a:pt x="0" y="393866"/>
                      <a:pt x="319271" y="713137"/>
                      <a:pt x="713137" y="713137"/>
                    </a:cubicBezTo>
                    <a:cubicBezTo>
                      <a:pt x="1100623" y="713137"/>
                      <a:pt x="1415867" y="404121"/>
                      <a:pt x="1426047" y="19067"/>
                    </a:cubicBezTo>
                    <a:lnTo>
                      <a:pt x="904715" y="5165"/>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563" name="Google Shape;563;p34"/>
            <p:cNvSpPr/>
            <p:nvPr/>
          </p:nvSpPr>
          <p:spPr>
            <a:xfrm>
              <a:off x="4783305" y="636091"/>
              <a:ext cx="365344" cy="330991"/>
            </a:xfrm>
            <a:custGeom>
              <a:avLst/>
              <a:gdLst/>
              <a:ahLst/>
              <a:cxnLst/>
              <a:rect l="l" t="t" r="r" b="b"/>
              <a:pathLst>
                <a:path w="577619" h="523306" extrusionOk="0">
                  <a:moveTo>
                    <a:pt x="56213" y="504164"/>
                  </a:moveTo>
                  <a:cubicBezTo>
                    <a:pt x="56213" y="505911"/>
                    <a:pt x="56136" y="507582"/>
                    <a:pt x="56060" y="509329"/>
                  </a:cubicBezTo>
                  <a:lnTo>
                    <a:pt x="577392" y="523306"/>
                  </a:lnTo>
                  <a:cubicBezTo>
                    <a:pt x="577544" y="516926"/>
                    <a:pt x="577620" y="510621"/>
                    <a:pt x="577620" y="504240"/>
                  </a:cubicBezTo>
                  <a:cubicBezTo>
                    <a:pt x="577620" y="307345"/>
                    <a:pt x="497783" y="129060"/>
                    <a:pt x="368722" y="0"/>
                  </a:cubicBezTo>
                  <a:lnTo>
                    <a:pt x="0" y="368722"/>
                  </a:lnTo>
                  <a:cubicBezTo>
                    <a:pt x="34791" y="403286"/>
                    <a:pt x="56213" y="451218"/>
                    <a:pt x="56213" y="504164"/>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4" name="Google Shape;564;p34"/>
            <p:cNvSpPr/>
            <p:nvPr/>
          </p:nvSpPr>
          <p:spPr>
            <a:xfrm>
              <a:off x="4810784" y="788761"/>
              <a:ext cx="309659" cy="122566"/>
            </a:xfrm>
            <a:custGeom>
              <a:avLst/>
              <a:gdLst/>
              <a:ahLst/>
              <a:cxnLst/>
              <a:rect l="l" t="t" r="r" b="b"/>
              <a:pathLst>
                <a:path w="489579" h="193780" extrusionOk="0">
                  <a:moveTo>
                    <a:pt x="0" y="193781"/>
                  </a:moveTo>
                  <a:lnTo>
                    <a:pt x="489579" y="0"/>
                  </a:lnTo>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565" name="Google Shape;565;p34"/>
            <p:cNvGrpSpPr/>
            <p:nvPr/>
          </p:nvGrpSpPr>
          <p:grpSpPr>
            <a:xfrm>
              <a:off x="4246593" y="503852"/>
              <a:ext cx="901928" cy="901976"/>
              <a:chOff x="5998919" y="3270845"/>
              <a:chExt cx="1426198" cy="1426274"/>
            </a:xfrm>
          </p:grpSpPr>
          <p:sp>
            <p:nvSpPr>
              <p:cNvPr id="566" name="Google Shape;566;p34"/>
              <p:cNvSpPr/>
              <p:nvPr/>
            </p:nvSpPr>
            <p:spPr>
              <a:xfrm>
                <a:off x="6712056" y="3270845"/>
                <a:ext cx="504239" cy="577619"/>
              </a:xfrm>
              <a:custGeom>
                <a:avLst/>
                <a:gdLst/>
                <a:ahLst/>
                <a:cxnLst/>
                <a:rect l="l" t="t" r="r" b="b"/>
                <a:pathLst>
                  <a:path w="504239" h="577619" extrusionOk="0">
                    <a:moveTo>
                      <a:pt x="135518" y="577620"/>
                    </a:moveTo>
                    <a:lnTo>
                      <a:pt x="504240" y="208897"/>
                    </a:lnTo>
                    <a:cubicBezTo>
                      <a:pt x="375179" y="79837"/>
                      <a:pt x="196895" y="0"/>
                      <a:pt x="0" y="0"/>
                    </a:cubicBezTo>
                    <a:lnTo>
                      <a:pt x="0" y="521408"/>
                    </a:lnTo>
                    <a:cubicBezTo>
                      <a:pt x="52946" y="521483"/>
                      <a:pt x="100879" y="542905"/>
                      <a:pt x="135518" y="577620"/>
                    </a:cubicBezTo>
                    <a:close/>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7" name="Google Shape;567;p34"/>
              <p:cNvSpPr/>
              <p:nvPr/>
            </p:nvSpPr>
            <p:spPr>
              <a:xfrm>
                <a:off x="6847498" y="3479895"/>
                <a:ext cx="577619" cy="523306"/>
              </a:xfrm>
              <a:custGeom>
                <a:avLst/>
                <a:gdLst/>
                <a:ahLst/>
                <a:cxnLst/>
                <a:rect l="l" t="t" r="r" b="b"/>
                <a:pathLst>
                  <a:path w="577619" h="523306" extrusionOk="0">
                    <a:moveTo>
                      <a:pt x="56213" y="504164"/>
                    </a:moveTo>
                    <a:cubicBezTo>
                      <a:pt x="56213" y="505911"/>
                      <a:pt x="56136" y="507582"/>
                      <a:pt x="56060" y="509329"/>
                    </a:cubicBezTo>
                    <a:lnTo>
                      <a:pt x="577392" y="523306"/>
                    </a:lnTo>
                    <a:cubicBezTo>
                      <a:pt x="577544" y="516926"/>
                      <a:pt x="577620" y="510621"/>
                      <a:pt x="577620" y="504240"/>
                    </a:cubicBezTo>
                    <a:cubicBezTo>
                      <a:pt x="577620" y="307345"/>
                      <a:pt x="497783" y="129060"/>
                      <a:pt x="368722" y="0"/>
                    </a:cubicBezTo>
                    <a:lnTo>
                      <a:pt x="0" y="368722"/>
                    </a:lnTo>
                    <a:cubicBezTo>
                      <a:pt x="34791" y="403286"/>
                      <a:pt x="56213" y="451218"/>
                      <a:pt x="56213" y="504164"/>
                    </a:cubicBezTo>
                    <a:close/>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8" name="Google Shape;568;p34"/>
              <p:cNvSpPr/>
              <p:nvPr/>
            </p:nvSpPr>
            <p:spPr>
              <a:xfrm>
                <a:off x="5998919" y="3270845"/>
                <a:ext cx="1426046" cy="1426274"/>
              </a:xfrm>
              <a:custGeom>
                <a:avLst/>
                <a:gdLst/>
                <a:ahLst/>
                <a:cxnLst/>
                <a:rect l="l" t="t" r="r" b="b"/>
                <a:pathLst>
                  <a:path w="1426046" h="1426274" extrusionOk="0">
                    <a:moveTo>
                      <a:pt x="904715" y="718303"/>
                    </a:moveTo>
                    <a:cubicBezTo>
                      <a:pt x="901981" y="821840"/>
                      <a:pt x="817282" y="904867"/>
                      <a:pt x="713137" y="904867"/>
                    </a:cubicBezTo>
                    <a:cubicBezTo>
                      <a:pt x="607245" y="904867"/>
                      <a:pt x="521408" y="819029"/>
                      <a:pt x="521408" y="713137"/>
                    </a:cubicBezTo>
                    <a:cubicBezTo>
                      <a:pt x="521408" y="607245"/>
                      <a:pt x="607245" y="521408"/>
                      <a:pt x="713137" y="521408"/>
                    </a:cubicBezTo>
                    <a:lnTo>
                      <a:pt x="713137" y="0"/>
                    </a:lnTo>
                    <a:cubicBezTo>
                      <a:pt x="319271" y="0"/>
                      <a:pt x="0" y="319271"/>
                      <a:pt x="0" y="713137"/>
                    </a:cubicBezTo>
                    <a:cubicBezTo>
                      <a:pt x="0" y="1107003"/>
                      <a:pt x="319271" y="1426274"/>
                      <a:pt x="713137" y="1426274"/>
                    </a:cubicBezTo>
                    <a:cubicBezTo>
                      <a:pt x="1100623" y="1426274"/>
                      <a:pt x="1415867" y="1117258"/>
                      <a:pt x="1426047" y="732204"/>
                    </a:cubicBezTo>
                    <a:lnTo>
                      <a:pt x="904715" y="718303"/>
                    </a:lnTo>
                    <a:close/>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
        <p:nvSpPr>
          <p:cNvPr id="9" name="TextBox 8">
            <a:extLst>
              <a:ext uri="{FF2B5EF4-FFF2-40B4-BE49-F238E27FC236}">
                <a16:creationId xmlns:a16="http://schemas.microsoft.com/office/drawing/2014/main" id="{155D846E-D38C-B017-3AEC-5A75D0457939}"/>
              </a:ext>
            </a:extLst>
          </p:cNvPr>
          <p:cNvSpPr txBox="1"/>
          <p:nvPr/>
        </p:nvSpPr>
        <p:spPr>
          <a:xfrm>
            <a:off x="1217249" y="1501133"/>
            <a:ext cx="6709502" cy="1998111"/>
          </a:xfrm>
          <a:prstGeom prst="rect">
            <a:avLst/>
          </a:prstGeom>
          <a:noFill/>
        </p:spPr>
        <p:txBody>
          <a:bodyPr wrap="square">
            <a:spAutoFit/>
          </a:bodyPr>
          <a:lstStyle/>
          <a:p>
            <a:pPr algn="ctr">
              <a:lnSpc>
                <a:spcPct val="150000"/>
              </a:lnSpc>
            </a:pPr>
            <a:r>
              <a:rPr lang="vi-VN" sz="4400" b="1" dirty="0">
                <a:solidFill>
                  <a:srgbClr val="CC2131"/>
                </a:solidFill>
                <a:effectLst/>
                <a:latin typeface="Arial" panose="020B0604020202020204" pitchFamily="34" charset="0"/>
                <a:ea typeface="Calibri" panose="020F0502020204030204" pitchFamily="34" charset="0"/>
                <a:cs typeface="Arial" panose="020B0604020202020204" pitchFamily="34" charset="0"/>
              </a:rPr>
              <a:t>BÀI </a:t>
            </a:r>
            <a:r>
              <a:rPr lang="pt-BR" sz="4400" b="1" dirty="0">
                <a:solidFill>
                  <a:srgbClr val="CC2131"/>
                </a:solidFill>
                <a:effectLst/>
                <a:latin typeface="Arial" panose="020B0604020202020204" pitchFamily="34" charset="0"/>
                <a:ea typeface="Calibri" panose="020F0502020204030204" pitchFamily="34" charset="0"/>
                <a:cs typeface="Arial" panose="020B0604020202020204" pitchFamily="34" charset="0"/>
              </a:rPr>
              <a:t>2</a:t>
            </a:r>
            <a:r>
              <a:rPr lang="vi-VN" sz="4400" b="1" dirty="0">
                <a:solidFill>
                  <a:srgbClr val="CC2131"/>
                </a:solidFill>
                <a:effectLst/>
                <a:latin typeface="Arial" panose="020B0604020202020204" pitchFamily="34" charset="0"/>
                <a:ea typeface="Calibri" panose="020F0502020204030204" pitchFamily="34" charset="0"/>
                <a:cs typeface="Arial" panose="020B0604020202020204" pitchFamily="34" charset="0"/>
              </a:rPr>
              <a:t>. </a:t>
            </a:r>
            <a:r>
              <a:rPr lang="pt-BR" sz="4400" b="1" dirty="0">
                <a:solidFill>
                  <a:srgbClr val="0432FF"/>
                </a:solidFill>
                <a:effectLst/>
                <a:latin typeface="Arial" panose="020B0604020202020204" pitchFamily="34" charset="0"/>
                <a:ea typeface="Calibri" panose="020F0502020204030204" pitchFamily="34" charset="0"/>
                <a:cs typeface="Arial" panose="020B0604020202020204" pitchFamily="34" charset="0"/>
              </a:rPr>
              <a:t>PHƯƠNG TRÌNH BẬC HAI MỘT ẨN </a:t>
            </a:r>
            <a:endParaRPr lang="en-VN" sz="4400" dirty="0">
              <a:solidFill>
                <a:srgbClr val="0432FF"/>
              </a:solidFill>
              <a:latin typeface="Arial" panose="020B0604020202020204" pitchFamily="34" charset="0"/>
              <a:cs typeface="Arial" panose="020B0604020202020204" pitchFamily="34" charset="0"/>
            </a:endParaRPr>
          </a:p>
        </p:txBody>
      </p:sp>
    </p:spTree>
  </p:cSld>
  <p:clrMapOvr>
    <a:masterClrMapping/>
  </p:clrMapOvr>
  <p:transition spd="med">
    <p:wheel spokes="1"/>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14D9DF5-DC62-367B-6C1E-88A440AD4198}"/>
              </a:ext>
            </a:extLst>
          </p:cNvPr>
          <p:cNvSpPr/>
          <p:nvPr/>
        </p:nvSpPr>
        <p:spPr>
          <a:xfrm>
            <a:off x="361712" y="288994"/>
            <a:ext cx="4995164" cy="668960"/>
          </a:xfrm>
          <a:prstGeom prst="rect">
            <a:avLst/>
          </a:prstGeom>
          <a:solidFill>
            <a:schemeClr val="accent3">
              <a:lumMod val="20000"/>
              <a:lumOff val="8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200" b="1" dirty="0">
                <a:solidFill>
                  <a:schemeClr val="accent3">
                    <a:lumMod val="50000"/>
                  </a:schemeClr>
                </a:solidFill>
                <a:latin typeface="Arial" panose="020B0604020202020204" pitchFamily="34" charset="0"/>
                <a:cs typeface="Arial" panose="020B0604020202020204" pitchFamily="34" charset="0"/>
              </a:rPr>
              <a:t>Hoạt động khám phá 3 (SGK/tr.13)</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CB3CAAED-5F2D-B7E1-2DF2-B6171B9D9886}"/>
                  </a:ext>
                </a:extLst>
              </p:cNvPr>
              <p:cNvSpPr txBox="1"/>
              <p:nvPr/>
            </p:nvSpPr>
            <p:spPr>
              <a:xfrm>
                <a:off x="310101" y="1022934"/>
                <a:ext cx="8155039" cy="3603615"/>
              </a:xfrm>
              <a:prstGeom prst="rect">
                <a:avLst/>
              </a:prstGeom>
              <a:noFill/>
            </p:spPr>
            <p:txBody>
              <a:bodyPr wrap="square">
                <a:spAutoFit/>
              </a:bodyPr>
              <a:lstStyle/>
              <a:p>
                <a:pPr algn="just">
                  <a:lnSpc>
                    <a:spcPct val="200000"/>
                  </a:lnSpc>
                  <a:spcBef>
                    <a:spcPts val="300"/>
                  </a:spcBef>
                  <a:spcAft>
                    <a:spcPts val="300"/>
                  </a:spcAft>
                </a:pPr>
                <a:r>
                  <a:rPr lang="en-US" sz="2200" dirty="0">
                    <a:effectLst/>
                    <a:latin typeface="Arial" panose="020B0604020202020204" pitchFamily="34" charset="0"/>
                    <a:ea typeface="Calibri" panose="020F0502020204030204" pitchFamily="34" charset="0"/>
                    <a:cs typeface="Arial" panose="020B0604020202020204" pitchFamily="34" charset="0"/>
                  </a:rPr>
                  <a:t>Cho </a:t>
                </a:r>
                <a:r>
                  <a:rPr lang="en-US" sz="2200" dirty="0" err="1">
                    <a:effectLst/>
                    <a:latin typeface="Arial" panose="020B0604020202020204" pitchFamily="34" charset="0"/>
                    <a:ea typeface="Calibri" panose="020F0502020204030204" pitchFamily="34" charset="0"/>
                    <a:cs typeface="Arial" panose="020B0604020202020204" pitchFamily="34" charset="0"/>
                  </a:rPr>
                  <a:t>phương</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trình</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bậc</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hai</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VN" sz="2200"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sSup>
                      <m:sSupPr>
                        <m:ctrlPr>
                          <a:rPr lang="en-VN" sz="22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2200" i="0" smtClean="0">
                            <a:effectLst/>
                            <a:latin typeface="Cambria Math" panose="02040503050406030204" pitchFamily="18" charset="0"/>
                            <a:ea typeface="Calibri" panose="020F0502020204030204" pitchFamily="34" charset="0"/>
                            <a:cs typeface="Times New Roman" panose="02020603050405020304" pitchFamily="18" charset="0"/>
                          </a:rPr>
                          <m:t>x</m:t>
                        </m:r>
                      </m:e>
                      <m:sup>
                        <m:r>
                          <a:rPr lang="en-US" sz="2200" i="0" smtClean="0">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2200" i="0" smtClean="0">
                        <a:effectLst/>
                        <a:latin typeface="Cambria Math" panose="02040503050406030204" pitchFamily="18" charset="0"/>
                        <a:ea typeface="Calibri" panose="020F0502020204030204" pitchFamily="34" charset="0"/>
                        <a:cs typeface="Times New Roman" panose="02020603050405020304" pitchFamily="18" charset="0"/>
                      </a:rPr>
                      <m:t>−4</m:t>
                    </m:r>
                    <m:r>
                      <m:rPr>
                        <m:sty m:val="p"/>
                      </m:rPr>
                      <a:rPr lang="en-US" sz="2200" i="0" smtClean="0">
                        <a:effectLst/>
                        <a:latin typeface="Cambria Math" panose="02040503050406030204" pitchFamily="18" charset="0"/>
                        <a:ea typeface="Calibri" panose="020F0502020204030204" pitchFamily="34" charset="0"/>
                        <a:cs typeface="Times New Roman" panose="02020603050405020304" pitchFamily="18" charset="0"/>
                      </a:rPr>
                      <m:t>x</m:t>
                    </m:r>
                    <m:r>
                      <a:rPr lang="en-US" sz="2200" i="0" smtClean="0">
                        <a:effectLst/>
                        <a:latin typeface="Cambria Math" panose="02040503050406030204" pitchFamily="18" charset="0"/>
                        <a:ea typeface="Calibri" panose="020F0502020204030204" pitchFamily="34" charset="0"/>
                        <a:cs typeface="Times New Roman" panose="02020603050405020304" pitchFamily="18" charset="0"/>
                      </a:rPr>
                      <m:t>+3=0</m:t>
                    </m:r>
                  </m:oMath>
                </a14:m>
                <a:r>
                  <a:rPr lang="en-US" sz="2200" dirty="0">
                    <a:effectLst/>
                    <a:latin typeface="Arial" panose="020B0604020202020204" pitchFamily="34" charset="0"/>
                    <a:ea typeface="Calibri" panose="020F0502020204030204" pitchFamily="34" charset="0"/>
                    <a:cs typeface="Arial" panose="020B0604020202020204" pitchFamily="34" charset="0"/>
                  </a:rPr>
                  <a:t>.</a:t>
                </a:r>
                <a:endParaRPr lang="en-VN" sz="2200" dirty="0">
                  <a:effectLst/>
                  <a:latin typeface="Arial" panose="020B0604020202020204" pitchFamily="34" charset="0"/>
                  <a:ea typeface="Calibri" panose="020F0502020204030204" pitchFamily="34" charset="0"/>
                  <a:cs typeface="Arial" panose="020B0604020202020204" pitchFamily="34" charset="0"/>
                </a:endParaRPr>
              </a:p>
              <a:p>
                <a:pPr>
                  <a:lnSpc>
                    <a:spcPct val="200000"/>
                  </a:lnSpc>
                  <a:spcBef>
                    <a:spcPts val="300"/>
                  </a:spcBef>
                  <a:spcAft>
                    <a:spcPts val="300"/>
                  </a:spcAft>
                </a:pPr>
                <a:r>
                  <a:rPr lang="en-US" sz="2200" dirty="0">
                    <a:effectLst/>
                    <a:latin typeface="Arial" panose="020B0604020202020204" pitchFamily="34" charset="0"/>
                    <a:ea typeface="Calibri" panose="020F0502020204030204" pitchFamily="34" charset="0"/>
                    <a:cs typeface="Arial" panose="020B0604020202020204" pitchFamily="34" charset="0"/>
                  </a:rPr>
                  <a:t>a) </a:t>
                </a:r>
                <a:r>
                  <a:rPr lang="en-US" sz="2200" dirty="0" err="1">
                    <a:effectLst/>
                    <a:latin typeface="Arial" panose="020B0604020202020204" pitchFamily="34" charset="0"/>
                    <a:ea typeface="Calibri" panose="020F0502020204030204" pitchFamily="34" charset="0"/>
                    <a:cs typeface="Arial" panose="020B0604020202020204" pitchFamily="34" charset="0"/>
                  </a:rPr>
                  <a:t>Thay</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mỗi</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dấu</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a:solidFill>
                      <a:srgbClr val="0070C0"/>
                    </a:solidFill>
                    <a:effectLst/>
                    <a:latin typeface="Arial" panose="020B0604020202020204" pitchFamily="34" charset="0"/>
                    <a:ea typeface="Calibri" panose="020F0502020204030204" pitchFamily="34" charset="0"/>
                    <a:cs typeface="Arial" panose="020B0604020202020204" pitchFamily="34" charset="0"/>
                  </a:rPr>
                  <a:t>?</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bằng</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số</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thích</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hợp</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để</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viết</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lại</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phương</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trình</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đã</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cho</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thành</a:t>
                </a:r>
                <a:r>
                  <a:rPr lang="en-US" sz="2200" dirty="0">
                    <a:latin typeface="Arial" panose="020B0604020202020204" pitchFamily="34" charset="0"/>
                    <a:ea typeface="Calibri" panose="020F0502020204030204" pitchFamily="34" charset="0"/>
                    <a:cs typeface="Arial" panose="020B0604020202020204" pitchFamily="34" charset="0"/>
                  </a:rPr>
                  <a:t>:</a:t>
                </a:r>
                <a:endParaRPr lang="en-VN" sz="2200" dirty="0">
                  <a:effectLst/>
                  <a:latin typeface="Arial" panose="020B0604020202020204" pitchFamily="34" charset="0"/>
                  <a:ea typeface="Calibri" panose="020F0502020204030204" pitchFamily="34" charset="0"/>
                  <a:cs typeface="Arial" panose="020B0604020202020204" pitchFamily="34" charset="0"/>
                </a:endParaRPr>
              </a:p>
              <a:p>
                <a:pPr algn="ctr">
                  <a:lnSpc>
                    <a:spcPct val="200000"/>
                  </a:lnSpc>
                  <a:spcBef>
                    <a:spcPts val="300"/>
                  </a:spcBef>
                  <a:spcAft>
                    <a:spcPts val="300"/>
                  </a:spcAft>
                </a:pPr>
                <a14:m>
                  <m:oMath xmlns:m="http://schemas.openxmlformats.org/officeDocument/2006/math">
                    <m:sSup>
                      <m:sSupPr>
                        <m:ctrlPr>
                          <a:rPr lang="en-VN" sz="22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2200" i="0" smtClean="0">
                            <a:effectLst/>
                            <a:latin typeface="Cambria Math" panose="02040503050406030204" pitchFamily="18" charset="0"/>
                            <a:ea typeface="Calibri" panose="020F0502020204030204" pitchFamily="34" charset="0"/>
                            <a:cs typeface="Times New Roman" panose="02020603050405020304" pitchFamily="18" charset="0"/>
                          </a:rPr>
                          <m:t>x</m:t>
                        </m:r>
                      </m:e>
                      <m:sup>
                        <m:r>
                          <a:rPr lang="en-US" sz="2200" i="0" smtClean="0">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2200" i="0" smtClean="0">
                        <a:effectLst/>
                        <a:latin typeface="Cambria Math" panose="02040503050406030204" pitchFamily="18" charset="0"/>
                        <a:ea typeface="Calibri" panose="020F0502020204030204" pitchFamily="34" charset="0"/>
                        <a:cs typeface="Times New Roman" panose="02020603050405020304" pitchFamily="18" charset="0"/>
                      </a:rPr>
                      <m:t>−4</m:t>
                    </m:r>
                    <m:r>
                      <m:rPr>
                        <m:sty m:val="p"/>
                      </m:rPr>
                      <a:rPr lang="en-US" sz="2200" i="0" smtClean="0">
                        <a:effectLst/>
                        <a:latin typeface="Cambria Math" panose="02040503050406030204" pitchFamily="18" charset="0"/>
                        <a:ea typeface="Calibri" panose="020F0502020204030204" pitchFamily="34" charset="0"/>
                        <a:cs typeface="Times New Roman" panose="02020603050405020304" pitchFamily="18" charset="0"/>
                      </a:rPr>
                      <m:t>x</m:t>
                    </m:r>
                    <m:r>
                      <a:rPr lang="en-US" sz="2200" i="0" smtClean="0">
                        <a:effectLst/>
                        <a:latin typeface="Cambria Math" panose="02040503050406030204" pitchFamily="18" charset="0"/>
                        <a:ea typeface="Calibri" panose="020F0502020204030204" pitchFamily="34" charset="0"/>
                        <a:cs typeface="Times New Roman" panose="02020603050405020304" pitchFamily="18" charset="0"/>
                      </a:rPr>
                      <m:t>+4= ?</m:t>
                    </m:r>
                  </m:oMath>
                </a14:m>
                <a:r>
                  <a:rPr lang="en-US" sz="2200" dirty="0">
                    <a:effectLst/>
                    <a:latin typeface="Arial" panose="020B0604020202020204" pitchFamily="34" charset="0"/>
                    <a:ea typeface="Calibri" panose="020F0502020204030204" pitchFamily="34" charset="0"/>
                    <a:cs typeface="Arial" panose="020B0604020202020204" pitchFamily="34" charset="0"/>
                  </a:rPr>
                  <a:t> hay </a:t>
                </a:r>
                <a14:m>
                  <m:oMath xmlns:m="http://schemas.openxmlformats.org/officeDocument/2006/math">
                    <m:sSup>
                      <m:sSupPr>
                        <m:ctrlPr>
                          <a:rPr lang="en-VN" sz="22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2200" i="0" smtClean="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2200" i="0" smtClean="0">
                            <a:effectLst/>
                            <a:latin typeface="Cambria Math" panose="02040503050406030204" pitchFamily="18" charset="0"/>
                            <a:ea typeface="Calibri" panose="020F0502020204030204" pitchFamily="34" charset="0"/>
                            <a:cs typeface="Times New Roman" panose="02020603050405020304" pitchFamily="18" charset="0"/>
                          </a:rPr>
                          <m:t>x</m:t>
                        </m:r>
                        <m:r>
                          <a:rPr lang="en-US" sz="2200" i="0" smtClean="0">
                            <a:effectLst/>
                            <a:latin typeface="Cambria Math" panose="02040503050406030204" pitchFamily="18" charset="0"/>
                            <a:ea typeface="Calibri" panose="020F0502020204030204" pitchFamily="34" charset="0"/>
                            <a:cs typeface="Times New Roman" panose="02020603050405020304" pitchFamily="18" charset="0"/>
                          </a:rPr>
                          <m:t>−2)</m:t>
                        </m:r>
                      </m:e>
                      <m:sup>
                        <m:r>
                          <a:rPr lang="en-US" sz="2200" i="0" smtClean="0">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2200" i="0" smtClean="0">
                        <a:effectLst/>
                        <a:latin typeface="Cambria Math" panose="02040503050406030204" pitchFamily="18" charset="0"/>
                        <a:ea typeface="Calibri" panose="020F0502020204030204" pitchFamily="34" charset="0"/>
                        <a:cs typeface="Times New Roman" panose="02020603050405020304" pitchFamily="18" charset="0"/>
                      </a:rPr>
                      <m:t>= </m:t>
                    </m:r>
                    <m:r>
                      <a:rPr lang="en-US" sz="2200" i="0" smtClean="0">
                        <a:solidFill>
                          <a:srgbClr val="0070C0"/>
                        </a:solidFill>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2200" dirty="0">
                    <a:effectLst/>
                    <a:latin typeface="Arial" panose="020B0604020202020204" pitchFamily="34" charset="0"/>
                    <a:ea typeface="Calibri" panose="020F0502020204030204" pitchFamily="34" charset="0"/>
                    <a:cs typeface="Arial" panose="020B0604020202020204" pitchFamily="34" charset="0"/>
                  </a:rPr>
                  <a:t>  (*)</a:t>
                </a:r>
                <a:endParaRPr lang="en-VN" sz="22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200000"/>
                  </a:lnSpc>
                  <a:spcBef>
                    <a:spcPts val="300"/>
                  </a:spcBef>
                  <a:spcAft>
                    <a:spcPts val="300"/>
                  </a:spcAft>
                </a:pPr>
                <a:r>
                  <a:rPr lang="en-US" sz="2200" dirty="0">
                    <a:effectLst/>
                    <a:latin typeface="Arial" panose="020B0604020202020204" pitchFamily="34" charset="0"/>
                    <a:ea typeface="Calibri" panose="020F0502020204030204" pitchFamily="34" charset="0"/>
                    <a:cs typeface="Arial" panose="020B0604020202020204" pitchFamily="34" charset="0"/>
                  </a:rPr>
                  <a:t>b) </a:t>
                </a:r>
                <a:r>
                  <a:rPr lang="en-US" sz="2200" dirty="0" err="1">
                    <a:effectLst/>
                    <a:latin typeface="Arial" panose="020B0604020202020204" pitchFamily="34" charset="0"/>
                    <a:ea typeface="Calibri" panose="020F0502020204030204" pitchFamily="34" charset="0"/>
                    <a:cs typeface="Arial" panose="020B0604020202020204" pitchFamily="34" charset="0"/>
                  </a:rPr>
                  <a:t>Giải</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phương</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trình</a:t>
                </a:r>
                <a:r>
                  <a:rPr lang="en-US" sz="2200" dirty="0">
                    <a:effectLst/>
                    <a:latin typeface="Arial" panose="020B0604020202020204" pitchFamily="34" charset="0"/>
                    <a:ea typeface="Calibri" panose="020F0502020204030204" pitchFamily="34" charset="0"/>
                    <a:cs typeface="Arial" panose="020B0604020202020204" pitchFamily="34" charset="0"/>
                  </a:rPr>
                  <a:t> (*), </a:t>
                </a:r>
                <a:r>
                  <a:rPr lang="en-US" sz="2200" dirty="0" err="1">
                    <a:effectLst/>
                    <a:latin typeface="Arial" panose="020B0604020202020204" pitchFamily="34" charset="0"/>
                    <a:ea typeface="Calibri" panose="020F0502020204030204" pitchFamily="34" charset="0"/>
                    <a:cs typeface="Arial" panose="020B0604020202020204" pitchFamily="34" charset="0"/>
                  </a:rPr>
                  <a:t>từ</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đó</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tìm</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nghiệm</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phương</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trình</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đã</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cho</a:t>
                </a:r>
                <a:r>
                  <a:rPr lang="en-US" sz="2200" dirty="0">
                    <a:effectLst/>
                    <a:latin typeface="Arial" panose="020B0604020202020204" pitchFamily="34" charset="0"/>
                    <a:ea typeface="Calibri" panose="020F0502020204030204" pitchFamily="34" charset="0"/>
                    <a:cs typeface="Arial" panose="020B0604020202020204" pitchFamily="34" charset="0"/>
                  </a:rPr>
                  <a:t>.</a:t>
                </a:r>
                <a:endParaRPr lang="en-VN" sz="22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5" name="TextBox 4">
                <a:extLst>
                  <a:ext uri="{FF2B5EF4-FFF2-40B4-BE49-F238E27FC236}">
                    <a16:creationId xmlns:a16="http://schemas.microsoft.com/office/drawing/2014/main" id="{CB3CAAED-5F2D-B7E1-2DF2-B6171B9D9886}"/>
                  </a:ext>
                </a:extLst>
              </p:cNvPr>
              <p:cNvSpPr txBox="1">
                <a:spLocks noRot="1" noChangeAspect="1" noMove="1" noResize="1" noEditPoints="1" noAdjustHandles="1" noChangeArrowheads="1" noChangeShapeType="1" noTextEdit="1"/>
              </p:cNvSpPr>
              <p:nvPr/>
            </p:nvSpPr>
            <p:spPr>
              <a:xfrm>
                <a:off x="310101" y="1022934"/>
                <a:ext cx="8155039" cy="3603615"/>
              </a:xfrm>
              <a:prstGeom prst="rect">
                <a:avLst/>
              </a:prstGeom>
              <a:blipFill>
                <a:blip r:embed="rId2"/>
                <a:stretch>
                  <a:fillRect l="-972" r="-673" b="-2538"/>
                </a:stretch>
              </a:blipFill>
            </p:spPr>
            <p:txBody>
              <a:bodyPr/>
              <a:lstStyle/>
              <a:p>
                <a:r>
                  <a:rPr lang="en-US">
                    <a:noFill/>
                  </a:rPr>
                  <a:t> </a:t>
                </a:r>
              </a:p>
            </p:txBody>
          </p:sp>
        </mc:Fallback>
      </mc:AlternateContent>
      <p:sp>
        <p:nvSpPr>
          <p:cNvPr id="2" name="Rectangle 1"/>
          <p:cNvSpPr/>
          <p:nvPr/>
        </p:nvSpPr>
        <p:spPr>
          <a:xfrm>
            <a:off x="159026" y="3689405"/>
            <a:ext cx="302150" cy="2464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8614393" y="1575683"/>
            <a:ext cx="302150" cy="2464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1081" y="4715382"/>
            <a:ext cx="2159625" cy="4281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5054726" y="4806195"/>
            <a:ext cx="302150" cy="2464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70514019"/>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11081" y="4715382"/>
            <a:ext cx="2159625" cy="4281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A8F91A40-12A6-9F24-BFF3-E13BE9842835}"/>
              </a:ext>
            </a:extLst>
          </p:cNvPr>
          <p:cNvSpPr/>
          <p:nvPr/>
        </p:nvSpPr>
        <p:spPr>
          <a:xfrm>
            <a:off x="317074" y="314065"/>
            <a:ext cx="1047274" cy="452212"/>
          </a:xfrm>
          <a:prstGeom prst="rect">
            <a:avLst/>
          </a:prstGeom>
          <a:solidFill>
            <a:schemeClr val="accent6"/>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200" b="1">
                <a:solidFill>
                  <a:srgbClr val="0070C0"/>
                </a:solidFill>
                <a:latin typeface="Arial" panose="020B0604020202020204" pitchFamily="34" charset="0"/>
                <a:cs typeface="Arial" panose="020B0604020202020204" pitchFamily="34" charset="0"/>
              </a:rPr>
              <a:t>Giải</a:t>
            </a:r>
            <a:endParaRPr lang="en-VN" sz="2200" b="1" dirty="0">
              <a:solidFill>
                <a:srgbClr val="0070C0"/>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DF10E64A-2E4C-CF73-7031-72B7E630FD87}"/>
              </a:ext>
            </a:extLst>
          </p:cNvPr>
          <p:cNvSpPr txBox="1"/>
          <p:nvPr/>
        </p:nvSpPr>
        <p:spPr>
          <a:xfrm>
            <a:off x="886346" y="1096734"/>
            <a:ext cx="436338" cy="430887"/>
          </a:xfrm>
          <a:prstGeom prst="rect">
            <a:avLst/>
          </a:prstGeom>
          <a:noFill/>
        </p:spPr>
        <p:txBody>
          <a:bodyPr wrap="none" rtlCol="0">
            <a:spAutoFit/>
          </a:bodyPr>
          <a:lstStyle/>
          <a:p>
            <a:r>
              <a:rPr lang="en-VN" sz="2200" dirty="0">
                <a:solidFill>
                  <a:srgbClr val="FF0000"/>
                </a:solidFill>
              </a:rPr>
              <a:t>a)</a:t>
            </a:r>
          </a:p>
        </p:txBody>
      </p:sp>
      <p:sp>
        <p:nvSpPr>
          <p:cNvPr id="7" name="TextBox 6">
            <a:extLst>
              <a:ext uri="{FF2B5EF4-FFF2-40B4-BE49-F238E27FC236}">
                <a16:creationId xmlns:a16="http://schemas.microsoft.com/office/drawing/2014/main" id="{289061FF-5872-0D24-7764-2B8443EA050B}"/>
              </a:ext>
            </a:extLst>
          </p:cNvPr>
          <p:cNvSpPr txBox="1"/>
          <p:nvPr/>
        </p:nvSpPr>
        <p:spPr>
          <a:xfrm>
            <a:off x="886346" y="2328694"/>
            <a:ext cx="436338" cy="430887"/>
          </a:xfrm>
          <a:prstGeom prst="rect">
            <a:avLst/>
          </a:prstGeom>
          <a:noFill/>
        </p:spPr>
        <p:txBody>
          <a:bodyPr wrap="none" rtlCol="0">
            <a:spAutoFit/>
          </a:bodyPr>
          <a:lstStyle/>
          <a:p>
            <a:r>
              <a:rPr lang="en-VN" sz="2200" dirty="0">
                <a:solidFill>
                  <a:srgbClr val="FF0000"/>
                </a:solidFill>
              </a:rPr>
              <a:t>b)</a:t>
            </a: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092C2B4B-1DF5-2380-1006-B4AA659FC182}"/>
                  </a:ext>
                </a:extLst>
              </p:cNvPr>
              <p:cNvSpPr txBox="1"/>
              <p:nvPr/>
            </p:nvSpPr>
            <p:spPr>
              <a:xfrm>
                <a:off x="1906142" y="1455054"/>
                <a:ext cx="5792886" cy="430887"/>
              </a:xfrm>
              <a:prstGeom prst="rect">
                <a:avLst/>
              </a:prstGeom>
              <a:noFill/>
            </p:spPr>
            <p:txBody>
              <a:bodyPr wrap="square">
                <a:spAutoFit/>
              </a:bodyPr>
              <a:lstStyle/>
              <a:p>
                <a14:m>
                  <m:oMath xmlns:m="http://schemas.openxmlformats.org/officeDocument/2006/math">
                    <m:sSup>
                      <m:sSupPr>
                        <m:ctrlPr>
                          <a:rPr lang="en-VN" sz="2200" i="1" smtClean="0">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2200" i="0" smtClean="0">
                            <a:effectLst/>
                            <a:latin typeface="Cambria Math" panose="02040503050406030204" pitchFamily="18" charset="0"/>
                            <a:ea typeface="Calibri" panose="020F0502020204030204" pitchFamily="34" charset="0"/>
                            <a:cs typeface="Times New Roman" panose="02020603050405020304" pitchFamily="18" charset="0"/>
                          </a:rPr>
                          <m:t>x</m:t>
                        </m:r>
                      </m:e>
                      <m:sup>
                        <m:r>
                          <a:rPr lang="en-US" sz="2200" i="0" smtClean="0">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2200" i="0" smtClean="0">
                        <a:effectLst/>
                        <a:latin typeface="Cambria Math" panose="02040503050406030204" pitchFamily="18" charset="0"/>
                        <a:ea typeface="Calibri" panose="020F0502020204030204" pitchFamily="34" charset="0"/>
                        <a:cs typeface="Times New Roman" panose="02020603050405020304" pitchFamily="18" charset="0"/>
                      </a:rPr>
                      <m:t>−4</m:t>
                    </m:r>
                    <m:r>
                      <m:rPr>
                        <m:sty m:val="p"/>
                      </m:rPr>
                      <a:rPr lang="en-US" sz="2200" i="0" smtClean="0">
                        <a:effectLst/>
                        <a:latin typeface="Cambria Math" panose="02040503050406030204" pitchFamily="18" charset="0"/>
                        <a:ea typeface="Calibri" panose="020F0502020204030204" pitchFamily="34" charset="0"/>
                        <a:cs typeface="Times New Roman" panose="02020603050405020304" pitchFamily="18" charset="0"/>
                      </a:rPr>
                      <m:t>x</m:t>
                    </m:r>
                    <m:r>
                      <a:rPr lang="en-US" sz="2200" i="0" smtClean="0">
                        <a:effectLst/>
                        <a:latin typeface="Cambria Math" panose="02040503050406030204" pitchFamily="18" charset="0"/>
                        <a:ea typeface="Calibri" panose="020F0502020204030204" pitchFamily="34" charset="0"/>
                        <a:cs typeface="Times New Roman" panose="02020603050405020304" pitchFamily="18" charset="0"/>
                      </a:rPr>
                      <m:t>+4=      ?</m:t>
                    </m:r>
                  </m:oMath>
                </a14:m>
                <a:r>
                  <a:rPr lang="en-US" sz="2200" dirty="0">
                    <a:effectLst/>
                    <a:latin typeface="Arial" panose="020B0604020202020204" pitchFamily="34" charset="0"/>
                    <a:ea typeface="Calibri" panose="020F0502020204030204" pitchFamily="34" charset="0"/>
                    <a:cs typeface="Arial" panose="020B0604020202020204" pitchFamily="34" charset="0"/>
                  </a:rPr>
                  <a:t>    hay </a:t>
                </a:r>
                <a14:m>
                  <m:oMath xmlns:m="http://schemas.openxmlformats.org/officeDocument/2006/math">
                    <m:sSup>
                      <m:sSupPr>
                        <m:ctrlPr>
                          <a:rPr lang="en-VN" sz="22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2200" i="0" smtClean="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2200" i="0" smtClean="0">
                            <a:effectLst/>
                            <a:latin typeface="Cambria Math" panose="02040503050406030204" pitchFamily="18" charset="0"/>
                            <a:ea typeface="Calibri" panose="020F0502020204030204" pitchFamily="34" charset="0"/>
                            <a:cs typeface="Times New Roman" panose="02020603050405020304" pitchFamily="18" charset="0"/>
                          </a:rPr>
                          <m:t>x</m:t>
                        </m:r>
                        <m:r>
                          <a:rPr lang="en-US" sz="2200" i="0" smtClean="0">
                            <a:effectLst/>
                            <a:latin typeface="Cambria Math" panose="02040503050406030204" pitchFamily="18" charset="0"/>
                            <a:ea typeface="Calibri" panose="020F0502020204030204" pitchFamily="34" charset="0"/>
                            <a:cs typeface="Times New Roman" panose="02020603050405020304" pitchFamily="18" charset="0"/>
                          </a:rPr>
                          <m:t>−2)</m:t>
                        </m:r>
                      </m:e>
                      <m:sup>
                        <m:r>
                          <a:rPr lang="en-US" sz="2200" i="0" smtClean="0">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2200" b="0" i="0" smtClean="0">
                        <a:effectLst/>
                        <a:latin typeface="Cambria Math" panose="02040503050406030204" pitchFamily="18" charset="0"/>
                        <a:ea typeface="Calibri" panose="020F0502020204030204" pitchFamily="34" charset="0"/>
                        <a:cs typeface="Times New Roman" panose="02020603050405020304" pitchFamily="18" charset="0"/>
                      </a:rPr>
                      <m:t> </m:t>
                    </m:r>
                    <m:r>
                      <a:rPr lang="en-US" sz="2200" i="0" smtClean="0">
                        <a:effectLst/>
                        <a:latin typeface="Cambria Math" panose="02040503050406030204" pitchFamily="18" charset="0"/>
                        <a:ea typeface="Calibri" panose="020F0502020204030204" pitchFamily="34" charset="0"/>
                        <a:cs typeface="Times New Roman" panose="02020603050405020304" pitchFamily="18" charset="0"/>
                      </a:rPr>
                      <m:t>= </m:t>
                    </m:r>
                    <m:r>
                      <a:rPr lang="en-US" sz="2200" b="0" i="0" smtClean="0">
                        <a:effectLst/>
                        <a:latin typeface="Cambria Math" panose="02040503050406030204" pitchFamily="18" charset="0"/>
                        <a:ea typeface="Calibri" panose="020F0502020204030204" pitchFamily="34" charset="0"/>
                        <a:cs typeface="Times New Roman" panose="02020603050405020304" pitchFamily="18" charset="0"/>
                      </a:rPr>
                      <m:t>    </m:t>
                    </m:r>
                    <m:r>
                      <a:rPr lang="en-US" sz="2200" i="0" smtClean="0">
                        <a:solidFill>
                          <a:srgbClr val="0432FF"/>
                        </a:solidFill>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2200" dirty="0">
                    <a:effectLst/>
                    <a:latin typeface="Arial" panose="020B0604020202020204" pitchFamily="34" charset="0"/>
                    <a:ea typeface="Calibri" panose="020F0502020204030204" pitchFamily="34" charset="0"/>
                    <a:cs typeface="Arial" panose="020B0604020202020204" pitchFamily="34" charset="0"/>
                  </a:rPr>
                  <a:t>     (*)</a:t>
                </a:r>
                <a:endParaRPr lang="en-VN" sz="2200" dirty="0">
                  <a:latin typeface="Arial" panose="020B0604020202020204" pitchFamily="34" charset="0"/>
                  <a:cs typeface="Arial" panose="020B0604020202020204" pitchFamily="34" charset="0"/>
                </a:endParaRPr>
              </a:p>
            </p:txBody>
          </p:sp>
        </mc:Choice>
        <mc:Fallback xmlns="">
          <p:sp>
            <p:nvSpPr>
              <p:cNvPr id="9" name="TextBox 8">
                <a:extLst>
                  <a:ext uri="{FF2B5EF4-FFF2-40B4-BE49-F238E27FC236}">
                    <a16:creationId xmlns:a16="http://schemas.microsoft.com/office/drawing/2014/main" id="{092C2B4B-1DF5-2380-1006-B4AA659FC182}"/>
                  </a:ext>
                </a:extLst>
              </p:cNvPr>
              <p:cNvSpPr txBox="1">
                <a:spLocks noRot="1" noChangeAspect="1" noMove="1" noResize="1" noEditPoints="1" noAdjustHandles="1" noChangeArrowheads="1" noChangeShapeType="1" noTextEdit="1"/>
              </p:cNvSpPr>
              <p:nvPr/>
            </p:nvSpPr>
            <p:spPr>
              <a:xfrm>
                <a:off x="1906142" y="1455054"/>
                <a:ext cx="5792886" cy="430887"/>
              </a:xfrm>
              <a:prstGeom prst="rect">
                <a:avLst/>
              </a:prstGeom>
              <a:blipFill>
                <a:blip r:embed="rId2"/>
                <a:stretch>
                  <a:fillRect t="-8571" b="-30000"/>
                </a:stretch>
              </a:blipFill>
            </p:spPr>
            <p:txBody>
              <a:bodyPr/>
              <a:lstStyle/>
              <a:p>
                <a:r>
                  <a:rPr lang="en-US">
                    <a:noFill/>
                  </a:rPr>
                  <a:t> </a:t>
                </a:r>
              </a:p>
            </p:txBody>
          </p:sp>
        </mc:Fallback>
      </mc:AlternateContent>
      <p:sp>
        <p:nvSpPr>
          <p:cNvPr id="10" name="Rectangle 9">
            <a:extLst>
              <a:ext uri="{FF2B5EF4-FFF2-40B4-BE49-F238E27FC236}">
                <a16:creationId xmlns:a16="http://schemas.microsoft.com/office/drawing/2014/main" id="{2148F36B-1172-30EF-51DB-BFC2544B874F}"/>
              </a:ext>
            </a:extLst>
          </p:cNvPr>
          <p:cNvSpPr/>
          <p:nvPr/>
        </p:nvSpPr>
        <p:spPr>
          <a:xfrm>
            <a:off x="3776391" y="1343415"/>
            <a:ext cx="614596" cy="554012"/>
          </a:xfrm>
          <a:prstGeom prst="rect">
            <a:avLst/>
          </a:prstGeom>
          <a:solidFill>
            <a:schemeClr val="accent6"/>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400" b="1" dirty="0">
                <a:solidFill>
                  <a:srgbClr val="FF0000"/>
                </a:solidFill>
                <a:latin typeface="Arial" panose="020B0604020202020204" pitchFamily="34" charset="0"/>
                <a:cs typeface="Arial" panose="020B0604020202020204" pitchFamily="34" charset="0"/>
              </a:rPr>
              <a:t>1</a:t>
            </a:r>
          </a:p>
        </p:txBody>
      </p:sp>
      <p:sp>
        <p:nvSpPr>
          <p:cNvPr id="11" name="Rectangle 10">
            <a:extLst>
              <a:ext uri="{FF2B5EF4-FFF2-40B4-BE49-F238E27FC236}">
                <a16:creationId xmlns:a16="http://schemas.microsoft.com/office/drawing/2014/main" id="{A3422AC6-8B61-F415-1621-BACE06347BD0}"/>
              </a:ext>
            </a:extLst>
          </p:cNvPr>
          <p:cNvSpPr/>
          <p:nvPr/>
        </p:nvSpPr>
        <p:spPr>
          <a:xfrm>
            <a:off x="6336392" y="1343415"/>
            <a:ext cx="614596" cy="554012"/>
          </a:xfrm>
          <a:prstGeom prst="rect">
            <a:avLst/>
          </a:prstGeom>
          <a:solidFill>
            <a:schemeClr val="accent6"/>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400" b="1" dirty="0">
                <a:solidFill>
                  <a:srgbClr val="FF0000"/>
                </a:solidFill>
                <a:latin typeface="Arial" panose="020B0604020202020204" pitchFamily="34" charset="0"/>
                <a:cs typeface="Arial" panose="020B0604020202020204" pitchFamily="34" charset="0"/>
              </a:rPr>
              <a:t>1</a:t>
            </a:r>
          </a:p>
        </p:txBody>
      </p:sp>
      <p:sp>
        <p:nvSpPr>
          <p:cNvPr id="12" name="TextBox 11">
            <a:extLst>
              <a:ext uri="{FF2B5EF4-FFF2-40B4-BE49-F238E27FC236}">
                <a16:creationId xmlns:a16="http://schemas.microsoft.com/office/drawing/2014/main" id="{32159935-CA21-1E59-ADEF-539FF52BC35B}"/>
              </a:ext>
            </a:extLst>
          </p:cNvPr>
          <p:cNvSpPr txBox="1"/>
          <p:nvPr/>
        </p:nvSpPr>
        <p:spPr>
          <a:xfrm>
            <a:off x="1422496" y="2261331"/>
            <a:ext cx="6760184" cy="2568717"/>
          </a:xfrm>
          <a:prstGeom prst="rect">
            <a:avLst/>
          </a:prstGeom>
          <a:noFill/>
        </p:spPr>
        <p:txBody>
          <a:bodyPr wrap="none" rtlCol="0">
            <a:spAutoFit/>
          </a:bodyPr>
          <a:lstStyle/>
          <a:p>
            <a:pPr>
              <a:lnSpc>
                <a:spcPct val="150000"/>
              </a:lnSpc>
            </a:pPr>
            <a:r>
              <a:rPr lang="en-VN" sz="2200" dirty="0"/>
              <a:t>Giải phương trình (*), ta được:</a:t>
            </a:r>
          </a:p>
          <a:p>
            <a:pPr>
              <a:lnSpc>
                <a:spcPct val="150000"/>
              </a:lnSpc>
            </a:pPr>
            <a:r>
              <a:rPr lang="en-VN" sz="2200" dirty="0"/>
              <a:t>(x – 2)</a:t>
            </a:r>
            <a:r>
              <a:rPr lang="en-VN" sz="2200" baseline="30000" dirty="0"/>
              <a:t>2</a:t>
            </a:r>
            <a:r>
              <a:rPr lang="en-VN" sz="2200" dirty="0"/>
              <a:t> = 1</a:t>
            </a:r>
          </a:p>
          <a:p>
            <a:pPr>
              <a:lnSpc>
                <a:spcPct val="150000"/>
              </a:lnSpc>
            </a:pPr>
            <a:r>
              <a:rPr lang="en-US" sz="2200" dirty="0"/>
              <a:t>x</a:t>
            </a:r>
            <a:r>
              <a:rPr lang="en-VN" sz="2200" dirty="0"/>
              <a:t> – 2 = 1 hoặc x – 2 = -1</a:t>
            </a:r>
          </a:p>
          <a:p>
            <a:pPr>
              <a:lnSpc>
                <a:spcPct val="150000"/>
              </a:lnSpc>
            </a:pPr>
            <a:r>
              <a:rPr lang="en-US" sz="2200" dirty="0"/>
              <a:t>x</a:t>
            </a:r>
            <a:r>
              <a:rPr lang="en-VN" sz="2200" dirty="0"/>
              <a:t> = 3 hoặc x = 1</a:t>
            </a:r>
          </a:p>
          <a:p>
            <a:pPr>
              <a:lnSpc>
                <a:spcPct val="150000"/>
              </a:lnSpc>
            </a:pPr>
            <a:r>
              <a:rPr lang="en-VN" sz="2200" dirty="0"/>
              <a:t>Vậy phương trình (*) có hai nghiệm là x = 3 và x = 1.</a:t>
            </a:r>
          </a:p>
        </p:txBody>
      </p:sp>
      <p:sp>
        <p:nvSpPr>
          <p:cNvPr id="13" name="Rectangle 12"/>
          <p:cNvSpPr/>
          <p:nvPr/>
        </p:nvSpPr>
        <p:spPr>
          <a:xfrm>
            <a:off x="8614393" y="1575683"/>
            <a:ext cx="302150" cy="2464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5054726" y="4806195"/>
            <a:ext cx="302150" cy="2464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165999" y="3718191"/>
            <a:ext cx="302150" cy="2464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07578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up)">
                                      <p:cBhvr>
                                        <p:cTn id="15" dur="500"/>
                                        <p:tgtEl>
                                          <p:spTgt spid="9"/>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up)">
                                      <p:cBhvr>
                                        <p:cTn id="18" dur="500"/>
                                        <p:tgtEl>
                                          <p:spTgt spid="10"/>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up)">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additive="base">
                                        <p:cTn id="26" dur="500" fill="hold"/>
                                        <p:tgtEl>
                                          <p:spTgt spid="12"/>
                                        </p:tgtEl>
                                        <p:attrNameLst>
                                          <p:attrName>ppt_x</p:attrName>
                                        </p:attrNameLst>
                                      </p:cBhvr>
                                      <p:tavLst>
                                        <p:tav tm="0">
                                          <p:val>
                                            <p:strVal val="#ppt_x"/>
                                          </p:val>
                                        </p:tav>
                                        <p:tav tm="100000">
                                          <p:val>
                                            <p:strVal val="#ppt_x"/>
                                          </p:val>
                                        </p:tav>
                                      </p:tavLst>
                                    </p:anim>
                                    <p:anim calcmode="lin" valueType="num">
                                      <p:cBhvr additive="base">
                                        <p:cTn id="27" dur="500" fill="hold"/>
                                        <p:tgtEl>
                                          <p:spTgt spid="12"/>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additive="base">
                                        <p:cTn id="30" dur="500" fill="hold"/>
                                        <p:tgtEl>
                                          <p:spTgt spid="7"/>
                                        </p:tgtEl>
                                        <p:attrNameLst>
                                          <p:attrName>ppt_x</p:attrName>
                                        </p:attrNameLst>
                                      </p:cBhvr>
                                      <p:tavLst>
                                        <p:tav tm="0">
                                          <p:val>
                                            <p:strVal val="#ppt_x"/>
                                          </p:val>
                                        </p:tav>
                                        <p:tav tm="100000">
                                          <p:val>
                                            <p:strVal val="#ppt_x"/>
                                          </p:val>
                                        </p:tav>
                                      </p:tavLst>
                                    </p:anim>
                                    <p:anim calcmode="lin" valueType="num">
                                      <p:cBhvr additive="base">
                                        <p:cTn id="3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P spid="7" grpId="0"/>
      <p:bldP spid="9" grpId="0"/>
      <p:bldP spid="10" grpId="0" animBg="1"/>
      <p:bldP spid="11" grpId="0" animBg="1"/>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4FDB78A0-E726-3984-147B-637ADBD81AA5}"/>
                  </a:ext>
                </a:extLst>
              </p:cNvPr>
              <p:cNvSpPr txBox="1"/>
              <p:nvPr/>
            </p:nvSpPr>
            <p:spPr>
              <a:xfrm>
                <a:off x="298268" y="292269"/>
                <a:ext cx="8558191" cy="470000"/>
              </a:xfrm>
              <a:prstGeom prst="rect">
                <a:avLst/>
              </a:prstGeom>
              <a:solidFill>
                <a:schemeClr val="accent6"/>
              </a:solidFill>
              <a:ln>
                <a:solidFill>
                  <a:srgbClr val="C00000"/>
                </a:solidFill>
              </a:ln>
            </p:spPr>
            <p:txBody>
              <a:bodyPr wrap="square">
                <a:spAutoFit/>
              </a:bodyPr>
              <a:lstStyle/>
              <a:p>
                <a:pPr algn="ctr"/>
                <a:r>
                  <a:rPr lang="en-US" sz="2400" b="1" dirty="0">
                    <a:solidFill>
                      <a:srgbClr val="C00000"/>
                    </a:solidFill>
                    <a:latin typeface="Arial" panose="020B0604020202020204" pitchFamily="34" charset="0"/>
                    <a:ea typeface="Calibri" panose="020F0502020204030204" pitchFamily="34" charset="0"/>
                    <a:cs typeface="Arial" panose="020B0604020202020204" pitchFamily="34" charset="0"/>
                  </a:rPr>
                  <a:t>T</a:t>
                </a:r>
                <a:r>
                  <a:rPr lang="en-US" sz="2400" b="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ổng</a:t>
                </a:r>
                <a:r>
                  <a:rPr lang="en-US" sz="2400" b="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quát</a:t>
                </a:r>
                <a:r>
                  <a:rPr lang="en-US" sz="2400" b="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cách</a:t>
                </a:r>
                <a:r>
                  <a:rPr lang="en-US" sz="2400" b="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giải</a:t>
                </a:r>
                <a:r>
                  <a:rPr lang="en-US" sz="2400" b="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phương</a:t>
                </a:r>
                <a:r>
                  <a:rPr lang="en-US" sz="2400" b="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trình</a:t>
                </a:r>
                <a:r>
                  <a:rPr lang="en-US" sz="2400" b="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sSup>
                      <m:sSupPr>
                        <m:ctrlPr>
                          <a:rPr lang="en-VN" sz="2400" b="1"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2400" b="1" i="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𝐚𝐱</m:t>
                        </m:r>
                      </m:e>
                      <m:sup>
                        <m:r>
                          <a:rPr lang="en-US" sz="2400" b="1" i="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𝟐</m:t>
                        </m:r>
                      </m:sup>
                    </m:sSup>
                    <m:r>
                      <a:rPr lang="en-US" sz="2400" b="1" i="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2400" b="1" i="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𝐛𝐱</m:t>
                    </m:r>
                    <m:r>
                      <a:rPr lang="en-US" sz="2400" b="1" i="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2400" b="1" i="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𝐜</m:t>
                    </m:r>
                    <m:r>
                      <a:rPr lang="en-US" sz="2400" b="1" i="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2400" b="1" i="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𝟎</m:t>
                    </m:r>
                    <m:r>
                      <a:rPr lang="en-US" sz="2400" b="1" i="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 (</m:t>
                    </m:r>
                    <m:r>
                      <a:rPr lang="en-US" sz="2400" b="1" i="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𝐚</m:t>
                    </m:r>
                    <m:r>
                      <a:rPr lang="en-US" sz="2400" b="1" i="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2400" b="1" i="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𝟎</m:t>
                    </m:r>
                    <m:r>
                      <a:rPr lang="en-US" sz="2400" b="1" i="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m:t>
                    </m:r>
                  </m:oMath>
                </a14:m>
                <a:r>
                  <a:rPr lang="en-VN" sz="2400" b="1" dirty="0">
                    <a:solidFill>
                      <a:srgbClr val="C00000"/>
                    </a:solidFill>
                    <a:effectLst/>
                    <a:latin typeface="Arial" panose="020B0604020202020204" pitchFamily="34" charset="0"/>
                    <a:cs typeface="Arial" panose="020B0604020202020204" pitchFamily="34" charset="0"/>
                  </a:rPr>
                  <a:t> </a:t>
                </a:r>
                <a:endParaRPr lang="en-VN" sz="2400" b="1" dirty="0">
                  <a:solidFill>
                    <a:srgbClr val="C00000"/>
                  </a:solidFill>
                  <a:latin typeface="Arial" panose="020B0604020202020204" pitchFamily="34" charset="0"/>
                  <a:cs typeface="Arial" panose="020B0604020202020204" pitchFamily="34" charset="0"/>
                </a:endParaRPr>
              </a:p>
            </p:txBody>
          </p:sp>
        </mc:Choice>
        <mc:Fallback xmlns="">
          <p:sp>
            <p:nvSpPr>
              <p:cNvPr id="8" name="TextBox 7">
                <a:extLst>
                  <a:ext uri="{FF2B5EF4-FFF2-40B4-BE49-F238E27FC236}">
                    <a16:creationId xmlns:a16="http://schemas.microsoft.com/office/drawing/2014/main" id="{4FDB78A0-E726-3984-147B-637ADBD81AA5}"/>
                  </a:ext>
                </a:extLst>
              </p:cNvPr>
              <p:cNvSpPr txBox="1">
                <a:spLocks noRot="1" noChangeAspect="1" noMove="1" noResize="1" noEditPoints="1" noAdjustHandles="1" noChangeArrowheads="1" noChangeShapeType="1" noTextEdit="1"/>
              </p:cNvSpPr>
              <p:nvPr/>
            </p:nvSpPr>
            <p:spPr>
              <a:xfrm>
                <a:off x="298268" y="292269"/>
                <a:ext cx="8558191" cy="470000"/>
              </a:xfrm>
              <a:prstGeom prst="rect">
                <a:avLst/>
              </a:prstGeom>
              <a:blipFill>
                <a:blip r:embed="rId2"/>
                <a:stretch>
                  <a:fillRect l="-711" t="-6329" r="-213" b="-27848"/>
                </a:stretch>
              </a:blipFill>
              <a:ln>
                <a:solidFill>
                  <a:srgbClr val="C0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1B2E940B-0992-FBDE-F50F-2923A0A9BDC2}"/>
                  </a:ext>
                </a:extLst>
              </p:cNvPr>
              <p:cNvSpPr txBox="1"/>
              <p:nvPr/>
            </p:nvSpPr>
            <p:spPr>
              <a:xfrm>
                <a:off x="298268" y="1000420"/>
                <a:ext cx="8558191" cy="3984360"/>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a:lnSpc>
                    <a:spcPct val="150000"/>
                  </a:lnSpc>
                </a:pPr>
                <a:r>
                  <a:rPr lang="en-US" sz="2000" dirty="0">
                    <a:effectLst/>
                    <a:latin typeface="Arial" panose="020B0604020202020204" pitchFamily="34" charset="0"/>
                    <a:ea typeface="Times New Roman" panose="02020603050405020304" pitchFamily="18" charset="0"/>
                    <a:cs typeface="Arial" panose="020B0604020202020204" pitchFamily="34" charset="0"/>
                  </a:rPr>
                  <a:t>Để </a:t>
                </a:r>
                <a:r>
                  <a:rPr lang="en-US" sz="2000" dirty="0" err="1">
                    <a:effectLst/>
                    <a:latin typeface="Arial" panose="020B0604020202020204" pitchFamily="34" charset="0"/>
                    <a:ea typeface="Times New Roman" panose="02020603050405020304" pitchFamily="18" charset="0"/>
                    <a:cs typeface="Arial" panose="020B0604020202020204" pitchFamily="34" charset="0"/>
                  </a:rPr>
                  <a:t>giải</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phương</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trình</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sSup>
                      <m:sSupPr>
                        <m:ctrlPr>
                          <a:rPr lang="en-VN" sz="20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2000" i="0">
                            <a:effectLst/>
                            <a:latin typeface="Cambria Math" panose="02040503050406030204" pitchFamily="18" charset="0"/>
                            <a:ea typeface="Calibri" panose="020F0502020204030204" pitchFamily="34" charset="0"/>
                            <a:cs typeface="Times New Roman" panose="02020603050405020304" pitchFamily="18" charset="0"/>
                          </a:rPr>
                          <m:t>ax</m:t>
                        </m:r>
                      </m:e>
                      <m:sup>
                        <m:r>
                          <a:rPr lang="en-US" sz="2000" i="0">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2000" i="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2000" i="0">
                        <a:effectLst/>
                        <a:latin typeface="Cambria Math" panose="02040503050406030204" pitchFamily="18" charset="0"/>
                        <a:ea typeface="Calibri" panose="020F0502020204030204" pitchFamily="34" charset="0"/>
                        <a:cs typeface="Times New Roman" panose="02020603050405020304" pitchFamily="18" charset="0"/>
                      </a:rPr>
                      <m:t>bx</m:t>
                    </m:r>
                    <m:r>
                      <a:rPr lang="en-US" sz="2000" i="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2000" i="0">
                        <a:effectLst/>
                        <a:latin typeface="Cambria Math" panose="02040503050406030204" pitchFamily="18" charset="0"/>
                        <a:ea typeface="Calibri" panose="020F0502020204030204" pitchFamily="34" charset="0"/>
                        <a:cs typeface="Times New Roman" panose="02020603050405020304" pitchFamily="18" charset="0"/>
                      </a:rPr>
                      <m:t>c</m:t>
                    </m:r>
                    <m:r>
                      <a:rPr lang="en-US" sz="2000" i="0">
                        <a:effectLst/>
                        <a:latin typeface="Cambria Math" panose="02040503050406030204" pitchFamily="18" charset="0"/>
                        <a:ea typeface="Calibri" panose="020F0502020204030204" pitchFamily="34" charset="0"/>
                        <a:cs typeface="Times New Roman" panose="02020603050405020304" pitchFamily="18" charset="0"/>
                      </a:rPr>
                      <m:t>=0 (</m:t>
                    </m:r>
                    <m:r>
                      <m:rPr>
                        <m:sty m:val="p"/>
                      </m:rPr>
                      <a:rPr lang="en-US" sz="2000" i="0">
                        <a:effectLst/>
                        <a:latin typeface="Cambria Math" panose="02040503050406030204" pitchFamily="18" charset="0"/>
                        <a:ea typeface="Calibri" panose="020F0502020204030204" pitchFamily="34" charset="0"/>
                        <a:cs typeface="Times New Roman" panose="02020603050405020304" pitchFamily="18" charset="0"/>
                      </a:rPr>
                      <m:t>a</m:t>
                    </m:r>
                    <m:r>
                      <a:rPr lang="en-US" sz="2000" i="0">
                        <a:effectLst/>
                        <a:latin typeface="Cambria Math" panose="02040503050406030204" pitchFamily="18" charset="0"/>
                        <a:ea typeface="Calibri" panose="020F0502020204030204" pitchFamily="34" charset="0"/>
                        <a:cs typeface="Times New Roman" panose="02020603050405020304" pitchFamily="18" charset="0"/>
                      </a:rPr>
                      <m:t>≠0)</m:t>
                    </m:r>
                  </m:oMath>
                </a14:m>
                <a:r>
                  <a:rPr lang="en-US" sz="2000" dirty="0">
                    <a:effectLst/>
                    <a:latin typeface="Arial" panose="020B0604020202020204" pitchFamily="34" charset="0"/>
                    <a:ea typeface="Times New Roman" panose="02020603050405020304" pitchFamily="18" charset="0"/>
                    <a:cs typeface="Arial" panose="020B0604020202020204" pitchFamily="34" charset="0"/>
                  </a:rPr>
                  <a:t> ta </a:t>
                </a:r>
                <a:r>
                  <a:rPr lang="en-US" sz="2000" dirty="0" err="1">
                    <a:effectLst/>
                    <a:latin typeface="Arial" panose="020B0604020202020204" pitchFamily="34" charset="0"/>
                    <a:ea typeface="Times New Roman" panose="02020603050405020304" pitchFamily="18" charset="0"/>
                    <a:cs typeface="Arial" panose="020B0604020202020204" pitchFamily="34" charset="0"/>
                  </a:rPr>
                  <a:t>biến</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đổi</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như</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sau</a:t>
                </a:r>
                <a:r>
                  <a:rPr lang="en-US" sz="2000" dirty="0">
                    <a:effectLst/>
                    <a:latin typeface="Arial" panose="020B0604020202020204" pitchFamily="34" charset="0"/>
                    <a:ea typeface="Times New Roman" panose="02020603050405020304" pitchFamily="18" charset="0"/>
                    <a:cs typeface="Arial" panose="020B0604020202020204" pitchFamily="34" charset="0"/>
                  </a:rPr>
                  <a:t>:</a:t>
                </a:r>
                <a:endParaRPr lang="en-VN" sz="2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en-US" sz="2000" dirty="0" err="1">
                    <a:effectLst/>
                    <a:latin typeface="Arial" panose="020B0604020202020204" pitchFamily="34" charset="0"/>
                    <a:ea typeface="Times New Roman" panose="02020603050405020304" pitchFamily="18" charset="0"/>
                    <a:cs typeface="Arial" panose="020B0604020202020204" pitchFamily="34" charset="0"/>
                  </a:rPr>
                  <a:t>Chuyển</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hạng</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tử</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tự</a:t>
                </a:r>
                <a:r>
                  <a:rPr lang="en-US" sz="2000" dirty="0">
                    <a:effectLst/>
                    <a:latin typeface="Arial" panose="020B0604020202020204" pitchFamily="34" charset="0"/>
                    <a:ea typeface="Times New Roman" panose="02020603050405020304" pitchFamily="18" charset="0"/>
                    <a:cs typeface="Arial" panose="020B0604020202020204" pitchFamily="34" charset="0"/>
                  </a:rPr>
                  <a:t> do sang </a:t>
                </a:r>
                <a:r>
                  <a:rPr lang="en-US" sz="2000" dirty="0" err="1">
                    <a:effectLst/>
                    <a:latin typeface="Arial" panose="020B0604020202020204" pitchFamily="34" charset="0"/>
                    <a:ea typeface="Times New Roman" panose="02020603050405020304" pitchFamily="18" charset="0"/>
                    <a:cs typeface="Arial" panose="020B0604020202020204" pitchFamily="34" charset="0"/>
                  </a:rPr>
                  <a:t>vế</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phải</a:t>
                </a:r>
                <a:r>
                  <a:rPr lang="en-US" sz="2000" dirty="0">
                    <a:effectLst/>
                    <a:latin typeface="Arial" panose="020B0604020202020204" pitchFamily="34" charset="0"/>
                    <a:ea typeface="Times New Roman" panose="02020603050405020304" pitchFamily="18" charset="0"/>
                    <a:cs typeface="Arial" panose="020B0604020202020204" pitchFamily="34" charset="0"/>
                  </a:rPr>
                  <a:t>, ta </a:t>
                </a:r>
                <a:r>
                  <a:rPr lang="en-US" sz="2000" dirty="0" err="1">
                    <a:effectLst/>
                    <a:latin typeface="Arial" panose="020B0604020202020204" pitchFamily="34" charset="0"/>
                    <a:ea typeface="Times New Roman" panose="02020603050405020304" pitchFamily="18" charset="0"/>
                    <a:cs typeface="Arial" panose="020B0604020202020204" pitchFamily="34" charset="0"/>
                  </a:rPr>
                  <a:t>được</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sSup>
                      <m:sSupPr>
                        <m:ctrlPr>
                          <a:rPr lang="en-VN" sz="20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2000" i="0">
                            <a:effectLst/>
                            <a:latin typeface="Cambria Math" panose="02040503050406030204" pitchFamily="18" charset="0"/>
                            <a:ea typeface="Calibri" panose="020F0502020204030204" pitchFamily="34" charset="0"/>
                            <a:cs typeface="Times New Roman" panose="02020603050405020304" pitchFamily="18" charset="0"/>
                          </a:rPr>
                          <m:t>ax</m:t>
                        </m:r>
                      </m:e>
                      <m:sup>
                        <m:r>
                          <a:rPr lang="en-US" sz="2000" i="0">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2000" i="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2000" i="0">
                        <a:effectLst/>
                        <a:latin typeface="Cambria Math" panose="02040503050406030204" pitchFamily="18" charset="0"/>
                        <a:ea typeface="Calibri" panose="020F0502020204030204" pitchFamily="34" charset="0"/>
                        <a:cs typeface="Times New Roman" panose="02020603050405020304" pitchFamily="18" charset="0"/>
                      </a:rPr>
                      <m:t>bx</m:t>
                    </m:r>
                    <m:r>
                      <a:rPr lang="en-US" sz="2000" i="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2000" i="0">
                        <a:effectLst/>
                        <a:latin typeface="Cambria Math" panose="02040503050406030204" pitchFamily="18" charset="0"/>
                        <a:ea typeface="Calibri" panose="020F0502020204030204" pitchFamily="34" charset="0"/>
                        <a:cs typeface="Times New Roman" panose="02020603050405020304" pitchFamily="18" charset="0"/>
                      </a:rPr>
                      <m:t>c</m:t>
                    </m:r>
                  </m:oMath>
                </a14:m>
                <a:endParaRPr lang="en-VN" sz="2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en-US" sz="2000" dirty="0" err="1">
                    <a:effectLst/>
                    <a:latin typeface="Arial" panose="020B0604020202020204" pitchFamily="34" charset="0"/>
                    <a:ea typeface="Times New Roman" panose="02020603050405020304" pitchFamily="18" charset="0"/>
                    <a:cs typeface="Arial" panose="020B0604020202020204" pitchFamily="34" charset="0"/>
                  </a:rPr>
                  <a:t>Vì</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lang="en-US" sz="2000" i="0">
                        <a:effectLst/>
                        <a:latin typeface="Cambria Math" panose="02040503050406030204" pitchFamily="18" charset="0"/>
                        <a:ea typeface="Times New Roman" panose="02020603050405020304" pitchFamily="18" charset="0"/>
                        <a:cs typeface="Times New Roman" panose="02020603050405020304" pitchFamily="18" charset="0"/>
                      </a:rPr>
                      <m:t>a</m:t>
                    </m:r>
                    <m:r>
                      <a:rPr lang="en-US" sz="2000" i="0">
                        <a:effectLst/>
                        <a:latin typeface="Cambria Math" panose="02040503050406030204" pitchFamily="18" charset="0"/>
                        <a:ea typeface="Times New Roman" panose="02020603050405020304" pitchFamily="18" charset="0"/>
                        <a:cs typeface="Times New Roman" panose="02020603050405020304" pitchFamily="18" charset="0"/>
                      </a:rPr>
                      <m:t>≠0</m:t>
                    </m:r>
                  </m:oMath>
                </a14:m>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nên</a:t>
                </a:r>
                <a:r>
                  <a:rPr lang="en-US" sz="2000" dirty="0">
                    <a:effectLst/>
                    <a:latin typeface="Arial" panose="020B0604020202020204" pitchFamily="34" charset="0"/>
                    <a:ea typeface="Times New Roman" panose="02020603050405020304" pitchFamily="18" charset="0"/>
                    <a:cs typeface="Arial" panose="020B0604020202020204" pitchFamily="34" charset="0"/>
                  </a:rPr>
                  <a:t> chia </a:t>
                </a:r>
                <a:r>
                  <a:rPr lang="en-US" sz="2000" dirty="0" err="1">
                    <a:effectLst/>
                    <a:latin typeface="Arial" panose="020B0604020202020204" pitchFamily="34" charset="0"/>
                    <a:ea typeface="Times New Roman" panose="02020603050405020304" pitchFamily="18" charset="0"/>
                    <a:cs typeface="Arial" panose="020B0604020202020204" pitchFamily="34" charset="0"/>
                  </a:rPr>
                  <a:t>cả</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hai</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vế</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cho</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hệ</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số</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lang="en-US" sz="2000" i="0">
                        <a:effectLst/>
                        <a:latin typeface="Cambria Math" panose="02040503050406030204" pitchFamily="18" charset="0"/>
                        <a:ea typeface="Times New Roman" panose="02020603050405020304" pitchFamily="18" charset="0"/>
                        <a:cs typeface="Times New Roman" panose="02020603050405020304" pitchFamily="18" charset="0"/>
                      </a:rPr>
                      <m:t>a</m:t>
                    </m:r>
                  </m:oMath>
                </a14:m>
                <a:r>
                  <a:rPr lang="en-US" sz="2000" dirty="0">
                    <a:effectLst/>
                    <a:latin typeface="Arial" panose="020B0604020202020204" pitchFamily="34" charset="0"/>
                    <a:ea typeface="Times New Roman" panose="02020603050405020304" pitchFamily="18" charset="0"/>
                    <a:cs typeface="Arial" panose="020B0604020202020204" pitchFamily="34" charset="0"/>
                  </a:rPr>
                  <a:t>, ta </a:t>
                </a:r>
                <a:r>
                  <a:rPr lang="en-US" sz="2000" dirty="0" err="1">
                    <a:effectLst/>
                    <a:latin typeface="Arial" panose="020B0604020202020204" pitchFamily="34" charset="0"/>
                    <a:ea typeface="Times New Roman" panose="02020603050405020304" pitchFamily="18" charset="0"/>
                    <a:cs typeface="Arial" panose="020B0604020202020204" pitchFamily="34" charset="0"/>
                  </a:rPr>
                  <a:t>được</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p>
              <a:p>
                <a:pPr algn="ctr">
                  <a:lnSpc>
                    <a:spcPct val="120000"/>
                  </a:lnSpc>
                </a:pPr>
                <a14:m>
                  <m:oMathPara xmlns:m="http://schemas.openxmlformats.org/officeDocument/2006/math">
                    <m:oMathParaPr>
                      <m:jc m:val="centerGroup"/>
                    </m:oMathParaPr>
                    <m:oMath xmlns:m="http://schemas.openxmlformats.org/officeDocument/2006/math">
                      <m:sSup>
                        <m:sSupPr>
                          <m:ctrlPr>
                            <a:rPr lang="en-VN" sz="2000" i="1">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2000">
                              <a:latin typeface="Cambria Math" panose="02040503050406030204" pitchFamily="18" charset="0"/>
                              <a:ea typeface="Calibri" panose="020F0502020204030204" pitchFamily="34" charset="0"/>
                              <a:cs typeface="Times New Roman" panose="02020603050405020304" pitchFamily="18" charset="0"/>
                            </a:rPr>
                            <m:t>x</m:t>
                          </m:r>
                        </m:e>
                        <m:sup>
                          <m:r>
                            <a:rPr lang="en-US" sz="2000">
                              <a:latin typeface="Cambria Math" panose="02040503050406030204" pitchFamily="18" charset="0"/>
                              <a:ea typeface="Calibri" panose="020F0502020204030204" pitchFamily="34" charset="0"/>
                              <a:cs typeface="Times New Roman" panose="02020603050405020304" pitchFamily="18" charset="0"/>
                            </a:rPr>
                            <m:t>2</m:t>
                          </m:r>
                        </m:sup>
                      </m:sSup>
                      <m:r>
                        <a:rPr lang="en-US" sz="2000">
                          <a:latin typeface="Cambria Math" panose="02040503050406030204" pitchFamily="18" charset="0"/>
                          <a:ea typeface="Calibri" panose="020F0502020204030204" pitchFamily="34" charset="0"/>
                          <a:cs typeface="Times New Roman" panose="02020603050405020304" pitchFamily="18" charset="0"/>
                        </a:rPr>
                        <m:t>+</m:t>
                      </m:r>
                      <m:f>
                        <m:fPr>
                          <m:ctrlPr>
                            <a:rPr lang="en-VN" sz="2000" i="1">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2000">
                              <a:latin typeface="Cambria Math" panose="02040503050406030204" pitchFamily="18" charset="0"/>
                              <a:ea typeface="Calibri" panose="020F0502020204030204" pitchFamily="34" charset="0"/>
                              <a:cs typeface="Times New Roman" panose="02020603050405020304" pitchFamily="18" charset="0"/>
                            </a:rPr>
                            <m:t>b</m:t>
                          </m:r>
                        </m:num>
                        <m:den>
                          <m:r>
                            <m:rPr>
                              <m:sty m:val="p"/>
                            </m:rPr>
                            <a:rPr lang="en-US" sz="2000">
                              <a:latin typeface="Cambria Math" panose="02040503050406030204" pitchFamily="18" charset="0"/>
                              <a:ea typeface="Calibri" panose="020F0502020204030204" pitchFamily="34" charset="0"/>
                              <a:cs typeface="Times New Roman" panose="02020603050405020304" pitchFamily="18" charset="0"/>
                            </a:rPr>
                            <m:t>a</m:t>
                          </m:r>
                        </m:den>
                      </m:f>
                      <m:r>
                        <m:rPr>
                          <m:sty m:val="p"/>
                        </m:rPr>
                        <a:rPr lang="en-US" sz="2000">
                          <a:latin typeface="Cambria Math" panose="02040503050406030204" pitchFamily="18" charset="0"/>
                          <a:ea typeface="Calibri" panose="020F0502020204030204" pitchFamily="34" charset="0"/>
                          <a:cs typeface="Times New Roman" panose="02020603050405020304" pitchFamily="18" charset="0"/>
                        </a:rPr>
                        <m:t>x</m:t>
                      </m:r>
                      <m:r>
                        <a:rPr lang="en-US" sz="2000">
                          <a:latin typeface="Cambria Math" panose="02040503050406030204" pitchFamily="18" charset="0"/>
                          <a:ea typeface="Calibri" panose="020F0502020204030204" pitchFamily="34" charset="0"/>
                          <a:cs typeface="Times New Roman" panose="02020603050405020304" pitchFamily="18" charset="0"/>
                        </a:rPr>
                        <m:t>=</m:t>
                      </m:r>
                      <m:f>
                        <m:fPr>
                          <m:ctrlPr>
                            <a:rPr lang="en-VN" sz="2000" i="1">
                              <a:latin typeface="Cambria Math" panose="02040503050406030204" pitchFamily="18" charset="0"/>
                              <a:ea typeface="Calibri" panose="020F0502020204030204" pitchFamily="34" charset="0"/>
                              <a:cs typeface="Times New Roman" panose="02020603050405020304" pitchFamily="18" charset="0"/>
                            </a:rPr>
                          </m:ctrlPr>
                        </m:fPr>
                        <m:num>
                          <m:r>
                            <a:rPr lang="en-US" sz="2000">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2000">
                              <a:latin typeface="Cambria Math" panose="02040503050406030204" pitchFamily="18" charset="0"/>
                              <a:ea typeface="Calibri" panose="020F0502020204030204" pitchFamily="34" charset="0"/>
                              <a:cs typeface="Times New Roman" panose="02020603050405020304" pitchFamily="18" charset="0"/>
                            </a:rPr>
                            <m:t>c</m:t>
                          </m:r>
                        </m:num>
                        <m:den>
                          <m:r>
                            <m:rPr>
                              <m:sty m:val="p"/>
                            </m:rPr>
                            <a:rPr lang="en-US" sz="2000">
                              <a:latin typeface="Cambria Math" panose="02040503050406030204" pitchFamily="18" charset="0"/>
                              <a:ea typeface="Calibri" panose="020F0502020204030204" pitchFamily="34" charset="0"/>
                              <a:cs typeface="Times New Roman" panose="02020603050405020304" pitchFamily="18" charset="0"/>
                            </a:rPr>
                            <m:t>a</m:t>
                          </m:r>
                        </m:den>
                      </m:f>
                      <m:r>
                        <m:rPr>
                          <m:nor/>
                        </m:rPr>
                        <a:rPr lang="en-US" sz="2000" dirty="0">
                          <a:latin typeface="Arial" panose="020B0604020202020204" pitchFamily="34" charset="0"/>
                          <a:ea typeface="Times New Roman" panose="02020603050405020304" pitchFamily="18" charset="0"/>
                          <a:cs typeface="Arial" panose="020B0604020202020204" pitchFamily="34" charset="0"/>
                        </a:rPr>
                        <m:t> </m:t>
                      </m:r>
                      <m:r>
                        <m:rPr>
                          <m:nor/>
                        </m:rPr>
                        <a:rPr lang="en-US" sz="2000" dirty="0">
                          <a:latin typeface="Arial" panose="020B0604020202020204" pitchFamily="34" charset="0"/>
                          <a:ea typeface="Times New Roman" panose="02020603050405020304" pitchFamily="18" charset="0"/>
                          <a:cs typeface="Arial" panose="020B0604020202020204" pitchFamily="34" charset="0"/>
                        </a:rPr>
                        <m:t>hay</m:t>
                      </m:r>
                      <m:r>
                        <a:rPr lang="en-US" sz="2000" b="0" i="1" dirty="0" smtClean="0">
                          <a:latin typeface="Cambria Math" panose="02040503050406030204" pitchFamily="18" charset="0"/>
                          <a:ea typeface="Times New Roman" panose="02020603050405020304" pitchFamily="18" charset="0"/>
                          <a:cs typeface="Arial" panose="020B0604020202020204" pitchFamily="34" charset="0"/>
                        </a:rPr>
                        <m:t> </m:t>
                      </m:r>
                      <m:sSup>
                        <m:sSupPr>
                          <m:ctrlPr>
                            <a:rPr lang="en-VN" sz="20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2000" i="0">
                              <a:effectLst/>
                              <a:latin typeface="Cambria Math" panose="02040503050406030204" pitchFamily="18" charset="0"/>
                              <a:ea typeface="Calibri" panose="020F0502020204030204" pitchFamily="34" charset="0"/>
                              <a:cs typeface="Times New Roman" panose="02020603050405020304" pitchFamily="18" charset="0"/>
                            </a:rPr>
                            <m:t>x</m:t>
                          </m:r>
                        </m:e>
                        <m:sup>
                          <m:r>
                            <a:rPr lang="en-US" sz="2000" i="0">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2000" i="0">
                          <a:effectLst/>
                          <a:latin typeface="Cambria Math" panose="02040503050406030204" pitchFamily="18" charset="0"/>
                          <a:ea typeface="Calibri" panose="020F0502020204030204" pitchFamily="34" charset="0"/>
                          <a:cs typeface="Times New Roman" panose="02020603050405020304" pitchFamily="18" charset="0"/>
                        </a:rPr>
                        <m:t>+2</m:t>
                      </m:r>
                      <m:r>
                        <m:rPr>
                          <m:sty m:val="p"/>
                        </m:rPr>
                        <a:rPr lang="en-US" sz="2000" i="0">
                          <a:effectLst/>
                          <a:latin typeface="Cambria Math" panose="02040503050406030204" pitchFamily="18" charset="0"/>
                          <a:ea typeface="Calibri" panose="020F0502020204030204" pitchFamily="34" charset="0"/>
                          <a:cs typeface="Times New Roman" panose="02020603050405020304" pitchFamily="18" charset="0"/>
                        </a:rPr>
                        <m:t>x</m:t>
                      </m:r>
                      <m:r>
                        <a:rPr lang="en-US" sz="2000" i="0">
                          <a:effectLst/>
                          <a:latin typeface="Cambria Math" panose="02040503050406030204" pitchFamily="18" charset="0"/>
                          <a:ea typeface="Calibri" panose="020F0502020204030204" pitchFamily="34" charset="0"/>
                          <a:cs typeface="Times New Roman" panose="02020603050405020304" pitchFamily="18" charset="0"/>
                        </a:rPr>
                        <m:t>.</m:t>
                      </m:r>
                      <m:f>
                        <m:fPr>
                          <m:ctrlPr>
                            <a:rPr lang="en-VN" sz="20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2000" i="0">
                              <a:effectLst/>
                              <a:latin typeface="Cambria Math" panose="02040503050406030204" pitchFamily="18" charset="0"/>
                              <a:ea typeface="Calibri" panose="020F0502020204030204" pitchFamily="34" charset="0"/>
                              <a:cs typeface="Times New Roman" panose="02020603050405020304" pitchFamily="18" charset="0"/>
                            </a:rPr>
                            <m:t>b</m:t>
                          </m:r>
                        </m:num>
                        <m:den>
                          <m:r>
                            <a:rPr lang="en-US" sz="2000" i="0">
                              <a:effectLst/>
                              <a:latin typeface="Cambria Math" panose="02040503050406030204" pitchFamily="18" charset="0"/>
                              <a:ea typeface="Calibri" panose="020F0502020204030204" pitchFamily="34" charset="0"/>
                              <a:cs typeface="Times New Roman" panose="02020603050405020304" pitchFamily="18" charset="0"/>
                            </a:rPr>
                            <m:t>2</m:t>
                          </m:r>
                          <m:r>
                            <m:rPr>
                              <m:sty m:val="p"/>
                            </m:rPr>
                            <a:rPr lang="en-US" sz="2000" i="0">
                              <a:effectLst/>
                              <a:latin typeface="Cambria Math" panose="02040503050406030204" pitchFamily="18" charset="0"/>
                              <a:ea typeface="Calibri" panose="020F0502020204030204" pitchFamily="34" charset="0"/>
                              <a:cs typeface="Times New Roman" panose="02020603050405020304" pitchFamily="18" charset="0"/>
                            </a:rPr>
                            <m:t>a</m:t>
                          </m:r>
                        </m:den>
                      </m:f>
                      <m:r>
                        <a:rPr lang="en-US" sz="2000" i="0">
                          <a:effectLst/>
                          <a:latin typeface="Cambria Math" panose="02040503050406030204" pitchFamily="18" charset="0"/>
                          <a:ea typeface="Calibri" panose="020F0502020204030204" pitchFamily="34" charset="0"/>
                          <a:cs typeface="Times New Roman" panose="02020603050405020304" pitchFamily="18" charset="0"/>
                        </a:rPr>
                        <m:t>=−</m:t>
                      </m:r>
                      <m:f>
                        <m:fPr>
                          <m:ctrlPr>
                            <a:rPr lang="en-VN" sz="20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2000" i="0">
                              <a:effectLst/>
                              <a:latin typeface="Cambria Math" panose="02040503050406030204" pitchFamily="18" charset="0"/>
                              <a:ea typeface="Calibri" panose="020F0502020204030204" pitchFamily="34" charset="0"/>
                              <a:cs typeface="Times New Roman" panose="02020603050405020304" pitchFamily="18" charset="0"/>
                            </a:rPr>
                            <m:t>c</m:t>
                          </m:r>
                        </m:num>
                        <m:den>
                          <m:r>
                            <m:rPr>
                              <m:sty m:val="p"/>
                            </m:rPr>
                            <a:rPr lang="en-US" sz="2000" i="0">
                              <a:effectLst/>
                              <a:latin typeface="Cambria Math" panose="02040503050406030204" pitchFamily="18" charset="0"/>
                              <a:ea typeface="Calibri" panose="020F0502020204030204" pitchFamily="34" charset="0"/>
                              <a:cs typeface="Times New Roman" panose="02020603050405020304" pitchFamily="18" charset="0"/>
                            </a:rPr>
                            <m:t>a</m:t>
                          </m:r>
                        </m:den>
                      </m:f>
                    </m:oMath>
                  </m:oMathPara>
                </a14:m>
                <a:endParaRPr lang="en-VN" sz="2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20000"/>
                  </a:lnSpc>
                </a:pPr>
                <a14:m>
                  <m:oMathPara xmlns:m="http://schemas.openxmlformats.org/officeDocument/2006/math">
                    <m:oMathParaPr>
                      <m:jc m:val="left"/>
                    </m:oMathParaPr>
                    <m:oMath xmlns:m="http://schemas.openxmlformats.org/officeDocument/2006/math">
                      <m:r>
                        <m:rPr>
                          <m:nor/>
                        </m:rPr>
                        <a:rPr lang="en-US" sz="2000" dirty="0">
                          <a:latin typeface="Arial" panose="020B0604020202020204" pitchFamily="34" charset="0"/>
                          <a:ea typeface="Times New Roman" panose="02020603050405020304" pitchFamily="18" charset="0"/>
                          <a:cs typeface="Arial" panose="020B0604020202020204" pitchFamily="34" charset="0"/>
                        </a:rPr>
                        <m:t>C</m:t>
                      </m:r>
                      <m:r>
                        <m:rPr>
                          <m:nor/>
                        </m:rPr>
                        <a:rPr lang="en-US" sz="2000" dirty="0">
                          <a:latin typeface="Arial" panose="020B0604020202020204" pitchFamily="34" charset="0"/>
                          <a:ea typeface="Times New Roman" panose="02020603050405020304" pitchFamily="18" charset="0"/>
                          <a:cs typeface="Arial" panose="020B0604020202020204" pitchFamily="34" charset="0"/>
                        </a:rPr>
                        <m:t>ộ</m:t>
                      </m:r>
                      <m:r>
                        <m:rPr>
                          <m:nor/>
                        </m:rPr>
                        <a:rPr lang="en-US" sz="2000" dirty="0">
                          <a:latin typeface="Arial" panose="020B0604020202020204" pitchFamily="34" charset="0"/>
                          <a:ea typeface="Times New Roman" panose="02020603050405020304" pitchFamily="18" charset="0"/>
                          <a:cs typeface="Arial" panose="020B0604020202020204" pitchFamily="34" charset="0"/>
                        </a:rPr>
                        <m:t>ng</m:t>
                      </m:r>
                      <m:r>
                        <m:rPr>
                          <m:nor/>
                        </m:rPr>
                        <a:rPr lang="en-US" sz="2000" dirty="0">
                          <a:latin typeface="Arial" panose="020B0604020202020204" pitchFamily="34" charset="0"/>
                          <a:ea typeface="Times New Roman" panose="02020603050405020304" pitchFamily="18" charset="0"/>
                          <a:cs typeface="Arial" panose="020B0604020202020204" pitchFamily="34" charset="0"/>
                        </a:rPr>
                        <m:t> </m:t>
                      </m:r>
                      <m:r>
                        <m:rPr>
                          <m:nor/>
                        </m:rPr>
                        <a:rPr lang="en-US" sz="2000" dirty="0">
                          <a:latin typeface="Arial" panose="020B0604020202020204" pitchFamily="34" charset="0"/>
                          <a:ea typeface="Times New Roman" panose="02020603050405020304" pitchFamily="18" charset="0"/>
                          <a:cs typeface="Arial" panose="020B0604020202020204" pitchFamily="34" charset="0"/>
                        </a:rPr>
                        <m:t>hai</m:t>
                      </m:r>
                      <m:r>
                        <m:rPr>
                          <m:nor/>
                        </m:rPr>
                        <a:rPr lang="en-US" sz="2000" dirty="0">
                          <a:latin typeface="Arial" panose="020B0604020202020204" pitchFamily="34" charset="0"/>
                          <a:ea typeface="Times New Roman" panose="02020603050405020304" pitchFamily="18" charset="0"/>
                          <a:cs typeface="Arial" panose="020B0604020202020204" pitchFamily="34" charset="0"/>
                        </a:rPr>
                        <m:t> </m:t>
                      </m:r>
                      <m:r>
                        <m:rPr>
                          <m:nor/>
                        </m:rPr>
                        <a:rPr lang="en-US" sz="2000" dirty="0">
                          <a:latin typeface="Arial" panose="020B0604020202020204" pitchFamily="34" charset="0"/>
                          <a:ea typeface="Times New Roman" panose="02020603050405020304" pitchFamily="18" charset="0"/>
                          <a:cs typeface="Arial" panose="020B0604020202020204" pitchFamily="34" charset="0"/>
                        </a:rPr>
                        <m:t>v</m:t>
                      </m:r>
                      <m:r>
                        <m:rPr>
                          <m:nor/>
                        </m:rPr>
                        <a:rPr lang="en-US" sz="2000" dirty="0">
                          <a:latin typeface="Arial" panose="020B0604020202020204" pitchFamily="34" charset="0"/>
                          <a:ea typeface="Times New Roman" panose="02020603050405020304" pitchFamily="18" charset="0"/>
                          <a:cs typeface="Arial" panose="020B0604020202020204" pitchFamily="34" charset="0"/>
                        </a:rPr>
                        <m:t>ế </m:t>
                      </m:r>
                      <m:r>
                        <m:rPr>
                          <m:nor/>
                        </m:rPr>
                        <a:rPr lang="en-US" sz="2000" dirty="0">
                          <a:latin typeface="Arial" panose="020B0604020202020204" pitchFamily="34" charset="0"/>
                          <a:ea typeface="Times New Roman" panose="02020603050405020304" pitchFamily="18" charset="0"/>
                          <a:cs typeface="Arial" panose="020B0604020202020204" pitchFamily="34" charset="0"/>
                        </a:rPr>
                        <m:t>c</m:t>
                      </m:r>
                      <m:r>
                        <m:rPr>
                          <m:nor/>
                        </m:rPr>
                        <a:rPr lang="en-US" sz="2000" dirty="0">
                          <a:latin typeface="Arial" panose="020B0604020202020204" pitchFamily="34" charset="0"/>
                          <a:ea typeface="Times New Roman" panose="02020603050405020304" pitchFamily="18" charset="0"/>
                          <a:cs typeface="Arial" panose="020B0604020202020204" pitchFamily="34" charset="0"/>
                        </a:rPr>
                        <m:t>ù</m:t>
                      </m:r>
                      <m:r>
                        <m:rPr>
                          <m:nor/>
                        </m:rPr>
                        <a:rPr lang="en-US" sz="2000" dirty="0">
                          <a:latin typeface="Arial" panose="020B0604020202020204" pitchFamily="34" charset="0"/>
                          <a:ea typeface="Times New Roman" panose="02020603050405020304" pitchFamily="18" charset="0"/>
                          <a:cs typeface="Arial" panose="020B0604020202020204" pitchFamily="34" charset="0"/>
                        </a:rPr>
                        <m:t>ng</m:t>
                      </m:r>
                      <m:r>
                        <m:rPr>
                          <m:nor/>
                        </m:rPr>
                        <a:rPr lang="en-US" sz="2000" dirty="0">
                          <a:latin typeface="Arial" panose="020B0604020202020204" pitchFamily="34" charset="0"/>
                          <a:ea typeface="Times New Roman" panose="02020603050405020304" pitchFamily="18" charset="0"/>
                          <a:cs typeface="Arial" panose="020B0604020202020204" pitchFamily="34" charset="0"/>
                        </a:rPr>
                        <m:t> </m:t>
                      </m:r>
                      <m:r>
                        <m:rPr>
                          <m:nor/>
                        </m:rPr>
                        <a:rPr lang="en-US" sz="2000" dirty="0">
                          <a:latin typeface="Arial" panose="020B0604020202020204" pitchFamily="34" charset="0"/>
                          <a:ea typeface="Times New Roman" panose="02020603050405020304" pitchFamily="18" charset="0"/>
                          <a:cs typeface="Arial" panose="020B0604020202020204" pitchFamily="34" charset="0"/>
                        </a:rPr>
                        <m:t>m</m:t>
                      </m:r>
                      <m:r>
                        <m:rPr>
                          <m:nor/>
                        </m:rPr>
                        <a:rPr lang="en-US" sz="2000" dirty="0">
                          <a:latin typeface="Arial" panose="020B0604020202020204" pitchFamily="34" charset="0"/>
                          <a:ea typeface="Times New Roman" panose="02020603050405020304" pitchFamily="18" charset="0"/>
                          <a:cs typeface="Arial" panose="020B0604020202020204" pitchFamily="34" charset="0"/>
                        </a:rPr>
                        <m:t>ộ</m:t>
                      </m:r>
                      <m:r>
                        <m:rPr>
                          <m:nor/>
                        </m:rPr>
                        <a:rPr lang="en-US" sz="2000" dirty="0">
                          <a:latin typeface="Arial" panose="020B0604020202020204" pitchFamily="34" charset="0"/>
                          <a:ea typeface="Times New Roman" panose="02020603050405020304" pitchFamily="18" charset="0"/>
                          <a:cs typeface="Arial" panose="020B0604020202020204" pitchFamily="34" charset="0"/>
                        </a:rPr>
                        <m:t>t</m:t>
                      </m:r>
                      <m:r>
                        <m:rPr>
                          <m:nor/>
                        </m:rPr>
                        <a:rPr lang="en-US" sz="2000" dirty="0">
                          <a:latin typeface="Arial" panose="020B0604020202020204" pitchFamily="34" charset="0"/>
                          <a:ea typeface="Times New Roman" panose="02020603050405020304" pitchFamily="18" charset="0"/>
                          <a:cs typeface="Arial" panose="020B0604020202020204" pitchFamily="34" charset="0"/>
                        </a:rPr>
                        <m:t> </m:t>
                      </m:r>
                      <m:r>
                        <m:rPr>
                          <m:nor/>
                        </m:rPr>
                        <a:rPr lang="en-US" sz="2000" dirty="0">
                          <a:latin typeface="Arial" panose="020B0604020202020204" pitchFamily="34" charset="0"/>
                          <a:ea typeface="Times New Roman" panose="02020603050405020304" pitchFamily="18" charset="0"/>
                          <a:cs typeface="Arial" panose="020B0604020202020204" pitchFamily="34" charset="0"/>
                        </a:rPr>
                        <m:t>bi</m:t>
                      </m:r>
                      <m:r>
                        <m:rPr>
                          <m:nor/>
                        </m:rPr>
                        <a:rPr lang="en-US" sz="2000" dirty="0">
                          <a:latin typeface="Arial" panose="020B0604020202020204" pitchFamily="34" charset="0"/>
                          <a:ea typeface="Times New Roman" panose="02020603050405020304" pitchFamily="18" charset="0"/>
                          <a:cs typeface="Arial" panose="020B0604020202020204" pitchFamily="34" charset="0"/>
                        </a:rPr>
                        <m:t>ể</m:t>
                      </m:r>
                      <m:r>
                        <m:rPr>
                          <m:nor/>
                        </m:rPr>
                        <a:rPr lang="en-US" sz="2000" dirty="0">
                          <a:latin typeface="Arial" panose="020B0604020202020204" pitchFamily="34" charset="0"/>
                          <a:ea typeface="Times New Roman" panose="02020603050405020304" pitchFamily="18" charset="0"/>
                          <a:cs typeface="Arial" panose="020B0604020202020204" pitchFamily="34" charset="0"/>
                        </a:rPr>
                        <m:t>u</m:t>
                      </m:r>
                      <m:r>
                        <m:rPr>
                          <m:nor/>
                        </m:rPr>
                        <a:rPr lang="en-US" sz="2000" dirty="0">
                          <a:latin typeface="Arial" panose="020B0604020202020204" pitchFamily="34" charset="0"/>
                          <a:ea typeface="Times New Roman" panose="02020603050405020304" pitchFamily="18" charset="0"/>
                          <a:cs typeface="Arial" panose="020B0604020202020204" pitchFamily="34" charset="0"/>
                        </a:rPr>
                        <m:t> </m:t>
                      </m:r>
                      <m:r>
                        <m:rPr>
                          <m:nor/>
                        </m:rPr>
                        <a:rPr lang="en-US" sz="2000" dirty="0">
                          <a:latin typeface="Arial" panose="020B0604020202020204" pitchFamily="34" charset="0"/>
                          <a:ea typeface="Times New Roman" panose="02020603050405020304" pitchFamily="18" charset="0"/>
                          <a:cs typeface="Arial" panose="020B0604020202020204" pitchFamily="34" charset="0"/>
                        </a:rPr>
                        <m:t>th</m:t>
                      </m:r>
                      <m:r>
                        <m:rPr>
                          <m:nor/>
                        </m:rPr>
                        <a:rPr lang="en-US" sz="2000" dirty="0">
                          <a:latin typeface="Arial" panose="020B0604020202020204" pitchFamily="34" charset="0"/>
                          <a:ea typeface="Times New Roman" panose="02020603050405020304" pitchFamily="18" charset="0"/>
                          <a:cs typeface="Arial" panose="020B0604020202020204" pitchFamily="34" charset="0"/>
                        </a:rPr>
                        <m:t>ứ</m:t>
                      </m:r>
                      <m:r>
                        <m:rPr>
                          <m:nor/>
                        </m:rPr>
                        <a:rPr lang="en-US" sz="2000" dirty="0">
                          <a:latin typeface="Arial" panose="020B0604020202020204" pitchFamily="34" charset="0"/>
                          <a:ea typeface="Times New Roman" panose="02020603050405020304" pitchFamily="18" charset="0"/>
                          <a:cs typeface="Arial" panose="020B0604020202020204" pitchFamily="34" charset="0"/>
                        </a:rPr>
                        <m:t>c</m:t>
                      </m:r>
                      <m:r>
                        <m:rPr>
                          <m:nor/>
                        </m:rPr>
                        <a:rPr lang="en-US" sz="2000" dirty="0">
                          <a:latin typeface="Arial" panose="020B0604020202020204" pitchFamily="34" charset="0"/>
                          <a:ea typeface="Times New Roman" panose="02020603050405020304" pitchFamily="18" charset="0"/>
                          <a:cs typeface="Arial" panose="020B0604020202020204" pitchFamily="34" charset="0"/>
                        </a:rPr>
                        <m:t> </m:t>
                      </m:r>
                      <m:sSup>
                        <m:sSupPr>
                          <m:ctrlPr>
                            <a:rPr lang="en-VN" sz="2000" i="1">
                              <a:latin typeface="Cambria Math" panose="02040503050406030204" pitchFamily="18" charset="0"/>
                              <a:ea typeface="Calibri" panose="020F0502020204030204" pitchFamily="34" charset="0"/>
                              <a:cs typeface="Times New Roman" panose="02020603050405020304" pitchFamily="18" charset="0"/>
                            </a:rPr>
                          </m:ctrlPr>
                        </m:sSupPr>
                        <m:e>
                          <m:d>
                            <m:dPr>
                              <m:ctrlPr>
                                <a:rPr lang="en-VN" sz="2000" i="1">
                                  <a:latin typeface="Cambria Math" panose="02040503050406030204" pitchFamily="18" charset="0"/>
                                  <a:ea typeface="Calibri" panose="020F0502020204030204" pitchFamily="34" charset="0"/>
                                  <a:cs typeface="Times New Roman" panose="02020603050405020304" pitchFamily="18" charset="0"/>
                                </a:rPr>
                              </m:ctrlPr>
                            </m:dPr>
                            <m:e>
                              <m:f>
                                <m:fPr>
                                  <m:ctrlPr>
                                    <a:rPr lang="en-VN" sz="2000" i="1">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2000">
                                      <a:latin typeface="Cambria Math" panose="02040503050406030204" pitchFamily="18" charset="0"/>
                                      <a:ea typeface="Calibri" panose="020F0502020204030204" pitchFamily="34" charset="0"/>
                                      <a:cs typeface="Times New Roman" panose="02020603050405020304" pitchFamily="18" charset="0"/>
                                    </a:rPr>
                                    <m:t>b</m:t>
                                  </m:r>
                                </m:num>
                                <m:den>
                                  <m:r>
                                    <a:rPr lang="en-US" sz="2000">
                                      <a:latin typeface="Cambria Math" panose="02040503050406030204" pitchFamily="18" charset="0"/>
                                      <a:ea typeface="Calibri" panose="020F0502020204030204" pitchFamily="34" charset="0"/>
                                      <a:cs typeface="Times New Roman" panose="02020603050405020304" pitchFamily="18" charset="0"/>
                                    </a:rPr>
                                    <m:t>2</m:t>
                                  </m:r>
                                  <m:r>
                                    <m:rPr>
                                      <m:sty m:val="p"/>
                                    </m:rPr>
                                    <a:rPr lang="en-US" sz="2000">
                                      <a:latin typeface="Cambria Math" panose="02040503050406030204" pitchFamily="18" charset="0"/>
                                      <a:ea typeface="Calibri" panose="020F0502020204030204" pitchFamily="34" charset="0"/>
                                      <a:cs typeface="Times New Roman" panose="02020603050405020304" pitchFamily="18" charset="0"/>
                                    </a:rPr>
                                    <m:t>a</m:t>
                                  </m:r>
                                </m:den>
                              </m:f>
                            </m:e>
                          </m:d>
                        </m:e>
                        <m:sup>
                          <m:r>
                            <a:rPr lang="en-US" sz="2000">
                              <a:latin typeface="Cambria Math" panose="02040503050406030204" pitchFamily="18" charset="0"/>
                              <a:ea typeface="Calibri" panose="020F0502020204030204" pitchFamily="34" charset="0"/>
                              <a:cs typeface="Times New Roman" panose="02020603050405020304" pitchFamily="18" charset="0"/>
                            </a:rPr>
                            <m:t>2</m:t>
                          </m:r>
                        </m:sup>
                      </m:sSup>
                      <m:r>
                        <m:rPr>
                          <m:nor/>
                        </m:rPr>
                        <a:rPr lang="en-US" sz="2000" dirty="0">
                          <a:latin typeface="Arial" panose="020B0604020202020204" pitchFamily="34" charset="0"/>
                          <a:ea typeface="Times New Roman" panose="02020603050405020304" pitchFamily="18" charset="0"/>
                          <a:cs typeface="Arial" panose="020B0604020202020204" pitchFamily="34" charset="0"/>
                        </a:rPr>
                        <m:t>, </m:t>
                      </m:r>
                      <m:r>
                        <m:rPr>
                          <m:nor/>
                        </m:rPr>
                        <a:rPr lang="en-US" sz="2000" dirty="0">
                          <a:latin typeface="Arial" panose="020B0604020202020204" pitchFamily="34" charset="0"/>
                          <a:ea typeface="Times New Roman" panose="02020603050405020304" pitchFamily="18" charset="0"/>
                          <a:cs typeface="Arial" panose="020B0604020202020204" pitchFamily="34" charset="0"/>
                        </a:rPr>
                        <m:t>ta</m:t>
                      </m:r>
                      <m:r>
                        <m:rPr>
                          <m:nor/>
                        </m:rPr>
                        <a:rPr lang="en-US" sz="2000" dirty="0">
                          <a:latin typeface="Arial" panose="020B0604020202020204" pitchFamily="34" charset="0"/>
                          <a:ea typeface="Times New Roman" panose="02020603050405020304" pitchFamily="18" charset="0"/>
                          <a:cs typeface="Arial" panose="020B0604020202020204" pitchFamily="34" charset="0"/>
                        </a:rPr>
                        <m:t> đượ</m:t>
                      </m:r>
                      <m:r>
                        <m:rPr>
                          <m:nor/>
                        </m:rPr>
                        <a:rPr lang="en-US" sz="2000" dirty="0" err="1">
                          <a:latin typeface="Arial" panose="020B0604020202020204" pitchFamily="34" charset="0"/>
                          <a:ea typeface="Times New Roman" panose="02020603050405020304" pitchFamily="18" charset="0"/>
                          <a:cs typeface="Arial" panose="020B0604020202020204" pitchFamily="34" charset="0"/>
                        </a:rPr>
                        <m:t>c</m:t>
                      </m:r>
                      <m:r>
                        <m:rPr>
                          <m:nor/>
                        </m:rPr>
                        <a:rPr lang="en-US" sz="2000" dirty="0">
                          <a:latin typeface="Arial" panose="020B0604020202020204" pitchFamily="34" charset="0"/>
                          <a:ea typeface="Times New Roman" panose="02020603050405020304" pitchFamily="18" charset="0"/>
                          <a:cs typeface="Arial" panose="020B0604020202020204" pitchFamily="34" charset="0"/>
                        </a:rPr>
                        <m:t>: </m:t>
                      </m:r>
                    </m:oMath>
                  </m:oMathPara>
                </a14:m>
                <a:endParaRPr lang="en-US" sz="2000" dirty="0">
                  <a:latin typeface="Arial" panose="020B0604020202020204" pitchFamily="34" charset="0"/>
                  <a:ea typeface="Times New Roman" panose="02020603050405020304" pitchFamily="18" charset="0"/>
                  <a:cs typeface="Arial" panose="020B0604020202020204" pitchFamily="34" charset="0"/>
                </a:endParaRPr>
              </a:p>
              <a:p>
                <a:pPr algn="ctr">
                  <a:lnSpc>
                    <a:spcPct val="120000"/>
                  </a:lnSpc>
                </a:pPr>
                <a14:m>
                  <m:oMathPara xmlns:m="http://schemas.openxmlformats.org/officeDocument/2006/math">
                    <m:oMathParaPr>
                      <m:jc m:val="centerGroup"/>
                    </m:oMathParaPr>
                    <m:oMath xmlns:m="http://schemas.openxmlformats.org/officeDocument/2006/math">
                      <m:sSup>
                        <m:sSupPr>
                          <m:ctrlPr>
                            <a:rPr lang="en-VN" sz="2000" i="1">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2000">
                              <a:latin typeface="Cambria Math" panose="02040503050406030204" pitchFamily="18" charset="0"/>
                              <a:ea typeface="Calibri" panose="020F0502020204030204" pitchFamily="34" charset="0"/>
                              <a:cs typeface="Times New Roman" panose="02020603050405020304" pitchFamily="18" charset="0"/>
                            </a:rPr>
                            <m:t>x</m:t>
                          </m:r>
                        </m:e>
                        <m:sup>
                          <m:r>
                            <a:rPr lang="en-US" sz="2000">
                              <a:latin typeface="Cambria Math" panose="02040503050406030204" pitchFamily="18" charset="0"/>
                              <a:ea typeface="Calibri" panose="020F0502020204030204" pitchFamily="34" charset="0"/>
                              <a:cs typeface="Times New Roman" panose="02020603050405020304" pitchFamily="18" charset="0"/>
                            </a:rPr>
                            <m:t>2</m:t>
                          </m:r>
                        </m:sup>
                      </m:sSup>
                      <m:r>
                        <a:rPr lang="en-US" sz="2000">
                          <a:latin typeface="Cambria Math" panose="02040503050406030204" pitchFamily="18" charset="0"/>
                          <a:ea typeface="Calibri" panose="020F0502020204030204" pitchFamily="34" charset="0"/>
                          <a:cs typeface="Times New Roman" panose="02020603050405020304" pitchFamily="18" charset="0"/>
                        </a:rPr>
                        <m:t>+2</m:t>
                      </m:r>
                      <m:r>
                        <m:rPr>
                          <m:sty m:val="p"/>
                        </m:rPr>
                        <a:rPr lang="en-US" sz="2000">
                          <a:latin typeface="Cambria Math" panose="02040503050406030204" pitchFamily="18" charset="0"/>
                          <a:ea typeface="Calibri" panose="020F0502020204030204" pitchFamily="34" charset="0"/>
                          <a:cs typeface="Times New Roman" panose="02020603050405020304" pitchFamily="18" charset="0"/>
                        </a:rPr>
                        <m:t>x</m:t>
                      </m:r>
                      <m:r>
                        <a:rPr lang="en-US" sz="2000">
                          <a:latin typeface="Cambria Math" panose="02040503050406030204" pitchFamily="18" charset="0"/>
                          <a:ea typeface="Calibri" panose="020F0502020204030204" pitchFamily="34" charset="0"/>
                          <a:cs typeface="Times New Roman" panose="02020603050405020304" pitchFamily="18" charset="0"/>
                        </a:rPr>
                        <m:t>.</m:t>
                      </m:r>
                      <m:f>
                        <m:fPr>
                          <m:ctrlPr>
                            <a:rPr lang="en-VN" sz="2000" i="1">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2000">
                              <a:latin typeface="Cambria Math" panose="02040503050406030204" pitchFamily="18" charset="0"/>
                              <a:ea typeface="Calibri" panose="020F0502020204030204" pitchFamily="34" charset="0"/>
                              <a:cs typeface="Times New Roman" panose="02020603050405020304" pitchFamily="18" charset="0"/>
                            </a:rPr>
                            <m:t>b</m:t>
                          </m:r>
                        </m:num>
                        <m:den>
                          <m:r>
                            <a:rPr lang="en-US" sz="2000">
                              <a:latin typeface="Cambria Math" panose="02040503050406030204" pitchFamily="18" charset="0"/>
                              <a:ea typeface="Calibri" panose="020F0502020204030204" pitchFamily="34" charset="0"/>
                              <a:cs typeface="Times New Roman" panose="02020603050405020304" pitchFamily="18" charset="0"/>
                            </a:rPr>
                            <m:t>2</m:t>
                          </m:r>
                          <m:r>
                            <m:rPr>
                              <m:sty m:val="p"/>
                            </m:rPr>
                            <a:rPr lang="en-US" sz="2000">
                              <a:latin typeface="Cambria Math" panose="02040503050406030204" pitchFamily="18" charset="0"/>
                              <a:ea typeface="Calibri" panose="020F0502020204030204" pitchFamily="34" charset="0"/>
                              <a:cs typeface="Times New Roman" panose="02020603050405020304" pitchFamily="18" charset="0"/>
                            </a:rPr>
                            <m:t>a</m:t>
                          </m:r>
                        </m:den>
                      </m:f>
                      <m:r>
                        <a:rPr lang="en-US" sz="2000">
                          <a:latin typeface="Cambria Math" panose="02040503050406030204" pitchFamily="18" charset="0"/>
                          <a:ea typeface="Calibri" panose="020F0502020204030204" pitchFamily="34" charset="0"/>
                          <a:cs typeface="Times New Roman" panose="02020603050405020304" pitchFamily="18" charset="0"/>
                        </a:rPr>
                        <m:t>+</m:t>
                      </m:r>
                      <m:sSup>
                        <m:sSupPr>
                          <m:ctrlPr>
                            <a:rPr lang="en-VN" sz="2000" i="1">
                              <a:latin typeface="Cambria Math" panose="02040503050406030204" pitchFamily="18" charset="0"/>
                              <a:ea typeface="Calibri" panose="020F0502020204030204" pitchFamily="34" charset="0"/>
                              <a:cs typeface="Times New Roman" panose="02020603050405020304" pitchFamily="18" charset="0"/>
                            </a:rPr>
                          </m:ctrlPr>
                        </m:sSupPr>
                        <m:e>
                          <m:d>
                            <m:dPr>
                              <m:ctrlPr>
                                <a:rPr lang="en-VN" sz="2000" i="1">
                                  <a:latin typeface="Cambria Math" panose="02040503050406030204" pitchFamily="18" charset="0"/>
                                  <a:ea typeface="Calibri" panose="020F0502020204030204" pitchFamily="34" charset="0"/>
                                  <a:cs typeface="Times New Roman" panose="02020603050405020304" pitchFamily="18" charset="0"/>
                                </a:rPr>
                              </m:ctrlPr>
                            </m:dPr>
                            <m:e>
                              <m:f>
                                <m:fPr>
                                  <m:ctrlPr>
                                    <a:rPr lang="en-VN" sz="2000" i="1">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2000">
                                      <a:latin typeface="Cambria Math" panose="02040503050406030204" pitchFamily="18" charset="0"/>
                                      <a:ea typeface="Calibri" panose="020F0502020204030204" pitchFamily="34" charset="0"/>
                                      <a:cs typeface="Times New Roman" panose="02020603050405020304" pitchFamily="18" charset="0"/>
                                    </a:rPr>
                                    <m:t>b</m:t>
                                  </m:r>
                                </m:num>
                                <m:den>
                                  <m:r>
                                    <a:rPr lang="en-US" sz="2000">
                                      <a:latin typeface="Cambria Math" panose="02040503050406030204" pitchFamily="18" charset="0"/>
                                      <a:ea typeface="Calibri" panose="020F0502020204030204" pitchFamily="34" charset="0"/>
                                      <a:cs typeface="Times New Roman" panose="02020603050405020304" pitchFamily="18" charset="0"/>
                                    </a:rPr>
                                    <m:t>2</m:t>
                                  </m:r>
                                  <m:r>
                                    <m:rPr>
                                      <m:sty m:val="p"/>
                                    </m:rPr>
                                    <a:rPr lang="en-US" sz="2000">
                                      <a:latin typeface="Cambria Math" panose="02040503050406030204" pitchFamily="18" charset="0"/>
                                      <a:ea typeface="Calibri" panose="020F0502020204030204" pitchFamily="34" charset="0"/>
                                      <a:cs typeface="Times New Roman" panose="02020603050405020304" pitchFamily="18" charset="0"/>
                                    </a:rPr>
                                    <m:t>a</m:t>
                                  </m:r>
                                </m:den>
                              </m:f>
                            </m:e>
                          </m:d>
                        </m:e>
                        <m:sup>
                          <m:r>
                            <a:rPr lang="en-US" sz="2000">
                              <a:latin typeface="Cambria Math" panose="02040503050406030204" pitchFamily="18" charset="0"/>
                              <a:ea typeface="Calibri" panose="020F0502020204030204" pitchFamily="34" charset="0"/>
                              <a:cs typeface="Times New Roman" panose="02020603050405020304" pitchFamily="18" charset="0"/>
                            </a:rPr>
                            <m:t>2</m:t>
                          </m:r>
                        </m:sup>
                      </m:sSup>
                      <m:r>
                        <a:rPr lang="en-US" sz="2000">
                          <a:latin typeface="Cambria Math" panose="02040503050406030204" pitchFamily="18" charset="0"/>
                          <a:ea typeface="Calibri" panose="020F0502020204030204" pitchFamily="34" charset="0"/>
                          <a:cs typeface="Times New Roman" panose="02020603050405020304" pitchFamily="18" charset="0"/>
                        </a:rPr>
                        <m:t>=</m:t>
                      </m:r>
                      <m:sSup>
                        <m:sSupPr>
                          <m:ctrlPr>
                            <a:rPr lang="en-VN" sz="2000" i="1">
                              <a:latin typeface="Cambria Math" panose="02040503050406030204" pitchFamily="18" charset="0"/>
                              <a:ea typeface="Calibri" panose="020F0502020204030204" pitchFamily="34" charset="0"/>
                              <a:cs typeface="Times New Roman" panose="02020603050405020304" pitchFamily="18" charset="0"/>
                            </a:rPr>
                          </m:ctrlPr>
                        </m:sSupPr>
                        <m:e>
                          <m:d>
                            <m:dPr>
                              <m:ctrlPr>
                                <a:rPr lang="en-VN" sz="2000" i="1">
                                  <a:latin typeface="Cambria Math" panose="02040503050406030204" pitchFamily="18" charset="0"/>
                                  <a:ea typeface="Calibri" panose="020F0502020204030204" pitchFamily="34" charset="0"/>
                                  <a:cs typeface="Times New Roman" panose="02020603050405020304" pitchFamily="18" charset="0"/>
                                </a:rPr>
                              </m:ctrlPr>
                            </m:dPr>
                            <m:e>
                              <m:f>
                                <m:fPr>
                                  <m:ctrlPr>
                                    <a:rPr lang="en-VN" sz="2000" i="1">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2000">
                                      <a:latin typeface="Cambria Math" panose="02040503050406030204" pitchFamily="18" charset="0"/>
                                      <a:ea typeface="Calibri" panose="020F0502020204030204" pitchFamily="34" charset="0"/>
                                      <a:cs typeface="Times New Roman" panose="02020603050405020304" pitchFamily="18" charset="0"/>
                                    </a:rPr>
                                    <m:t>b</m:t>
                                  </m:r>
                                </m:num>
                                <m:den>
                                  <m:r>
                                    <a:rPr lang="en-US" sz="2000">
                                      <a:latin typeface="Cambria Math" panose="02040503050406030204" pitchFamily="18" charset="0"/>
                                      <a:ea typeface="Calibri" panose="020F0502020204030204" pitchFamily="34" charset="0"/>
                                      <a:cs typeface="Times New Roman" panose="02020603050405020304" pitchFamily="18" charset="0"/>
                                    </a:rPr>
                                    <m:t>2</m:t>
                                  </m:r>
                                  <m:r>
                                    <m:rPr>
                                      <m:sty m:val="p"/>
                                    </m:rPr>
                                    <a:rPr lang="en-US" sz="2000">
                                      <a:latin typeface="Cambria Math" panose="02040503050406030204" pitchFamily="18" charset="0"/>
                                      <a:ea typeface="Calibri" panose="020F0502020204030204" pitchFamily="34" charset="0"/>
                                      <a:cs typeface="Times New Roman" panose="02020603050405020304" pitchFamily="18" charset="0"/>
                                    </a:rPr>
                                    <m:t>a</m:t>
                                  </m:r>
                                </m:den>
                              </m:f>
                            </m:e>
                          </m:d>
                        </m:e>
                        <m:sup>
                          <m:r>
                            <a:rPr lang="en-US" sz="2000">
                              <a:latin typeface="Cambria Math" panose="02040503050406030204" pitchFamily="18" charset="0"/>
                              <a:ea typeface="Calibri" panose="020F0502020204030204" pitchFamily="34" charset="0"/>
                              <a:cs typeface="Times New Roman" panose="02020603050405020304" pitchFamily="18" charset="0"/>
                            </a:rPr>
                            <m:t>2</m:t>
                          </m:r>
                        </m:sup>
                      </m:sSup>
                      <m:r>
                        <a:rPr lang="en-US" sz="2000">
                          <a:latin typeface="Cambria Math" panose="02040503050406030204" pitchFamily="18" charset="0"/>
                          <a:ea typeface="Calibri" panose="020F0502020204030204" pitchFamily="34" charset="0"/>
                          <a:cs typeface="Times New Roman" panose="02020603050405020304" pitchFamily="18" charset="0"/>
                        </a:rPr>
                        <m:t>−</m:t>
                      </m:r>
                      <m:f>
                        <m:fPr>
                          <m:ctrlPr>
                            <a:rPr lang="en-VN" sz="2000" i="1">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2000">
                              <a:latin typeface="Cambria Math" panose="02040503050406030204" pitchFamily="18" charset="0"/>
                              <a:ea typeface="Calibri" panose="020F0502020204030204" pitchFamily="34" charset="0"/>
                              <a:cs typeface="Times New Roman" panose="02020603050405020304" pitchFamily="18" charset="0"/>
                            </a:rPr>
                            <m:t>c</m:t>
                          </m:r>
                        </m:num>
                        <m:den>
                          <m:r>
                            <m:rPr>
                              <m:sty m:val="p"/>
                            </m:rPr>
                            <a:rPr lang="en-US" sz="2000">
                              <a:latin typeface="Cambria Math" panose="02040503050406030204" pitchFamily="18" charset="0"/>
                              <a:ea typeface="Calibri" panose="020F0502020204030204" pitchFamily="34" charset="0"/>
                              <a:cs typeface="Times New Roman" panose="02020603050405020304" pitchFamily="18" charset="0"/>
                            </a:rPr>
                            <m:t>a</m:t>
                          </m:r>
                        </m:den>
                      </m:f>
                      <m:r>
                        <m:rPr>
                          <m:nor/>
                        </m:rPr>
                        <a:rPr lang="en-US" sz="2000" dirty="0">
                          <a:latin typeface="Arial" panose="020B0604020202020204" pitchFamily="34" charset="0"/>
                          <a:ea typeface="Times New Roman" panose="02020603050405020304" pitchFamily="18" charset="0"/>
                          <a:cs typeface="Arial" panose="020B0604020202020204" pitchFamily="34" charset="0"/>
                        </a:rPr>
                        <m:t> </m:t>
                      </m:r>
                      <m:r>
                        <m:rPr>
                          <m:nor/>
                        </m:rPr>
                        <a:rPr lang="en-US" sz="2000" b="0" i="0" dirty="0" smtClean="0">
                          <a:latin typeface="Arial" panose="020B0604020202020204" pitchFamily="34" charset="0"/>
                          <a:ea typeface="Times New Roman" panose="02020603050405020304" pitchFamily="18" charset="0"/>
                          <a:cs typeface="Arial" panose="020B0604020202020204" pitchFamily="34" charset="0"/>
                        </a:rPr>
                        <m:t>h</m:t>
                      </m:r>
                      <m:r>
                        <m:rPr>
                          <m:nor/>
                        </m:rPr>
                        <a:rPr lang="en-US" sz="2000" dirty="0">
                          <a:latin typeface="Arial" panose="020B0604020202020204" pitchFamily="34" charset="0"/>
                          <a:ea typeface="Times New Roman" panose="02020603050405020304" pitchFamily="18" charset="0"/>
                          <a:cs typeface="Arial" panose="020B0604020202020204" pitchFamily="34" charset="0"/>
                        </a:rPr>
                        <m:t>ay</m:t>
                      </m:r>
                      <m:r>
                        <a:rPr lang="en-US" sz="2000" b="0" i="1" dirty="0" smtClean="0">
                          <a:latin typeface="Cambria Math" panose="02040503050406030204" pitchFamily="18" charset="0"/>
                          <a:ea typeface="Times New Roman" panose="02020603050405020304" pitchFamily="18" charset="0"/>
                          <a:cs typeface="Arial" panose="020B0604020202020204" pitchFamily="34" charset="0"/>
                        </a:rPr>
                        <m:t> </m:t>
                      </m:r>
                      <m:sSup>
                        <m:sSupPr>
                          <m:ctrlPr>
                            <a:rPr lang="en-VN" sz="2000" i="1">
                              <a:effectLst/>
                              <a:latin typeface="Cambria Math" panose="02040503050406030204" pitchFamily="18" charset="0"/>
                              <a:ea typeface="Times New Roman" panose="02020603050405020304" pitchFamily="18" charset="0"/>
                              <a:cs typeface="Times New Roman" panose="02020603050405020304" pitchFamily="18" charset="0"/>
                            </a:rPr>
                          </m:ctrlPr>
                        </m:sSupPr>
                        <m:e>
                          <m:d>
                            <m:dPr>
                              <m:ctrlPr>
                                <a:rPr lang="en-VN" sz="2000" i="1">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en-US" sz="2000" i="0">
                                  <a:effectLst/>
                                  <a:latin typeface="Cambria Math" panose="02040503050406030204" pitchFamily="18" charset="0"/>
                                  <a:ea typeface="Times New Roman" panose="02020603050405020304" pitchFamily="18" charset="0"/>
                                  <a:cs typeface="Times New Roman" panose="02020603050405020304" pitchFamily="18" charset="0"/>
                                </a:rPr>
                                <m:t>x</m:t>
                              </m:r>
                              <m:r>
                                <a:rPr lang="en-US" sz="2000" i="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VN" sz="20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en-US" sz="2000" i="0">
                                      <a:effectLst/>
                                      <a:latin typeface="Cambria Math" panose="02040503050406030204" pitchFamily="18" charset="0"/>
                                      <a:ea typeface="Times New Roman" panose="02020603050405020304" pitchFamily="18" charset="0"/>
                                      <a:cs typeface="Times New Roman" panose="02020603050405020304" pitchFamily="18" charset="0"/>
                                    </a:rPr>
                                    <m:t>b</m:t>
                                  </m:r>
                                </m:num>
                                <m:den>
                                  <m:r>
                                    <a:rPr lang="en-US" sz="2000" i="0">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en-US" sz="2000" i="0">
                                      <a:effectLst/>
                                      <a:latin typeface="Cambria Math" panose="02040503050406030204" pitchFamily="18" charset="0"/>
                                      <a:ea typeface="Times New Roman" panose="02020603050405020304" pitchFamily="18" charset="0"/>
                                      <a:cs typeface="Times New Roman" panose="02020603050405020304" pitchFamily="18" charset="0"/>
                                    </a:rPr>
                                    <m:t>a</m:t>
                                  </m:r>
                                </m:den>
                              </m:f>
                            </m:e>
                          </m:d>
                        </m:e>
                        <m:sup>
                          <m:r>
                            <a:rPr lang="en-US" sz="2000" i="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000" i="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VN" sz="2000" i="1">
                              <a:effectLst/>
                              <a:latin typeface="Cambria Math" panose="02040503050406030204" pitchFamily="18" charset="0"/>
                              <a:ea typeface="Times New Roman" panose="02020603050405020304" pitchFamily="18" charset="0"/>
                              <a:cs typeface="Times New Roman" panose="02020603050405020304" pitchFamily="18" charset="0"/>
                            </a:rPr>
                          </m:ctrlPr>
                        </m:fPr>
                        <m:num>
                          <m:sSup>
                            <m:sSupPr>
                              <m:ctrlPr>
                                <a:rPr lang="en-VN" sz="2000" i="1">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2000" i="0">
                                  <a:effectLst/>
                                  <a:latin typeface="Cambria Math" panose="02040503050406030204" pitchFamily="18" charset="0"/>
                                  <a:ea typeface="Times New Roman" panose="02020603050405020304" pitchFamily="18" charset="0"/>
                                  <a:cs typeface="Times New Roman" panose="02020603050405020304" pitchFamily="18" charset="0"/>
                                </a:rPr>
                                <m:t>b</m:t>
                              </m:r>
                            </m:e>
                            <m:sup>
                              <m:r>
                                <a:rPr lang="en-US" sz="2000" i="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000" i="0">
                              <a:effectLst/>
                              <a:latin typeface="Cambria Math" panose="02040503050406030204" pitchFamily="18" charset="0"/>
                              <a:ea typeface="Times New Roman" panose="02020603050405020304" pitchFamily="18" charset="0"/>
                              <a:cs typeface="Times New Roman" panose="02020603050405020304" pitchFamily="18" charset="0"/>
                            </a:rPr>
                            <m:t>−4</m:t>
                          </m:r>
                          <m:r>
                            <m:rPr>
                              <m:sty m:val="p"/>
                            </m:rPr>
                            <a:rPr lang="en-US" sz="2000" i="0">
                              <a:effectLst/>
                              <a:latin typeface="Cambria Math" panose="02040503050406030204" pitchFamily="18" charset="0"/>
                              <a:ea typeface="Times New Roman" panose="02020603050405020304" pitchFamily="18" charset="0"/>
                              <a:cs typeface="Times New Roman" panose="02020603050405020304" pitchFamily="18" charset="0"/>
                            </a:rPr>
                            <m:t>ac</m:t>
                          </m:r>
                        </m:num>
                        <m:den>
                          <m:sSup>
                            <m:sSupPr>
                              <m:ctrlPr>
                                <a:rPr lang="en-VN" sz="20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0">
                                  <a:effectLst/>
                                  <a:latin typeface="Cambria Math" panose="02040503050406030204" pitchFamily="18" charset="0"/>
                                  <a:ea typeface="Times New Roman" panose="02020603050405020304" pitchFamily="18" charset="0"/>
                                  <a:cs typeface="Times New Roman" panose="02020603050405020304" pitchFamily="18" charset="0"/>
                                </a:rPr>
                                <m:t>4</m:t>
                              </m:r>
                              <m:r>
                                <m:rPr>
                                  <m:sty m:val="p"/>
                                </m:rPr>
                                <a:rPr lang="en-US" sz="2000" i="0">
                                  <a:effectLst/>
                                  <a:latin typeface="Cambria Math" panose="02040503050406030204" pitchFamily="18" charset="0"/>
                                  <a:ea typeface="Times New Roman" panose="02020603050405020304" pitchFamily="18" charset="0"/>
                                  <a:cs typeface="Times New Roman" panose="02020603050405020304" pitchFamily="18" charset="0"/>
                                </a:rPr>
                                <m:t>a</m:t>
                              </m:r>
                            </m:e>
                            <m:sup>
                              <m:r>
                                <a:rPr lang="en-US" sz="2000" i="0">
                                  <a:effectLst/>
                                  <a:latin typeface="Cambria Math" panose="02040503050406030204" pitchFamily="18" charset="0"/>
                                  <a:ea typeface="Times New Roman" panose="02020603050405020304" pitchFamily="18" charset="0"/>
                                  <a:cs typeface="Times New Roman" panose="02020603050405020304" pitchFamily="18" charset="0"/>
                                </a:rPr>
                                <m:t>2</m:t>
                              </m:r>
                            </m:sup>
                          </m:sSup>
                        </m:den>
                      </m:f>
                    </m:oMath>
                  </m:oMathPara>
                </a14:m>
                <a:endParaRPr lang="en-VN" sz="2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0" name="TextBox 9">
                <a:extLst>
                  <a:ext uri="{FF2B5EF4-FFF2-40B4-BE49-F238E27FC236}">
                    <a16:creationId xmlns:a16="http://schemas.microsoft.com/office/drawing/2014/main" id="{1B2E940B-0992-FBDE-F50F-2923A0A9BDC2}"/>
                  </a:ext>
                </a:extLst>
              </p:cNvPr>
              <p:cNvSpPr txBox="1">
                <a:spLocks noRot="1" noChangeAspect="1" noMove="1" noResize="1" noEditPoints="1" noAdjustHandles="1" noChangeArrowheads="1" noChangeShapeType="1" noTextEdit="1"/>
              </p:cNvSpPr>
              <p:nvPr/>
            </p:nvSpPr>
            <p:spPr>
              <a:xfrm>
                <a:off x="298268" y="1000420"/>
                <a:ext cx="8558191" cy="3984360"/>
              </a:xfrm>
              <a:prstGeom prst="rect">
                <a:avLst/>
              </a:prstGeom>
              <a:blipFill>
                <a:blip r:embed="rId3"/>
                <a:stretch>
                  <a:fillRect l="-639"/>
                </a:stretch>
              </a:blipFill>
            </p:spPr>
            <p:txBody>
              <a:bodyPr/>
              <a:lstStyle/>
              <a:p>
                <a:r>
                  <a:rPr lang="en-US">
                    <a:noFill/>
                  </a:rPr>
                  <a:t> </a:t>
                </a:r>
              </a:p>
            </p:txBody>
          </p:sp>
        </mc:Fallback>
      </mc:AlternateContent>
      <p:pic>
        <p:nvPicPr>
          <p:cNvPr id="2" name="Picture 1"/>
          <p:cNvPicPr>
            <a:picLocks noChangeAspect="1"/>
          </p:cNvPicPr>
          <p:nvPr/>
        </p:nvPicPr>
        <p:blipFill>
          <a:blip r:embed="rId4"/>
          <a:stretch>
            <a:fillRect/>
          </a:stretch>
        </p:blipFill>
        <p:spPr>
          <a:xfrm rot="19949696">
            <a:off x="8215789" y="2365526"/>
            <a:ext cx="908268" cy="859861"/>
          </a:xfrm>
          <a:prstGeom prst="rect">
            <a:avLst/>
          </a:prstGeom>
        </p:spPr>
      </p:pic>
    </p:spTree>
    <p:extLst>
      <p:ext uri="{BB962C8B-B14F-4D97-AF65-F5344CB8AC3E}">
        <p14:creationId xmlns:p14="http://schemas.microsoft.com/office/powerpoint/2010/main" val="426125177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0EEB4D64-CC69-1438-B795-27C39CF49BDA}"/>
                  </a:ext>
                </a:extLst>
              </p:cNvPr>
              <p:cNvSpPr txBox="1"/>
              <p:nvPr/>
            </p:nvSpPr>
            <p:spPr>
              <a:xfrm>
                <a:off x="322943" y="440621"/>
                <a:ext cx="8498114" cy="4262257"/>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algn="just">
                  <a:lnSpc>
                    <a:spcPct val="150000"/>
                  </a:lnSpc>
                  <a:spcAft>
                    <a:spcPts val="800"/>
                  </a:spcAft>
                </a:pPr>
                <a:r>
                  <a:rPr lang="en-US" sz="2000" dirty="0" err="1">
                    <a:effectLst/>
                    <a:latin typeface="Arial" panose="020B0604020202020204" pitchFamily="34" charset="0"/>
                    <a:ea typeface="Times New Roman" panose="02020603050405020304" pitchFamily="18" charset="0"/>
                    <a:cs typeface="Arial" panose="020B0604020202020204" pitchFamily="34" charset="0"/>
                  </a:rPr>
                  <a:t>Đặt</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2000" i="0">
                        <a:effectLst/>
                        <a:latin typeface="Cambria Math" panose="02040503050406030204" pitchFamily="18" charset="0"/>
                        <a:ea typeface="Times New Roman" panose="02020603050405020304" pitchFamily="18" charset="0"/>
                        <a:cs typeface="Times New Roman" panose="02020603050405020304" pitchFamily="18" charset="0"/>
                      </a:rPr>
                      <m:t>∆ = </m:t>
                    </m:r>
                    <m:sSup>
                      <m:sSupPr>
                        <m:ctrlPr>
                          <a:rPr lang="en-VN" sz="2000" i="1">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2000" i="0">
                            <a:effectLst/>
                            <a:latin typeface="Cambria Math" panose="02040503050406030204" pitchFamily="18" charset="0"/>
                            <a:ea typeface="Times New Roman" panose="02020603050405020304" pitchFamily="18" charset="0"/>
                            <a:cs typeface="Times New Roman" panose="02020603050405020304" pitchFamily="18" charset="0"/>
                          </a:rPr>
                          <m:t>b</m:t>
                        </m:r>
                      </m:e>
                      <m:sup>
                        <m:r>
                          <a:rPr lang="en-US" sz="2000" i="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000" i="0">
                        <a:effectLst/>
                        <a:latin typeface="Cambria Math" panose="02040503050406030204" pitchFamily="18" charset="0"/>
                        <a:ea typeface="Times New Roman" panose="02020603050405020304" pitchFamily="18" charset="0"/>
                        <a:cs typeface="Times New Roman" panose="02020603050405020304" pitchFamily="18" charset="0"/>
                      </a:rPr>
                      <m:t>−</m:t>
                    </m:r>
                    <m:r>
                      <a:rPr lang="en-US" sz="2000" i="0">
                        <a:effectLst/>
                        <a:latin typeface="Cambria Math" panose="02040503050406030204" pitchFamily="18" charset="0"/>
                        <a:ea typeface="Times New Roman" panose="02020603050405020304" pitchFamily="18" charset="0"/>
                        <a:cs typeface="Times New Roman" panose="02020603050405020304" pitchFamily="18" charset="0"/>
                      </a:rPr>
                      <m:t>4</m:t>
                    </m:r>
                    <m:r>
                      <m:rPr>
                        <m:sty m:val="p"/>
                      </m:rPr>
                      <a:rPr lang="en-US" sz="2000" i="0">
                        <a:effectLst/>
                        <a:latin typeface="Cambria Math" panose="02040503050406030204" pitchFamily="18" charset="0"/>
                        <a:ea typeface="Times New Roman" panose="02020603050405020304" pitchFamily="18" charset="0"/>
                        <a:cs typeface="Times New Roman" panose="02020603050405020304" pitchFamily="18" charset="0"/>
                      </a:rPr>
                      <m:t>ac</m:t>
                    </m:r>
                  </m:oMath>
                </a14:m>
                <a:r>
                  <a:rPr lang="en-US" sz="20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2000" i="0">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đọc</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là</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đen</a:t>
                </a:r>
                <a:r>
                  <a:rPr lang="en-US" sz="2000" dirty="0">
                    <a:effectLst/>
                    <a:latin typeface="Arial" panose="020B0604020202020204" pitchFamily="34" charset="0"/>
                    <a:ea typeface="Times New Roman" panose="02020603050405020304" pitchFamily="18" charset="0"/>
                    <a:cs typeface="Arial" panose="020B0604020202020204" pitchFamily="34" charset="0"/>
                  </a:rPr>
                  <a:t> ta” </a:t>
                </a:r>
                <a:r>
                  <a:rPr lang="en-US" sz="2000" dirty="0" err="1">
                    <a:effectLst/>
                    <a:latin typeface="Arial" panose="020B0604020202020204" pitchFamily="34" charset="0"/>
                    <a:ea typeface="Times New Roman" panose="02020603050405020304" pitchFamily="18" charset="0"/>
                    <a:cs typeface="Arial" panose="020B0604020202020204" pitchFamily="34" charset="0"/>
                  </a:rPr>
                  <a:t>và</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gọi</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là</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biệt</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thức</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của</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phương</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trình</a:t>
                </a:r>
                <a:r>
                  <a:rPr lang="en-US" sz="2000" dirty="0">
                    <a:effectLst/>
                    <a:latin typeface="Arial" panose="020B0604020202020204" pitchFamily="34" charset="0"/>
                    <a:ea typeface="Times New Roman" panose="02020603050405020304" pitchFamily="18" charset="0"/>
                    <a:cs typeface="Arial" panose="020B0604020202020204" pitchFamily="34" charset="0"/>
                  </a:rPr>
                  <a:t>. Ta </a:t>
                </a:r>
                <a:r>
                  <a:rPr lang="en-US" sz="2000" dirty="0" err="1">
                    <a:effectLst/>
                    <a:latin typeface="Arial" panose="020B0604020202020204" pitchFamily="34" charset="0"/>
                    <a:ea typeface="Times New Roman" panose="02020603050405020304" pitchFamily="18" charset="0"/>
                    <a:cs typeface="Arial" panose="020B0604020202020204" pitchFamily="34" charset="0"/>
                  </a:rPr>
                  <a:t>có</a:t>
                </a:r>
                <a:r>
                  <a:rPr lang="en-US" sz="2000" dirty="0">
                    <a:effectLst/>
                    <a:latin typeface="Arial" panose="020B0604020202020204" pitchFamily="34" charset="0"/>
                    <a:ea typeface="Times New Roman" panose="02020603050405020304" pitchFamily="18" charset="0"/>
                    <a:cs typeface="Arial" panose="020B0604020202020204" pitchFamily="34" charset="0"/>
                  </a:rPr>
                  <a:t>:</a:t>
                </a:r>
                <a:r>
                  <a:rPr lang="en-VN" sz="2000" dirty="0">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sSup>
                      <m:sSupPr>
                        <m:ctrlPr>
                          <a:rPr lang="en-VN" sz="2000" i="1">
                            <a:effectLst/>
                            <a:latin typeface="Cambria Math" panose="02040503050406030204" pitchFamily="18" charset="0"/>
                            <a:ea typeface="Times New Roman" panose="02020603050405020304" pitchFamily="18" charset="0"/>
                            <a:cs typeface="Times New Roman" panose="02020603050405020304" pitchFamily="18" charset="0"/>
                          </a:rPr>
                        </m:ctrlPr>
                      </m:sSupPr>
                      <m:e>
                        <m:d>
                          <m:dPr>
                            <m:ctrlPr>
                              <a:rPr lang="en-VN" sz="2000" i="1">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en-US" sz="2000" i="0">
                                <a:effectLst/>
                                <a:latin typeface="Cambria Math" panose="02040503050406030204" pitchFamily="18" charset="0"/>
                                <a:ea typeface="Times New Roman" panose="02020603050405020304" pitchFamily="18" charset="0"/>
                                <a:cs typeface="Times New Roman" panose="02020603050405020304" pitchFamily="18" charset="0"/>
                              </a:rPr>
                              <m:t>x</m:t>
                            </m:r>
                            <m:r>
                              <a:rPr lang="en-US" sz="2000" i="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VN" sz="20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en-US" sz="2000" i="0">
                                    <a:effectLst/>
                                    <a:latin typeface="Cambria Math" panose="02040503050406030204" pitchFamily="18" charset="0"/>
                                    <a:ea typeface="Times New Roman" panose="02020603050405020304" pitchFamily="18" charset="0"/>
                                    <a:cs typeface="Times New Roman" panose="02020603050405020304" pitchFamily="18" charset="0"/>
                                  </a:rPr>
                                  <m:t>b</m:t>
                                </m:r>
                              </m:num>
                              <m:den>
                                <m:r>
                                  <a:rPr lang="en-US" sz="2000" i="0">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en-US" sz="2000" i="0">
                                    <a:effectLst/>
                                    <a:latin typeface="Cambria Math" panose="02040503050406030204" pitchFamily="18" charset="0"/>
                                    <a:ea typeface="Times New Roman" panose="02020603050405020304" pitchFamily="18" charset="0"/>
                                    <a:cs typeface="Times New Roman" panose="02020603050405020304" pitchFamily="18" charset="0"/>
                                  </a:rPr>
                                  <m:t>a</m:t>
                                </m:r>
                              </m:den>
                            </m:f>
                          </m:e>
                        </m:d>
                      </m:e>
                      <m:sup>
                        <m:r>
                          <a:rPr lang="en-US" sz="2000" i="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000" i="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VN" sz="2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0">
                            <a:effectLst/>
                            <a:latin typeface="Cambria Math" panose="02040503050406030204" pitchFamily="18" charset="0"/>
                            <a:ea typeface="Times New Roman" panose="02020603050405020304" pitchFamily="18" charset="0"/>
                            <a:cs typeface="Times New Roman" panose="02020603050405020304" pitchFamily="18" charset="0"/>
                          </a:rPr>
                          <m:t>∆</m:t>
                        </m:r>
                      </m:num>
                      <m:den>
                        <m:sSup>
                          <m:sSupPr>
                            <m:ctrlPr>
                              <a:rPr lang="en-VN" sz="20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0">
                                <a:effectLst/>
                                <a:latin typeface="Cambria Math" panose="02040503050406030204" pitchFamily="18" charset="0"/>
                                <a:ea typeface="Times New Roman" panose="02020603050405020304" pitchFamily="18" charset="0"/>
                                <a:cs typeface="Times New Roman" panose="02020603050405020304" pitchFamily="18" charset="0"/>
                              </a:rPr>
                              <m:t>4</m:t>
                            </m:r>
                            <m:r>
                              <m:rPr>
                                <m:sty m:val="p"/>
                              </m:rPr>
                              <a:rPr lang="en-US" sz="2000" i="0">
                                <a:effectLst/>
                                <a:latin typeface="Cambria Math" panose="02040503050406030204" pitchFamily="18" charset="0"/>
                                <a:ea typeface="Times New Roman" panose="02020603050405020304" pitchFamily="18" charset="0"/>
                                <a:cs typeface="Times New Roman" panose="02020603050405020304" pitchFamily="18" charset="0"/>
                              </a:rPr>
                              <m:t>a</m:t>
                            </m:r>
                          </m:e>
                          <m:sup>
                            <m:r>
                              <a:rPr lang="en-US" sz="2000" i="0">
                                <a:effectLst/>
                                <a:latin typeface="Cambria Math" panose="02040503050406030204" pitchFamily="18" charset="0"/>
                                <a:ea typeface="Times New Roman" panose="02020603050405020304" pitchFamily="18" charset="0"/>
                                <a:cs typeface="Times New Roman" panose="02020603050405020304" pitchFamily="18" charset="0"/>
                              </a:rPr>
                              <m:t>2</m:t>
                            </m:r>
                          </m:sup>
                        </m:sSup>
                      </m:den>
                    </m:f>
                  </m:oMath>
                </a14:m>
                <a:endParaRPr lang="en-VN" sz="2000" dirty="0">
                  <a:effectLst/>
                  <a:latin typeface="Arial" panose="020B0604020202020204" pitchFamily="34" charset="0"/>
                  <a:ea typeface="Calibri" panose="020F0502020204030204" pitchFamily="34" charset="0"/>
                  <a:cs typeface="Arial" panose="020B0604020202020204" pitchFamily="34" charset="0"/>
                </a:endParaRPr>
              </a:p>
              <a:p>
                <a:pPr marL="342900" indent="-342900" algn="just">
                  <a:lnSpc>
                    <a:spcPct val="150000"/>
                  </a:lnSpc>
                  <a:spcAft>
                    <a:spcPts val="800"/>
                  </a:spcAft>
                  <a:buFont typeface="Arial" panose="020B0604020202020204" pitchFamily="34" charset="0"/>
                  <a:buChar char="•"/>
                </a:pPr>
                <a:r>
                  <a:rPr lang="en-US" sz="2000" dirty="0" err="1">
                    <a:effectLst/>
                    <a:latin typeface="Arial" panose="020B0604020202020204" pitchFamily="34" charset="0"/>
                    <a:ea typeface="Times New Roman" panose="02020603050405020304" pitchFamily="18" charset="0"/>
                    <a:cs typeface="Arial" panose="020B0604020202020204" pitchFamily="34" charset="0"/>
                  </a:rPr>
                  <a:t>Nếu</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2000" i="0">
                        <a:effectLst/>
                        <a:latin typeface="Cambria Math" panose="02040503050406030204" pitchFamily="18" charset="0"/>
                        <a:ea typeface="Times New Roman" panose="02020603050405020304" pitchFamily="18" charset="0"/>
                        <a:cs typeface="Times New Roman" panose="02020603050405020304" pitchFamily="18" charset="0"/>
                      </a:rPr>
                      <m:t>∆ &gt;</m:t>
                    </m:r>
                    <m:r>
                      <a:rPr lang="en-US" sz="2000" i="0">
                        <a:effectLst/>
                        <a:latin typeface="Cambria Math" panose="02040503050406030204" pitchFamily="18" charset="0"/>
                        <a:ea typeface="Times New Roman" panose="02020603050405020304" pitchFamily="18" charset="0"/>
                        <a:cs typeface="Times New Roman" panose="02020603050405020304" pitchFamily="18" charset="0"/>
                      </a:rPr>
                      <m:t>0</m:t>
                    </m:r>
                  </m:oMath>
                </a14:m>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phương</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trình</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có</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hai</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nghiệm</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phân</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biệt</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endParaRPr lang="en-VN" sz="2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800"/>
                  </a:spcAft>
                </a:pPr>
                <a14:m>
                  <m:oMathPara xmlns:m="http://schemas.openxmlformats.org/officeDocument/2006/math">
                    <m:oMathParaPr>
                      <m:jc m:val="centerGroup"/>
                    </m:oMathParaPr>
                    <m:oMath xmlns:m="http://schemas.openxmlformats.org/officeDocument/2006/math">
                      <m:sSub>
                        <m:sSubPr>
                          <m:ctrlPr>
                            <a:rPr lang="en-VN" sz="2000" i="1">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sz="2000" i="0">
                              <a:effectLst/>
                              <a:latin typeface="Cambria Math" panose="02040503050406030204" pitchFamily="18" charset="0"/>
                              <a:ea typeface="Times New Roman" panose="02020603050405020304" pitchFamily="18" charset="0"/>
                              <a:cs typeface="Times New Roman" panose="02020603050405020304" pitchFamily="18" charset="0"/>
                            </a:rPr>
                            <m:t>x</m:t>
                          </m:r>
                        </m:e>
                        <m:sub>
                          <m:r>
                            <a:rPr lang="en-US" sz="2000" i="0">
                              <a:effectLst/>
                              <a:latin typeface="Cambria Math" panose="02040503050406030204" pitchFamily="18" charset="0"/>
                              <a:ea typeface="Times New Roman" panose="02020603050405020304" pitchFamily="18" charset="0"/>
                              <a:cs typeface="Times New Roman" panose="02020603050405020304" pitchFamily="18" charset="0"/>
                            </a:rPr>
                            <m:t>1</m:t>
                          </m:r>
                        </m:sub>
                      </m:sSub>
                      <m:r>
                        <a:rPr lang="en-US" sz="2000" i="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VN" sz="2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2000" i="0">
                              <a:effectLst/>
                              <a:latin typeface="Cambria Math" panose="02040503050406030204" pitchFamily="18" charset="0"/>
                              <a:ea typeface="Times New Roman" panose="02020603050405020304" pitchFamily="18" charset="0"/>
                              <a:cs typeface="Times New Roman" panose="02020603050405020304" pitchFamily="18" charset="0"/>
                            </a:rPr>
                            <m:t>b</m:t>
                          </m:r>
                          <m:r>
                            <a:rPr lang="en-US" sz="2000" i="0">
                              <a:effectLst/>
                              <a:latin typeface="Cambria Math" panose="02040503050406030204" pitchFamily="18" charset="0"/>
                              <a:ea typeface="Times New Roman" panose="02020603050405020304" pitchFamily="18" charset="0"/>
                              <a:cs typeface="Times New Roman" panose="02020603050405020304" pitchFamily="18" charset="0"/>
                            </a:rPr>
                            <m:t>+</m:t>
                          </m:r>
                          <m:rad>
                            <m:radPr>
                              <m:degHide m:val="on"/>
                              <m:ctrlPr>
                                <a:rPr lang="en-VN" sz="2000" i="1">
                                  <a:effectLst/>
                                  <a:latin typeface="Cambria Math" panose="02040503050406030204" pitchFamily="18" charset="0"/>
                                  <a:ea typeface="Times New Roman" panose="02020603050405020304" pitchFamily="18" charset="0"/>
                                  <a:cs typeface="Times New Roman" panose="02020603050405020304" pitchFamily="18" charset="0"/>
                                </a:rPr>
                              </m:ctrlPr>
                            </m:radPr>
                            <m:deg/>
                            <m:e>
                              <m:r>
                                <a:rPr lang="en-US" sz="2000" i="0">
                                  <a:effectLst/>
                                  <a:latin typeface="Cambria Math" panose="02040503050406030204" pitchFamily="18" charset="0"/>
                                  <a:ea typeface="Times New Roman" panose="02020603050405020304" pitchFamily="18" charset="0"/>
                                  <a:cs typeface="Times New Roman" panose="02020603050405020304" pitchFamily="18" charset="0"/>
                                </a:rPr>
                                <m:t>∆</m:t>
                              </m:r>
                            </m:e>
                          </m:rad>
                        </m:num>
                        <m:den>
                          <m:r>
                            <a:rPr lang="en-US" sz="2000" i="0">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en-US" sz="2000" i="0">
                              <a:effectLst/>
                              <a:latin typeface="Cambria Math" panose="02040503050406030204" pitchFamily="18" charset="0"/>
                              <a:ea typeface="Times New Roman" panose="02020603050405020304" pitchFamily="18" charset="0"/>
                              <a:cs typeface="Times New Roman" panose="02020603050405020304" pitchFamily="18" charset="0"/>
                            </a:rPr>
                            <m:t>a</m:t>
                          </m:r>
                        </m:den>
                      </m:f>
                      <m:r>
                        <a:rPr lang="en-US" sz="2000" i="0">
                          <a:effectLst/>
                          <a:latin typeface="Cambria Math" panose="02040503050406030204" pitchFamily="18" charset="0"/>
                          <a:ea typeface="Times New Roman" panose="02020603050405020304" pitchFamily="18" charset="0"/>
                          <a:cs typeface="Times New Roman" panose="02020603050405020304" pitchFamily="18" charset="0"/>
                        </a:rPr>
                        <m:t> ; </m:t>
                      </m:r>
                      <m:sSub>
                        <m:sSubPr>
                          <m:ctrlPr>
                            <a:rPr lang="en-VN" sz="2000" i="1">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sz="2000" i="0">
                              <a:effectLst/>
                              <a:latin typeface="Cambria Math" panose="02040503050406030204" pitchFamily="18" charset="0"/>
                              <a:ea typeface="Times New Roman" panose="02020603050405020304" pitchFamily="18" charset="0"/>
                              <a:cs typeface="Times New Roman" panose="02020603050405020304" pitchFamily="18" charset="0"/>
                            </a:rPr>
                            <m:t>x</m:t>
                          </m:r>
                        </m:e>
                        <m:sub>
                          <m:r>
                            <a:rPr lang="en-US" sz="2000" i="0">
                              <a:effectLst/>
                              <a:latin typeface="Cambria Math" panose="02040503050406030204" pitchFamily="18" charset="0"/>
                              <a:ea typeface="Times New Roman" panose="02020603050405020304" pitchFamily="18" charset="0"/>
                              <a:cs typeface="Times New Roman" panose="02020603050405020304" pitchFamily="18" charset="0"/>
                            </a:rPr>
                            <m:t>2</m:t>
                          </m:r>
                        </m:sub>
                      </m:sSub>
                      <m:r>
                        <a:rPr lang="en-US" sz="2000" i="0">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VN" sz="2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2000" i="0">
                              <a:effectLst/>
                              <a:latin typeface="Cambria Math" panose="02040503050406030204" pitchFamily="18" charset="0"/>
                              <a:ea typeface="Times New Roman" panose="02020603050405020304" pitchFamily="18" charset="0"/>
                              <a:cs typeface="Times New Roman" panose="02020603050405020304" pitchFamily="18" charset="0"/>
                            </a:rPr>
                            <m:t>b</m:t>
                          </m:r>
                          <m:r>
                            <a:rPr lang="en-US" sz="2000" i="0">
                              <a:effectLst/>
                              <a:latin typeface="Cambria Math" panose="02040503050406030204" pitchFamily="18" charset="0"/>
                              <a:ea typeface="Times New Roman" panose="02020603050405020304" pitchFamily="18" charset="0"/>
                              <a:cs typeface="Times New Roman" panose="02020603050405020304" pitchFamily="18" charset="0"/>
                            </a:rPr>
                            <m:t>+</m:t>
                          </m:r>
                          <m:rad>
                            <m:radPr>
                              <m:degHide m:val="on"/>
                              <m:ctrlPr>
                                <a:rPr lang="en-VN" sz="2000" i="1">
                                  <a:effectLst/>
                                  <a:latin typeface="Cambria Math" panose="02040503050406030204" pitchFamily="18" charset="0"/>
                                  <a:ea typeface="Times New Roman" panose="02020603050405020304" pitchFamily="18" charset="0"/>
                                  <a:cs typeface="Times New Roman" panose="02020603050405020304" pitchFamily="18" charset="0"/>
                                </a:rPr>
                              </m:ctrlPr>
                            </m:radPr>
                            <m:deg/>
                            <m:e>
                              <m:r>
                                <a:rPr lang="en-US" sz="2000" i="0">
                                  <a:effectLst/>
                                  <a:latin typeface="Cambria Math" panose="02040503050406030204" pitchFamily="18" charset="0"/>
                                  <a:ea typeface="Times New Roman" panose="02020603050405020304" pitchFamily="18" charset="0"/>
                                  <a:cs typeface="Times New Roman" panose="02020603050405020304" pitchFamily="18" charset="0"/>
                                </a:rPr>
                                <m:t>∆</m:t>
                              </m:r>
                            </m:e>
                          </m:rad>
                        </m:num>
                        <m:den>
                          <m:r>
                            <a:rPr lang="en-US" sz="2000" i="0">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en-US" sz="2000" i="0">
                              <a:effectLst/>
                              <a:latin typeface="Cambria Math" panose="02040503050406030204" pitchFamily="18" charset="0"/>
                              <a:ea typeface="Times New Roman" panose="02020603050405020304" pitchFamily="18" charset="0"/>
                              <a:cs typeface="Times New Roman" panose="02020603050405020304" pitchFamily="18" charset="0"/>
                            </a:rPr>
                            <m:t>a</m:t>
                          </m:r>
                        </m:den>
                      </m:f>
                    </m:oMath>
                  </m:oMathPara>
                </a14:m>
                <a:endParaRPr lang="en-VN" sz="2000" dirty="0">
                  <a:effectLst/>
                  <a:latin typeface="Arial" panose="020B0604020202020204" pitchFamily="34" charset="0"/>
                  <a:ea typeface="Calibri" panose="020F0502020204030204" pitchFamily="34" charset="0"/>
                  <a:cs typeface="Arial" panose="020B0604020202020204" pitchFamily="34" charset="0"/>
                </a:endParaRPr>
              </a:p>
              <a:p>
                <a:pPr marL="342900" indent="-342900" algn="just">
                  <a:lnSpc>
                    <a:spcPct val="150000"/>
                  </a:lnSpc>
                  <a:spcAft>
                    <a:spcPts val="800"/>
                  </a:spcAft>
                  <a:buFont typeface="Arial" panose="020B0604020202020204" pitchFamily="34" charset="0"/>
                  <a:buChar char="•"/>
                </a:pPr>
                <a:r>
                  <a:rPr lang="en-US" sz="2000" dirty="0" err="1">
                    <a:effectLst/>
                    <a:latin typeface="Arial" panose="020B0604020202020204" pitchFamily="34" charset="0"/>
                    <a:ea typeface="Times New Roman" panose="02020603050405020304" pitchFamily="18" charset="0"/>
                    <a:cs typeface="Arial" panose="020B0604020202020204" pitchFamily="34" charset="0"/>
                  </a:rPr>
                  <a:t>Nếu</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2000" i="0">
                        <a:effectLst/>
                        <a:latin typeface="Cambria Math" panose="02040503050406030204" pitchFamily="18" charset="0"/>
                        <a:ea typeface="Times New Roman" panose="02020603050405020304" pitchFamily="18" charset="0"/>
                        <a:cs typeface="Times New Roman" panose="02020603050405020304" pitchFamily="18" charset="0"/>
                      </a:rPr>
                      <m:t>∆ =</m:t>
                    </m:r>
                    <m:r>
                      <a:rPr lang="en-US" sz="2000" i="0">
                        <a:effectLst/>
                        <a:latin typeface="Cambria Math" panose="02040503050406030204" pitchFamily="18" charset="0"/>
                        <a:ea typeface="Times New Roman" panose="02020603050405020304" pitchFamily="18" charset="0"/>
                        <a:cs typeface="Times New Roman" panose="02020603050405020304" pitchFamily="18" charset="0"/>
                      </a:rPr>
                      <m:t>0</m:t>
                    </m:r>
                  </m:oMath>
                </a14:m>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phương</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trình</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có</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nghiệm</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kép</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sSub>
                      <m:sSubPr>
                        <m:ctrlPr>
                          <a:rPr lang="en-VN" sz="2000" i="1">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sz="2000" i="0">
                            <a:effectLst/>
                            <a:latin typeface="Cambria Math" panose="02040503050406030204" pitchFamily="18" charset="0"/>
                            <a:ea typeface="Times New Roman" panose="02020603050405020304" pitchFamily="18" charset="0"/>
                            <a:cs typeface="Times New Roman" panose="02020603050405020304" pitchFamily="18" charset="0"/>
                          </a:rPr>
                          <m:t>x</m:t>
                        </m:r>
                      </m:e>
                      <m:sub>
                        <m:r>
                          <a:rPr lang="en-US" sz="2000" i="0">
                            <a:effectLst/>
                            <a:latin typeface="Cambria Math" panose="02040503050406030204" pitchFamily="18" charset="0"/>
                            <a:ea typeface="Times New Roman" panose="02020603050405020304" pitchFamily="18" charset="0"/>
                            <a:cs typeface="Times New Roman" panose="02020603050405020304" pitchFamily="18" charset="0"/>
                          </a:rPr>
                          <m:t>1</m:t>
                        </m:r>
                      </m:sub>
                    </m:sSub>
                    <m:r>
                      <a:rPr lang="en-US" sz="2000" i="0">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VN" sz="2000" i="1">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sz="2000" i="0">
                            <a:effectLst/>
                            <a:latin typeface="Cambria Math" panose="02040503050406030204" pitchFamily="18" charset="0"/>
                            <a:ea typeface="Times New Roman" panose="02020603050405020304" pitchFamily="18" charset="0"/>
                            <a:cs typeface="Times New Roman" panose="02020603050405020304" pitchFamily="18" charset="0"/>
                          </a:rPr>
                          <m:t>x</m:t>
                        </m:r>
                      </m:e>
                      <m:sub>
                        <m:r>
                          <a:rPr lang="en-US" sz="2000" i="0">
                            <a:effectLst/>
                            <a:latin typeface="Cambria Math" panose="02040503050406030204" pitchFamily="18" charset="0"/>
                            <a:ea typeface="Times New Roman" panose="02020603050405020304" pitchFamily="18" charset="0"/>
                            <a:cs typeface="Times New Roman" panose="02020603050405020304" pitchFamily="18" charset="0"/>
                          </a:rPr>
                          <m:t>2</m:t>
                        </m:r>
                      </m:sub>
                    </m:sSub>
                    <m:r>
                      <a:rPr lang="en-US" sz="2000" i="0">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VN" sz="2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2000" i="0">
                            <a:effectLst/>
                            <a:latin typeface="Cambria Math" panose="02040503050406030204" pitchFamily="18" charset="0"/>
                            <a:ea typeface="Times New Roman" panose="02020603050405020304" pitchFamily="18" charset="0"/>
                            <a:cs typeface="Times New Roman" panose="02020603050405020304" pitchFamily="18" charset="0"/>
                          </a:rPr>
                          <m:t>b</m:t>
                        </m:r>
                      </m:num>
                      <m:den>
                        <m:r>
                          <a:rPr lang="en-US" sz="2000" i="0">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en-US" sz="2000" i="0">
                            <a:effectLst/>
                            <a:latin typeface="Cambria Math" panose="02040503050406030204" pitchFamily="18" charset="0"/>
                            <a:ea typeface="Times New Roman" panose="02020603050405020304" pitchFamily="18" charset="0"/>
                            <a:cs typeface="Times New Roman" panose="02020603050405020304" pitchFamily="18" charset="0"/>
                          </a:rPr>
                          <m:t>a</m:t>
                        </m:r>
                      </m:den>
                    </m:f>
                  </m:oMath>
                </a14:m>
                <a:endParaRPr lang="en-VN" sz="2000" dirty="0">
                  <a:effectLst/>
                  <a:latin typeface="Arial" panose="020B0604020202020204" pitchFamily="34" charset="0"/>
                  <a:ea typeface="Calibri" panose="020F0502020204030204" pitchFamily="34" charset="0"/>
                  <a:cs typeface="Arial" panose="020B0604020202020204" pitchFamily="34" charset="0"/>
                </a:endParaRPr>
              </a:p>
              <a:p>
                <a:pPr marL="342900" indent="-342900" algn="just">
                  <a:lnSpc>
                    <a:spcPct val="150000"/>
                  </a:lnSpc>
                  <a:spcAft>
                    <a:spcPts val="800"/>
                  </a:spcAft>
                  <a:buFont typeface="Arial" panose="020B0604020202020204" pitchFamily="34" charset="0"/>
                  <a:buChar char="•"/>
                </a:pPr>
                <a:r>
                  <a:rPr lang="en-US" sz="2000" dirty="0" err="1">
                    <a:effectLst/>
                    <a:latin typeface="Arial" panose="020B0604020202020204" pitchFamily="34" charset="0"/>
                    <a:ea typeface="Times New Roman" panose="02020603050405020304" pitchFamily="18" charset="0"/>
                    <a:cs typeface="Arial" panose="020B0604020202020204" pitchFamily="34" charset="0"/>
                  </a:rPr>
                  <a:t>Nếu</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2000" i="0">
                        <a:effectLst/>
                        <a:latin typeface="Cambria Math" panose="02040503050406030204" pitchFamily="18" charset="0"/>
                        <a:ea typeface="Times New Roman" panose="02020603050405020304" pitchFamily="18" charset="0"/>
                        <a:cs typeface="Times New Roman" panose="02020603050405020304" pitchFamily="18" charset="0"/>
                      </a:rPr>
                      <m:t>∆ &lt;</m:t>
                    </m:r>
                    <m:r>
                      <a:rPr lang="en-US" sz="2000" i="0">
                        <a:effectLst/>
                        <a:latin typeface="Cambria Math" panose="02040503050406030204" pitchFamily="18" charset="0"/>
                        <a:ea typeface="Times New Roman" panose="02020603050405020304" pitchFamily="18" charset="0"/>
                        <a:cs typeface="Times New Roman" panose="02020603050405020304" pitchFamily="18" charset="0"/>
                      </a:rPr>
                      <m:t>0</m:t>
                    </m:r>
                  </m:oMath>
                </a14:m>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phương</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trình</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vô</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nghiệm</a:t>
                </a:r>
                <a:r>
                  <a:rPr lang="en-US" sz="2000" dirty="0">
                    <a:effectLst/>
                    <a:latin typeface="Arial" panose="020B0604020202020204" pitchFamily="34" charset="0"/>
                    <a:ea typeface="Times New Roman" panose="02020603050405020304" pitchFamily="18" charset="0"/>
                    <a:cs typeface="Arial" panose="020B0604020202020204" pitchFamily="34" charset="0"/>
                  </a:rPr>
                  <a:t>.</a:t>
                </a:r>
                <a:endParaRPr lang="en-VN" sz="2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 name="TextBox 1">
                <a:extLst>
                  <a:ext uri="{FF2B5EF4-FFF2-40B4-BE49-F238E27FC236}">
                    <a16:creationId xmlns:a16="http://schemas.microsoft.com/office/drawing/2014/main" id="{0EEB4D64-CC69-1438-B795-27C39CF49BDA}"/>
                  </a:ext>
                </a:extLst>
              </p:cNvPr>
              <p:cNvSpPr txBox="1">
                <a:spLocks noRot="1" noChangeAspect="1" noMove="1" noResize="1" noEditPoints="1" noAdjustHandles="1" noChangeArrowheads="1" noChangeShapeType="1" noTextEdit="1"/>
              </p:cNvSpPr>
              <p:nvPr/>
            </p:nvSpPr>
            <p:spPr>
              <a:xfrm>
                <a:off x="322943" y="440621"/>
                <a:ext cx="8498114" cy="4262257"/>
              </a:xfrm>
              <a:prstGeom prst="rect">
                <a:avLst/>
              </a:prstGeom>
              <a:blipFill>
                <a:blip r:embed="rId2"/>
                <a:stretch>
                  <a:fillRect l="-644" r="-572" b="-1422"/>
                </a:stretch>
              </a:blipFill>
            </p:spPr>
            <p:txBody>
              <a:bodyPr/>
              <a:lstStyle/>
              <a:p>
                <a:r>
                  <a:rPr lang="en-US">
                    <a:noFill/>
                  </a:rPr>
                  <a:t> </a:t>
                </a:r>
              </a:p>
            </p:txBody>
          </p:sp>
        </mc:Fallback>
      </mc:AlternateContent>
    </p:spTree>
    <p:extLst>
      <p:ext uri="{BB962C8B-B14F-4D97-AF65-F5344CB8AC3E}">
        <p14:creationId xmlns:p14="http://schemas.microsoft.com/office/powerpoint/2010/main" val="2698523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0B719AB-CFAA-4353-8C70-98378BFAA5DE}"/>
              </a:ext>
            </a:extLst>
          </p:cNvPr>
          <p:cNvSpPr/>
          <p:nvPr/>
        </p:nvSpPr>
        <p:spPr>
          <a:xfrm>
            <a:off x="594413" y="249591"/>
            <a:ext cx="2689474" cy="496355"/>
          </a:xfrm>
          <a:prstGeom prst="rect">
            <a:avLst/>
          </a:prstGeom>
          <a:solidFill>
            <a:schemeClr val="accent3">
              <a:lumMod val="20000"/>
              <a:lumOff val="8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000" b="1" dirty="0">
                <a:solidFill>
                  <a:schemeClr val="accent3">
                    <a:lumMod val="50000"/>
                  </a:schemeClr>
                </a:solidFill>
                <a:latin typeface="Arial" panose="020B0604020202020204" pitchFamily="34" charset="0"/>
                <a:cs typeface="Arial" panose="020B0604020202020204" pitchFamily="34" charset="0"/>
              </a:rPr>
              <a:t>Ví dụ 4 (SGK/tr.13)</a:t>
            </a:r>
          </a:p>
        </p:txBody>
      </p:sp>
      <p:sp>
        <p:nvSpPr>
          <p:cNvPr id="3" name="TextBox 2">
            <a:extLst>
              <a:ext uri="{FF2B5EF4-FFF2-40B4-BE49-F238E27FC236}">
                <a16:creationId xmlns:a16="http://schemas.microsoft.com/office/drawing/2014/main" id="{43AA5503-A6C6-2AD4-48E5-7584BFCC88EC}"/>
              </a:ext>
            </a:extLst>
          </p:cNvPr>
          <p:cNvSpPr txBox="1"/>
          <p:nvPr/>
        </p:nvSpPr>
        <p:spPr>
          <a:xfrm>
            <a:off x="3490346" y="297713"/>
            <a:ext cx="2744662" cy="400110"/>
          </a:xfrm>
          <a:prstGeom prst="rect">
            <a:avLst/>
          </a:prstGeom>
          <a:noFill/>
        </p:spPr>
        <p:txBody>
          <a:bodyPr wrap="none" rtlCol="0">
            <a:spAutoFit/>
          </a:bodyPr>
          <a:lstStyle/>
          <a:p>
            <a:r>
              <a:rPr lang="en-VN" sz="2000" dirty="0"/>
              <a:t>Giải các phương trình:</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205BAE49-ACBB-4B57-5AF5-A07D611B197B}"/>
                  </a:ext>
                </a:extLst>
              </p:cNvPr>
              <p:cNvSpPr txBox="1"/>
              <p:nvPr/>
            </p:nvSpPr>
            <p:spPr>
              <a:xfrm>
                <a:off x="483093" y="1006242"/>
                <a:ext cx="8177805" cy="432298"/>
              </a:xfrm>
              <a:prstGeom prst="rect">
                <a:avLst/>
              </a:prstGeom>
              <a:noFill/>
            </p:spPr>
            <p:txBody>
              <a:bodyPr wrap="square" rtlCol="0">
                <a:spAutoFit/>
              </a:bodyPr>
              <a:lstStyle/>
              <a:p>
                <a:r>
                  <a:rPr lang="en-VN" sz="2000" dirty="0"/>
                  <a:t>a) x</a:t>
                </a:r>
                <a:r>
                  <a:rPr lang="en-VN" sz="2000" baseline="30000" dirty="0"/>
                  <a:t>2</a:t>
                </a:r>
                <a:r>
                  <a:rPr lang="en-VN" sz="2000" dirty="0"/>
                  <a:t> – 7x – 8 = 0;          b) x</a:t>
                </a:r>
                <a:r>
                  <a:rPr lang="en-VN" sz="2000" baseline="30000" dirty="0"/>
                  <a:t>2</a:t>
                </a:r>
                <a:r>
                  <a:rPr lang="en-VN" sz="2000" dirty="0"/>
                  <a:t> + </a:t>
                </a:r>
                <a14:m>
                  <m:oMath xmlns:m="http://schemas.openxmlformats.org/officeDocument/2006/math">
                    <m:r>
                      <a:rPr lang="en-US" sz="2000" b="0" i="0" smtClean="0">
                        <a:effectLst/>
                        <a:latin typeface="Cambria Math" panose="02040503050406030204" pitchFamily="18" charset="0"/>
                        <a:ea typeface="Times New Roman" panose="02020603050405020304" pitchFamily="18" charset="0"/>
                        <a:cs typeface="Times New Roman" panose="02020603050405020304" pitchFamily="18" charset="0"/>
                      </a:rPr>
                      <m:t>2</m:t>
                    </m:r>
                    <m:rad>
                      <m:radPr>
                        <m:degHide m:val="on"/>
                        <m:ctrlPr>
                          <a:rPr lang="en-VN" sz="2000" i="1" smtClean="0">
                            <a:effectLst/>
                            <a:latin typeface="Cambria Math" panose="02040503050406030204" pitchFamily="18" charset="0"/>
                            <a:ea typeface="Times New Roman" panose="02020603050405020304" pitchFamily="18" charset="0"/>
                            <a:cs typeface="Times New Roman" panose="02020603050405020304" pitchFamily="18" charset="0"/>
                          </a:rPr>
                        </m:ctrlPr>
                      </m:radPr>
                      <m:deg/>
                      <m:e>
                        <m:r>
                          <a:rPr lang="en-US" sz="2000" b="0" i="0" smtClean="0">
                            <a:effectLst/>
                            <a:latin typeface="Cambria Math" panose="02040503050406030204" pitchFamily="18" charset="0"/>
                            <a:ea typeface="Times New Roman" panose="02020603050405020304" pitchFamily="18" charset="0"/>
                            <a:cs typeface="Times New Roman" panose="02020603050405020304" pitchFamily="18" charset="0"/>
                          </a:rPr>
                          <m:t>5</m:t>
                        </m:r>
                      </m:e>
                    </m:rad>
                  </m:oMath>
                </a14:m>
                <a:r>
                  <a:rPr lang="en-VN" sz="2000" dirty="0"/>
                  <a:t>x + 5 = 0;	   c) 5x</a:t>
                </a:r>
                <a:r>
                  <a:rPr lang="en-VN" sz="2000" baseline="30000" dirty="0"/>
                  <a:t>2</a:t>
                </a:r>
                <a:r>
                  <a:rPr lang="en-VN" sz="2000" dirty="0"/>
                  <a:t> – 2x + 2 = 0 </a:t>
                </a:r>
              </a:p>
            </p:txBody>
          </p:sp>
        </mc:Choice>
        <mc:Fallback xmlns="">
          <p:sp>
            <p:nvSpPr>
              <p:cNvPr id="4" name="TextBox 3">
                <a:extLst>
                  <a:ext uri="{FF2B5EF4-FFF2-40B4-BE49-F238E27FC236}">
                    <a16:creationId xmlns:a16="http://schemas.microsoft.com/office/drawing/2014/main" id="{205BAE49-ACBB-4B57-5AF5-A07D611B197B}"/>
                  </a:ext>
                </a:extLst>
              </p:cNvPr>
              <p:cNvSpPr txBox="1">
                <a:spLocks noRot="1" noChangeAspect="1" noMove="1" noResize="1" noEditPoints="1" noAdjustHandles="1" noChangeArrowheads="1" noChangeShapeType="1" noTextEdit="1"/>
              </p:cNvSpPr>
              <p:nvPr/>
            </p:nvSpPr>
            <p:spPr>
              <a:xfrm>
                <a:off x="483093" y="1006242"/>
                <a:ext cx="8177805" cy="432298"/>
              </a:xfrm>
              <a:prstGeom prst="rect">
                <a:avLst/>
              </a:prstGeom>
              <a:blipFill>
                <a:blip r:embed="rId2"/>
                <a:stretch>
                  <a:fillRect l="-745" b="-25352"/>
                </a:stretch>
              </a:blipFill>
            </p:spPr>
            <p:txBody>
              <a:bodyPr/>
              <a:lstStyle/>
              <a:p>
                <a:r>
                  <a:rPr lang="en-US">
                    <a:noFill/>
                  </a:rPr>
                  <a:t> </a:t>
                </a:r>
              </a:p>
            </p:txBody>
          </p:sp>
        </mc:Fallback>
      </mc:AlternateContent>
      <p:sp>
        <p:nvSpPr>
          <p:cNvPr id="5" name="Rectangle 4">
            <a:extLst>
              <a:ext uri="{FF2B5EF4-FFF2-40B4-BE49-F238E27FC236}">
                <a16:creationId xmlns:a16="http://schemas.microsoft.com/office/drawing/2014/main" id="{3AE76C49-73FE-7E0F-0AC3-09C3C886FD30}"/>
              </a:ext>
            </a:extLst>
          </p:cNvPr>
          <p:cNvSpPr/>
          <p:nvPr/>
        </p:nvSpPr>
        <p:spPr>
          <a:xfrm>
            <a:off x="3787116" y="1754910"/>
            <a:ext cx="1569757" cy="432298"/>
          </a:xfrm>
          <a:prstGeom prst="rect">
            <a:avLst/>
          </a:prstGeom>
          <a:solidFill>
            <a:schemeClr val="accent6"/>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000" b="1" dirty="0">
                <a:solidFill>
                  <a:srgbClr val="FF0000"/>
                </a:solidFill>
                <a:latin typeface="Arial" panose="020B0604020202020204" pitchFamily="34" charset="0"/>
                <a:cs typeface="Arial" panose="020B0604020202020204" pitchFamily="34" charset="0"/>
              </a:rPr>
              <a:t>Giải</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A6B78A66-247E-FDC8-4B78-E6CAD84B5440}"/>
                  </a:ext>
                </a:extLst>
              </p:cNvPr>
              <p:cNvSpPr txBox="1"/>
              <p:nvPr/>
            </p:nvSpPr>
            <p:spPr>
              <a:xfrm flipH="1">
                <a:off x="483095" y="2227380"/>
                <a:ext cx="8177805" cy="2820003"/>
              </a:xfrm>
              <a:prstGeom prst="rect">
                <a:avLst/>
              </a:prstGeom>
              <a:noFill/>
            </p:spPr>
            <p:txBody>
              <a:bodyPr wrap="square" rtlCol="0">
                <a:spAutoFit/>
              </a:bodyPr>
              <a:lstStyle/>
              <a:p>
                <a:pPr>
                  <a:lnSpc>
                    <a:spcPct val="150000"/>
                  </a:lnSpc>
                </a:pPr>
                <a:r>
                  <a:rPr lang="en-VN" sz="2000" dirty="0">
                    <a:solidFill>
                      <a:srgbClr val="FF0000"/>
                    </a:solidFill>
                  </a:rPr>
                  <a:t>a) </a:t>
                </a:r>
                <a:r>
                  <a:rPr lang="en-VN" sz="2000" dirty="0"/>
                  <a:t>x</a:t>
                </a:r>
                <a:r>
                  <a:rPr lang="en-VN" sz="2000" baseline="30000" dirty="0"/>
                  <a:t>2</a:t>
                </a:r>
                <a:r>
                  <a:rPr lang="en-VN" sz="2000" dirty="0"/>
                  <a:t> – 7x – 8 = 0</a:t>
                </a:r>
              </a:p>
              <a:p>
                <a:pPr>
                  <a:lnSpc>
                    <a:spcPct val="150000"/>
                  </a:lnSpc>
                </a:pPr>
                <a:r>
                  <a:rPr lang="en-VN" sz="2000" dirty="0"/>
                  <a:t>Ta có a = 1, b = -7, c = - 8</a:t>
                </a:r>
              </a:p>
              <a:p>
                <a:pPr>
                  <a:lnSpc>
                    <a:spcPct val="150000"/>
                  </a:lnSpc>
                </a:pPr>
                <a14:m>
                  <m:oMath xmlns:m="http://schemas.openxmlformats.org/officeDocument/2006/math">
                    <m:r>
                      <a:rPr lang="en-VN" sz="2000" i="1" smtClean="0">
                        <a:latin typeface="Cambria Math" panose="02040503050406030204" pitchFamily="18" charset="0"/>
                        <a:ea typeface="Cambria Math" panose="02040503050406030204" pitchFamily="18" charset="0"/>
                      </a:rPr>
                      <m:t>∆</m:t>
                    </m:r>
                  </m:oMath>
                </a14:m>
                <a:r>
                  <a:rPr lang="en-VN" sz="2000" dirty="0"/>
                  <a:t> = b</a:t>
                </a:r>
                <a:r>
                  <a:rPr lang="en-VN" sz="2000" baseline="30000" dirty="0"/>
                  <a:t>2</a:t>
                </a:r>
                <a:r>
                  <a:rPr lang="en-VN" sz="2000" dirty="0"/>
                  <a:t> – 4ac = (-7)</a:t>
                </a:r>
                <a:r>
                  <a:rPr lang="en-VN" sz="2000" baseline="30000" dirty="0"/>
                  <a:t>2</a:t>
                </a:r>
                <a:r>
                  <a:rPr lang="en-VN" sz="2000" dirty="0"/>
                  <a:t> – 4 . 1 . (-8) = 81 &gt; 0.</a:t>
                </a:r>
              </a:p>
              <a:p>
                <a:pPr>
                  <a:lnSpc>
                    <a:spcPct val="150000"/>
                  </a:lnSpc>
                </a:pPr>
                <a:r>
                  <a:rPr lang="en-VN" sz="2000" dirty="0"/>
                  <a:t>Vậy phương trình có hai nghiệm phân biệt là:</a:t>
                </a:r>
              </a:p>
              <a:p>
                <a:pPr algn="ctr">
                  <a:lnSpc>
                    <a:spcPct val="150000"/>
                  </a:lnSpc>
                </a:pPr>
                <a:r>
                  <a:rPr lang="en-US" sz="2000" dirty="0"/>
                  <a:t>x</a:t>
                </a:r>
                <a:r>
                  <a:rPr lang="en-VN" sz="2000" baseline="-25000" dirty="0"/>
                  <a:t>1</a:t>
                </a:r>
                <a:r>
                  <a:rPr lang="en-VN" sz="2000" dirty="0"/>
                  <a:t> =  </a:t>
                </a:r>
                <a14:m>
                  <m:oMath xmlns:m="http://schemas.openxmlformats.org/officeDocument/2006/math">
                    <m:f>
                      <m:fPr>
                        <m:ctrlPr>
                          <a:rPr lang="en-VN" sz="2400" i="1" smtClean="0">
                            <a:latin typeface="Cambria Math" panose="02040503050406030204" pitchFamily="18" charset="0"/>
                          </a:rPr>
                        </m:ctrlPr>
                      </m:fPr>
                      <m:num>
                        <m:r>
                          <a:rPr lang="en-US" sz="2400" b="0" i="1" smtClean="0">
                            <a:latin typeface="Cambria Math" panose="02040503050406030204" pitchFamily="18" charset="0"/>
                          </a:rPr>
                          <m:t>−</m:t>
                        </m:r>
                        <m:d>
                          <m:dPr>
                            <m:ctrlPr>
                              <a:rPr lang="en-US" sz="2400" b="0" i="1" smtClean="0">
                                <a:latin typeface="Cambria Math" panose="02040503050406030204" pitchFamily="18" charset="0"/>
                              </a:rPr>
                            </m:ctrlPr>
                          </m:dPr>
                          <m:e>
                            <m:r>
                              <a:rPr lang="en-US" sz="2400" b="0" i="1" smtClean="0">
                                <a:latin typeface="Cambria Math" panose="02040503050406030204" pitchFamily="18" charset="0"/>
                              </a:rPr>
                              <m:t>−7</m:t>
                            </m:r>
                          </m:e>
                        </m:d>
                        <m:r>
                          <a:rPr lang="en-US" sz="2400" b="0" i="1" smtClean="0">
                            <a:latin typeface="Cambria Math" panose="02040503050406030204" pitchFamily="18" charset="0"/>
                          </a:rPr>
                          <m:t> + </m:t>
                        </m:r>
                        <m:rad>
                          <m:radPr>
                            <m:degHide m:val="on"/>
                            <m:ctrlPr>
                              <a:rPr lang="en-US" sz="2400" b="0" i="1" smtClean="0">
                                <a:latin typeface="Cambria Math" panose="02040503050406030204" pitchFamily="18" charset="0"/>
                              </a:rPr>
                            </m:ctrlPr>
                          </m:radPr>
                          <m:deg/>
                          <m:e>
                            <m:r>
                              <a:rPr lang="en-US" sz="2400" b="0" i="1" smtClean="0">
                                <a:latin typeface="Cambria Math" panose="02040503050406030204" pitchFamily="18" charset="0"/>
                              </a:rPr>
                              <m:t>81</m:t>
                            </m:r>
                          </m:e>
                        </m:rad>
                      </m:num>
                      <m:den>
                        <m:r>
                          <a:rPr lang="en-US" sz="2400" b="0" i="1" smtClean="0">
                            <a:latin typeface="Cambria Math" panose="02040503050406030204" pitchFamily="18" charset="0"/>
                          </a:rPr>
                          <m:t>2 . 1</m:t>
                        </m:r>
                      </m:den>
                    </m:f>
                  </m:oMath>
                </a14:m>
                <a:r>
                  <a:rPr lang="en-VN" sz="2000" dirty="0"/>
                  <a:t> = 8; </a:t>
                </a:r>
                <a:r>
                  <a:rPr lang="en-US" sz="2000" dirty="0"/>
                  <a:t>x</a:t>
                </a:r>
                <a:r>
                  <a:rPr lang="en-VN" sz="2000" baseline="-25000" dirty="0"/>
                  <a:t>2</a:t>
                </a:r>
                <a:r>
                  <a:rPr lang="en-VN" sz="2000" dirty="0"/>
                  <a:t> =  </a:t>
                </a:r>
                <a14:m>
                  <m:oMath xmlns:m="http://schemas.openxmlformats.org/officeDocument/2006/math">
                    <m:f>
                      <m:fPr>
                        <m:ctrlPr>
                          <a:rPr lang="en-VN" sz="2400" i="1">
                            <a:latin typeface="Cambria Math" panose="02040503050406030204" pitchFamily="18" charset="0"/>
                          </a:rPr>
                        </m:ctrlPr>
                      </m:fPr>
                      <m:num>
                        <m:r>
                          <a:rPr lang="en-US" sz="2400" i="1">
                            <a:latin typeface="Cambria Math" panose="02040503050406030204" pitchFamily="18" charset="0"/>
                          </a:rPr>
                          <m:t>−</m:t>
                        </m:r>
                        <m:d>
                          <m:dPr>
                            <m:ctrlPr>
                              <a:rPr lang="en-US" sz="2400" i="1">
                                <a:latin typeface="Cambria Math" panose="02040503050406030204" pitchFamily="18" charset="0"/>
                              </a:rPr>
                            </m:ctrlPr>
                          </m:dPr>
                          <m:e>
                            <m:r>
                              <a:rPr lang="en-US" sz="2400" i="1">
                                <a:latin typeface="Cambria Math" panose="02040503050406030204" pitchFamily="18" charset="0"/>
                              </a:rPr>
                              <m:t>−7</m:t>
                            </m:r>
                          </m:e>
                        </m:d>
                        <m:r>
                          <a:rPr lang="en-US" sz="2400" i="1">
                            <a:latin typeface="Cambria Math" panose="02040503050406030204" pitchFamily="18" charset="0"/>
                          </a:rPr>
                          <m:t> </m:t>
                        </m:r>
                        <m:r>
                          <a:rPr lang="en-US" sz="2400" b="0" i="1" smtClean="0">
                            <a:latin typeface="Cambria Math" panose="02040503050406030204" pitchFamily="18" charset="0"/>
                          </a:rPr>
                          <m:t>−</m:t>
                        </m:r>
                        <m:r>
                          <a:rPr lang="en-US" sz="2400" i="1">
                            <a:latin typeface="Cambria Math" panose="02040503050406030204" pitchFamily="18" charset="0"/>
                          </a:rPr>
                          <m:t> </m:t>
                        </m:r>
                        <m:rad>
                          <m:radPr>
                            <m:degHide m:val="on"/>
                            <m:ctrlPr>
                              <a:rPr lang="en-US" sz="2400" i="1">
                                <a:latin typeface="Cambria Math" panose="02040503050406030204" pitchFamily="18" charset="0"/>
                              </a:rPr>
                            </m:ctrlPr>
                          </m:radPr>
                          <m:deg/>
                          <m:e>
                            <m:r>
                              <a:rPr lang="en-US" sz="2400" i="1">
                                <a:latin typeface="Cambria Math" panose="02040503050406030204" pitchFamily="18" charset="0"/>
                              </a:rPr>
                              <m:t>81</m:t>
                            </m:r>
                          </m:e>
                        </m:rad>
                      </m:num>
                      <m:den>
                        <m:r>
                          <a:rPr lang="en-US" sz="2400" i="1">
                            <a:latin typeface="Cambria Math" panose="02040503050406030204" pitchFamily="18" charset="0"/>
                          </a:rPr>
                          <m:t>2 . 1</m:t>
                        </m:r>
                      </m:den>
                    </m:f>
                  </m:oMath>
                </a14:m>
                <a:r>
                  <a:rPr lang="en-VN" sz="2000" dirty="0"/>
                  <a:t> = -1</a:t>
                </a:r>
              </a:p>
            </p:txBody>
          </p:sp>
        </mc:Choice>
        <mc:Fallback xmlns="">
          <p:sp>
            <p:nvSpPr>
              <p:cNvPr id="6" name="TextBox 5">
                <a:extLst>
                  <a:ext uri="{FF2B5EF4-FFF2-40B4-BE49-F238E27FC236}">
                    <a16:creationId xmlns:a16="http://schemas.microsoft.com/office/drawing/2014/main" id="{A6B78A66-247E-FDC8-4B78-E6CAD84B5440}"/>
                  </a:ext>
                </a:extLst>
              </p:cNvPr>
              <p:cNvSpPr txBox="1">
                <a:spLocks noRot="1" noChangeAspect="1" noMove="1" noResize="1" noEditPoints="1" noAdjustHandles="1" noChangeArrowheads="1" noChangeShapeType="1" noTextEdit="1"/>
              </p:cNvSpPr>
              <p:nvPr/>
            </p:nvSpPr>
            <p:spPr>
              <a:xfrm flipH="1">
                <a:off x="483095" y="2227380"/>
                <a:ext cx="8177805" cy="2820003"/>
              </a:xfrm>
              <a:prstGeom prst="rect">
                <a:avLst/>
              </a:prstGeom>
              <a:blipFill>
                <a:blip r:embed="rId3"/>
                <a:stretch>
                  <a:fillRect l="-745"/>
                </a:stretch>
              </a:blipFill>
            </p:spPr>
            <p:txBody>
              <a:bodyPr/>
              <a:lstStyle/>
              <a:p>
                <a:r>
                  <a:rPr lang="en-US">
                    <a:noFill/>
                  </a:rPr>
                  <a:t> </a:t>
                </a:r>
              </a:p>
            </p:txBody>
          </p:sp>
        </mc:Fallback>
      </mc:AlternateContent>
      <p:pic>
        <p:nvPicPr>
          <p:cNvPr id="7" name="Picture 6"/>
          <p:cNvPicPr>
            <a:picLocks noChangeAspect="1"/>
          </p:cNvPicPr>
          <p:nvPr/>
        </p:nvPicPr>
        <p:blipFill>
          <a:blip r:embed="rId4"/>
          <a:stretch>
            <a:fillRect/>
          </a:stretch>
        </p:blipFill>
        <p:spPr>
          <a:xfrm>
            <a:off x="8529727" y="1754910"/>
            <a:ext cx="1228546" cy="1711908"/>
          </a:xfrm>
          <a:prstGeom prst="rect">
            <a:avLst/>
          </a:prstGeom>
        </p:spPr>
      </p:pic>
    </p:spTree>
    <p:extLst>
      <p:ext uri="{BB962C8B-B14F-4D97-AF65-F5344CB8AC3E}">
        <p14:creationId xmlns:p14="http://schemas.microsoft.com/office/powerpoint/2010/main" val="3215560903"/>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6">
                                            <p:txEl>
                                              <p:pRg st="0" end="0"/>
                                            </p:txEl>
                                          </p:spTgt>
                                        </p:tgtEl>
                                        <p:attrNameLst>
                                          <p:attrName>style.visibility</p:attrName>
                                        </p:attrNameLst>
                                      </p:cBhvr>
                                      <p:to>
                                        <p:strVal val="visible"/>
                                      </p:to>
                                    </p:set>
                                    <p:animEffect transition="in" filter="wipe(left)">
                                      <p:cBhvr>
                                        <p:cTn id="29" dur="500"/>
                                        <p:tgtEl>
                                          <p:spTgt spid="6">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6">
                                            <p:txEl>
                                              <p:pRg st="1" end="1"/>
                                            </p:txEl>
                                          </p:spTgt>
                                        </p:tgtEl>
                                        <p:attrNameLst>
                                          <p:attrName>style.visibility</p:attrName>
                                        </p:attrNameLst>
                                      </p:cBhvr>
                                      <p:to>
                                        <p:strVal val="visible"/>
                                      </p:to>
                                    </p:set>
                                    <p:animEffect transition="in" filter="wipe(left)">
                                      <p:cBhvr>
                                        <p:cTn id="34" dur="500"/>
                                        <p:tgtEl>
                                          <p:spTgt spid="6">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6">
                                            <p:txEl>
                                              <p:pRg st="2" end="2"/>
                                            </p:txEl>
                                          </p:spTgt>
                                        </p:tgtEl>
                                        <p:attrNameLst>
                                          <p:attrName>style.visibility</p:attrName>
                                        </p:attrNameLst>
                                      </p:cBhvr>
                                      <p:to>
                                        <p:strVal val="visible"/>
                                      </p:to>
                                    </p:set>
                                    <p:animEffect transition="in" filter="wipe(left)">
                                      <p:cBhvr>
                                        <p:cTn id="39" dur="500"/>
                                        <p:tgtEl>
                                          <p:spTgt spid="6">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6">
                                            <p:txEl>
                                              <p:pRg st="3" end="3"/>
                                            </p:txEl>
                                          </p:spTgt>
                                        </p:tgtEl>
                                        <p:attrNameLst>
                                          <p:attrName>style.visibility</p:attrName>
                                        </p:attrNameLst>
                                      </p:cBhvr>
                                      <p:to>
                                        <p:strVal val="visible"/>
                                      </p:to>
                                    </p:set>
                                    <p:animEffect transition="in" filter="wipe(left)">
                                      <p:cBhvr>
                                        <p:cTn id="44" dur="500"/>
                                        <p:tgtEl>
                                          <p:spTgt spid="6">
                                            <p:txEl>
                                              <p:pRg st="3" end="3"/>
                                            </p:txEl>
                                          </p:spTgt>
                                        </p:tgtEl>
                                      </p:cBhvr>
                                    </p:animEffect>
                                  </p:childTnLst>
                                </p:cTn>
                              </p:par>
                              <p:par>
                                <p:cTn id="45" presetID="22" presetClass="entr" presetSubtype="8" fill="hold" nodeType="withEffect">
                                  <p:stCondLst>
                                    <p:cond delay="0"/>
                                  </p:stCondLst>
                                  <p:childTnLst>
                                    <p:set>
                                      <p:cBhvr>
                                        <p:cTn id="46" dur="1" fill="hold">
                                          <p:stCondLst>
                                            <p:cond delay="0"/>
                                          </p:stCondLst>
                                        </p:cTn>
                                        <p:tgtEl>
                                          <p:spTgt spid="6">
                                            <p:txEl>
                                              <p:pRg st="4" end="4"/>
                                            </p:txEl>
                                          </p:spTgt>
                                        </p:tgtEl>
                                        <p:attrNameLst>
                                          <p:attrName>style.visibility</p:attrName>
                                        </p:attrNameLst>
                                      </p:cBhvr>
                                      <p:to>
                                        <p:strVal val="visible"/>
                                      </p:to>
                                    </p:set>
                                    <p:animEffect transition="in" filter="wipe(left)">
                                      <p:cBhvr>
                                        <p:cTn id="47"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81245067-599E-C3EA-2524-D8521B52E66B}"/>
                  </a:ext>
                </a:extLst>
              </p:cNvPr>
              <p:cNvSpPr txBox="1"/>
              <p:nvPr/>
            </p:nvSpPr>
            <p:spPr>
              <a:xfrm flipH="1">
                <a:off x="662097" y="97461"/>
                <a:ext cx="7819805" cy="2891304"/>
              </a:xfrm>
              <a:prstGeom prst="rect">
                <a:avLst/>
              </a:prstGeom>
              <a:noFill/>
            </p:spPr>
            <p:txBody>
              <a:bodyPr wrap="square" rtlCol="0">
                <a:spAutoFit/>
              </a:bodyPr>
              <a:lstStyle/>
              <a:p>
                <a:pPr>
                  <a:lnSpc>
                    <a:spcPct val="150000"/>
                  </a:lnSpc>
                </a:pPr>
                <a:r>
                  <a:rPr lang="en-VN" sz="2000" dirty="0">
                    <a:solidFill>
                      <a:srgbClr val="FF0000"/>
                    </a:solidFill>
                  </a:rPr>
                  <a:t>b) </a:t>
                </a:r>
                <a:r>
                  <a:rPr lang="en-VN" sz="2000" dirty="0"/>
                  <a:t>x</a:t>
                </a:r>
                <a:r>
                  <a:rPr lang="en-VN" sz="2000" baseline="30000" dirty="0"/>
                  <a:t>2</a:t>
                </a:r>
                <a:r>
                  <a:rPr lang="en-VN" sz="2000" dirty="0"/>
                  <a:t> + </a:t>
                </a:r>
                <a14:m>
                  <m:oMath xmlns:m="http://schemas.openxmlformats.org/officeDocument/2006/math">
                    <m:r>
                      <a:rPr lang="en-US" sz="2000" b="0" i="0" smtClean="0">
                        <a:effectLst/>
                        <a:latin typeface="Cambria Math" panose="02040503050406030204" pitchFamily="18" charset="0"/>
                        <a:ea typeface="Times New Roman" panose="02020603050405020304" pitchFamily="18" charset="0"/>
                        <a:cs typeface="Times New Roman" panose="02020603050405020304" pitchFamily="18" charset="0"/>
                      </a:rPr>
                      <m:t>2</m:t>
                    </m:r>
                    <m:rad>
                      <m:radPr>
                        <m:degHide m:val="on"/>
                        <m:ctrlPr>
                          <a:rPr lang="en-VN" sz="2000" i="1" smtClean="0">
                            <a:effectLst/>
                            <a:latin typeface="Cambria Math" panose="02040503050406030204" pitchFamily="18" charset="0"/>
                            <a:ea typeface="Times New Roman" panose="02020603050405020304" pitchFamily="18" charset="0"/>
                            <a:cs typeface="Times New Roman" panose="02020603050405020304" pitchFamily="18" charset="0"/>
                          </a:rPr>
                        </m:ctrlPr>
                      </m:radPr>
                      <m:deg/>
                      <m:e>
                        <m:r>
                          <a:rPr lang="en-US" sz="2000" b="0" i="0" smtClean="0">
                            <a:effectLst/>
                            <a:latin typeface="Cambria Math" panose="02040503050406030204" pitchFamily="18" charset="0"/>
                            <a:ea typeface="Times New Roman" panose="02020603050405020304" pitchFamily="18" charset="0"/>
                            <a:cs typeface="Times New Roman" panose="02020603050405020304" pitchFamily="18" charset="0"/>
                          </a:rPr>
                          <m:t>5</m:t>
                        </m:r>
                      </m:e>
                    </m:rad>
                  </m:oMath>
                </a14:m>
                <a:r>
                  <a:rPr lang="en-VN" sz="2000" dirty="0"/>
                  <a:t>x + 5 = 0 </a:t>
                </a:r>
              </a:p>
              <a:p>
                <a:pPr>
                  <a:lnSpc>
                    <a:spcPct val="150000"/>
                  </a:lnSpc>
                </a:pPr>
                <a:r>
                  <a:rPr lang="en-VN" sz="2000" dirty="0"/>
                  <a:t>Ta có a = 5, b = </a:t>
                </a:r>
                <a14:m>
                  <m:oMath xmlns:m="http://schemas.openxmlformats.org/officeDocument/2006/math">
                    <m:r>
                      <a:rPr lang="en-US" sz="2000" b="0" i="0" smtClean="0">
                        <a:effectLst/>
                        <a:latin typeface="Cambria Math" panose="02040503050406030204" pitchFamily="18" charset="0"/>
                        <a:ea typeface="Times New Roman" panose="02020603050405020304" pitchFamily="18" charset="0"/>
                        <a:cs typeface="Times New Roman" panose="02020603050405020304" pitchFamily="18" charset="0"/>
                      </a:rPr>
                      <m:t>2</m:t>
                    </m:r>
                    <m:rad>
                      <m:radPr>
                        <m:degHide m:val="on"/>
                        <m:ctrlPr>
                          <a:rPr lang="en-VN" sz="2000" i="1" smtClean="0">
                            <a:effectLst/>
                            <a:latin typeface="Cambria Math" panose="02040503050406030204" pitchFamily="18" charset="0"/>
                            <a:ea typeface="Times New Roman" panose="02020603050405020304" pitchFamily="18" charset="0"/>
                            <a:cs typeface="Times New Roman" panose="02020603050405020304" pitchFamily="18" charset="0"/>
                          </a:rPr>
                        </m:ctrlPr>
                      </m:radPr>
                      <m:deg/>
                      <m:e>
                        <m:r>
                          <a:rPr lang="en-US" sz="2000" b="0" i="0" smtClean="0">
                            <a:effectLst/>
                            <a:latin typeface="Cambria Math" panose="02040503050406030204" pitchFamily="18" charset="0"/>
                            <a:ea typeface="Times New Roman" panose="02020603050405020304" pitchFamily="18" charset="0"/>
                            <a:cs typeface="Times New Roman" panose="02020603050405020304" pitchFamily="18" charset="0"/>
                          </a:rPr>
                          <m:t>5</m:t>
                        </m:r>
                      </m:e>
                    </m:rad>
                  </m:oMath>
                </a14:m>
                <a:r>
                  <a:rPr lang="en-VN" sz="2000" dirty="0"/>
                  <a:t>, c = 5</a:t>
                </a:r>
              </a:p>
              <a:p>
                <a:pPr>
                  <a:lnSpc>
                    <a:spcPct val="150000"/>
                  </a:lnSpc>
                </a:pPr>
                <a14:m>
                  <m:oMath xmlns:m="http://schemas.openxmlformats.org/officeDocument/2006/math">
                    <m:r>
                      <a:rPr lang="en-VN" sz="2000" i="0" smtClean="0">
                        <a:latin typeface="Cambria Math" panose="02040503050406030204" pitchFamily="18" charset="0"/>
                        <a:ea typeface="Cambria Math" panose="02040503050406030204" pitchFamily="18" charset="0"/>
                      </a:rPr>
                      <m:t>∆</m:t>
                    </m:r>
                  </m:oMath>
                </a14:m>
                <a:r>
                  <a:rPr lang="en-VN" sz="2000" dirty="0"/>
                  <a:t> = b</a:t>
                </a:r>
                <a:r>
                  <a:rPr lang="en-VN" sz="2000" baseline="30000" dirty="0"/>
                  <a:t>2</a:t>
                </a:r>
                <a:r>
                  <a:rPr lang="en-VN" sz="2000" dirty="0"/>
                  <a:t> – 4ac = (</a:t>
                </a:r>
                <a14:m>
                  <m:oMath xmlns:m="http://schemas.openxmlformats.org/officeDocument/2006/math">
                    <m:r>
                      <a:rPr lang="en-US" sz="2000" i="0">
                        <a:latin typeface="Cambria Math" panose="02040503050406030204" pitchFamily="18" charset="0"/>
                        <a:ea typeface="Times New Roman" panose="02020603050405020304" pitchFamily="18" charset="0"/>
                        <a:cs typeface="Times New Roman" panose="02020603050405020304" pitchFamily="18" charset="0"/>
                      </a:rPr>
                      <m:t>2</m:t>
                    </m:r>
                    <m:rad>
                      <m:radPr>
                        <m:degHide m:val="on"/>
                        <m:ctrlPr>
                          <a:rPr lang="en-VN" sz="2000" i="1">
                            <a:latin typeface="Cambria Math" panose="02040503050406030204" pitchFamily="18" charset="0"/>
                            <a:ea typeface="Times New Roman" panose="02020603050405020304" pitchFamily="18" charset="0"/>
                            <a:cs typeface="Times New Roman" panose="02020603050405020304" pitchFamily="18" charset="0"/>
                          </a:rPr>
                        </m:ctrlPr>
                      </m:radPr>
                      <m:deg/>
                      <m:e>
                        <m:r>
                          <a:rPr lang="en-US" sz="2000" i="0">
                            <a:latin typeface="Cambria Math" panose="02040503050406030204" pitchFamily="18" charset="0"/>
                            <a:ea typeface="Times New Roman" panose="02020603050405020304" pitchFamily="18" charset="0"/>
                            <a:cs typeface="Times New Roman" panose="02020603050405020304" pitchFamily="18" charset="0"/>
                          </a:rPr>
                          <m:t>5</m:t>
                        </m:r>
                      </m:e>
                    </m:rad>
                  </m:oMath>
                </a14:m>
                <a:r>
                  <a:rPr lang="en-VN" sz="2000" dirty="0"/>
                  <a:t>)</a:t>
                </a:r>
                <a:r>
                  <a:rPr lang="en-VN" sz="2000" baseline="30000" dirty="0"/>
                  <a:t>2</a:t>
                </a:r>
                <a:r>
                  <a:rPr lang="en-VN" sz="2000" dirty="0"/>
                  <a:t> – 4 . 1 . 5 = 0.</a:t>
                </a:r>
              </a:p>
              <a:p>
                <a:pPr>
                  <a:lnSpc>
                    <a:spcPct val="150000"/>
                  </a:lnSpc>
                </a:pPr>
                <a:r>
                  <a:rPr lang="en-VN" sz="2000" dirty="0"/>
                  <a:t>Vậy phương trình có nghiệm kép là:</a:t>
                </a:r>
              </a:p>
              <a:p>
                <a:pPr algn="ctr">
                  <a:lnSpc>
                    <a:spcPct val="150000"/>
                  </a:lnSpc>
                </a:pPr>
                <a:r>
                  <a:rPr lang="en-US" sz="2000" dirty="0"/>
                  <a:t>x</a:t>
                </a:r>
                <a:r>
                  <a:rPr lang="en-VN" sz="2000" baseline="-25000" dirty="0"/>
                  <a:t>1</a:t>
                </a:r>
                <a:r>
                  <a:rPr lang="en-VN" sz="2000" dirty="0"/>
                  <a:t> =  </a:t>
                </a:r>
                <a:r>
                  <a:rPr lang="en-US" sz="2000" dirty="0"/>
                  <a:t>x</a:t>
                </a:r>
                <a:r>
                  <a:rPr lang="en-VN" sz="2000" baseline="-25000" dirty="0"/>
                  <a:t>2</a:t>
                </a:r>
                <a:r>
                  <a:rPr lang="en-VN" sz="2000" dirty="0"/>
                  <a:t> = </a:t>
                </a:r>
                <a14:m>
                  <m:oMath xmlns:m="http://schemas.openxmlformats.org/officeDocument/2006/math">
                    <m:r>
                      <a:rPr lang="en-US" sz="2000" b="0" i="0" smtClean="0">
                        <a:latin typeface="Cambria Math" panose="02040503050406030204" pitchFamily="18" charset="0"/>
                      </a:rPr>
                      <m:t>−</m:t>
                    </m:r>
                    <m:f>
                      <m:fPr>
                        <m:ctrlPr>
                          <a:rPr lang="en-VN" sz="2000" i="1">
                            <a:latin typeface="Cambria Math" panose="02040503050406030204" pitchFamily="18" charset="0"/>
                          </a:rPr>
                        </m:ctrlPr>
                      </m:fPr>
                      <m:num>
                        <m:r>
                          <m:rPr>
                            <m:sty m:val="p"/>
                          </m:rPr>
                          <a:rPr lang="en-US" sz="2000" b="0" i="0" smtClean="0">
                            <a:latin typeface="Cambria Math" panose="02040503050406030204" pitchFamily="18" charset="0"/>
                          </a:rPr>
                          <m:t>b</m:t>
                        </m:r>
                      </m:num>
                      <m:den>
                        <m:r>
                          <a:rPr lang="en-US" sz="2000" b="0" i="0" smtClean="0">
                            <a:latin typeface="Cambria Math" panose="02040503050406030204" pitchFamily="18" charset="0"/>
                          </a:rPr>
                          <m:t>2</m:t>
                        </m:r>
                        <m:r>
                          <m:rPr>
                            <m:sty m:val="p"/>
                          </m:rPr>
                          <a:rPr lang="en-US" sz="2000" b="0" i="0" smtClean="0">
                            <a:latin typeface="Cambria Math" panose="02040503050406030204" pitchFamily="18" charset="0"/>
                          </a:rPr>
                          <m:t>a</m:t>
                        </m:r>
                      </m:den>
                    </m:f>
                  </m:oMath>
                </a14:m>
                <a:r>
                  <a:rPr lang="en-VN" sz="2000" dirty="0"/>
                  <a:t> = </a:t>
                </a:r>
                <a14:m>
                  <m:oMath xmlns:m="http://schemas.openxmlformats.org/officeDocument/2006/math">
                    <m:r>
                      <a:rPr lang="en-US" sz="2400" b="0" i="0" smtClean="0">
                        <a:latin typeface="Cambria Math" panose="02040503050406030204" pitchFamily="18" charset="0"/>
                      </a:rPr>
                      <m:t>−</m:t>
                    </m:r>
                    <m:f>
                      <m:fPr>
                        <m:ctrlPr>
                          <a:rPr lang="en-VN" sz="2400" i="1">
                            <a:latin typeface="Cambria Math" panose="02040503050406030204" pitchFamily="18" charset="0"/>
                          </a:rPr>
                        </m:ctrlPr>
                      </m:fPr>
                      <m:num>
                        <m:r>
                          <a:rPr lang="en-US" sz="2400" i="0">
                            <a:latin typeface="Cambria Math" panose="02040503050406030204" pitchFamily="18" charset="0"/>
                            <a:ea typeface="Times New Roman" panose="02020603050405020304" pitchFamily="18" charset="0"/>
                            <a:cs typeface="Times New Roman" panose="02020603050405020304" pitchFamily="18" charset="0"/>
                          </a:rPr>
                          <m:t>2</m:t>
                        </m:r>
                        <m:rad>
                          <m:radPr>
                            <m:degHide m:val="on"/>
                            <m:ctrlPr>
                              <a:rPr lang="en-VN" sz="2400" i="1">
                                <a:latin typeface="Cambria Math" panose="02040503050406030204" pitchFamily="18" charset="0"/>
                                <a:ea typeface="Times New Roman" panose="02020603050405020304" pitchFamily="18" charset="0"/>
                                <a:cs typeface="Times New Roman" panose="02020603050405020304" pitchFamily="18" charset="0"/>
                              </a:rPr>
                            </m:ctrlPr>
                          </m:radPr>
                          <m:deg/>
                          <m:e>
                            <m:r>
                              <a:rPr lang="en-US" sz="2400" i="0">
                                <a:latin typeface="Cambria Math" panose="02040503050406030204" pitchFamily="18" charset="0"/>
                                <a:ea typeface="Times New Roman" panose="02020603050405020304" pitchFamily="18" charset="0"/>
                                <a:cs typeface="Times New Roman" panose="02020603050405020304" pitchFamily="18" charset="0"/>
                              </a:rPr>
                              <m:t>5</m:t>
                            </m:r>
                          </m:e>
                        </m:rad>
                      </m:num>
                      <m:den>
                        <m:r>
                          <a:rPr lang="en-US" sz="2400" i="0">
                            <a:latin typeface="Cambria Math" panose="02040503050406030204" pitchFamily="18" charset="0"/>
                          </a:rPr>
                          <m:t>2</m:t>
                        </m:r>
                      </m:den>
                    </m:f>
                  </m:oMath>
                </a14:m>
                <a:r>
                  <a:rPr lang="en-VN" sz="2000" dirty="0"/>
                  <a:t> = </a:t>
                </a:r>
                <a14:m>
                  <m:oMath xmlns:m="http://schemas.openxmlformats.org/officeDocument/2006/math">
                    <m:r>
                      <a:rPr lang="en-US" sz="2000" b="0" i="0" smtClean="0">
                        <a:latin typeface="Cambria Math" panose="02040503050406030204" pitchFamily="18" charset="0"/>
                        <a:ea typeface="Times New Roman" panose="02020603050405020304" pitchFamily="18" charset="0"/>
                        <a:cs typeface="Times New Roman" panose="02020603050405020304" pitchFamily="18" charset="0"/>
                      </a:rPr>
                      <m:t>−</m:t>
                    </m:r>
                    <m:rad>
                      <m:radPr>
                        <m:degHide m:val="on"/>
                        <m:ctrlPr>
                          <a:rPr lang="en-VN" sz="2000" i="1">
                            <a:latin typeface="Cambria Math" panose="02040503050406030204" pitchFamily="18" charset="0"/>
                            <a:ea typeface="Times New Roman" panose="02020603050405020304" pitchFamily="18" charset="0"/>
                            <a:cs typeface="Times New Roman" panose="02020603050405020304" pitchFamily="18" charset="0"/>
                          </a:rPr>
                        </m:ctrlPr>
                      </m:radPr>
                      <m:deg/>
                      <m:e>
                        <m:r>
                          <a:rPr lang="en-US" sz="2000" i="0">
                            <a:latin typeface="Cambria Math" panose="02040503050406030204" pitchFamily="18" charset="0"/>
                            <a:ea typeface="Times New Roman" panose="02020603050405020304" pitchFamily="18" charset="0"/>
                            <a:cs typeface="Times New Roman" panose="02020603050405020304" pitchFamily="18" charset="0"/>
                          </a:rPr>
                          <m:t>5</m:t>
                        </m:r>
                      </m:e>
                    </m:rad>
                  </m:oMath>
                </a14:m>
                <a:endParaRPr lang="en-VN" sz="2000" dirty="0"/>
              </a:p>
            </p:txBody>
          </p:sp>
        </mc:Choice>
        <mc:Fallback xmlns="">
          <p:sp>
            <p:nvSpPr>
              <p:cNvPr id="2" name="TextBox 1">
                <a:extLst>
                  <a:ext uri="{FF2B5EF4-FFF2-40B4-BE49-F238E27FC236}">
                    <a16:creationId xmlns:a16="http://schemas.microsoft.com/office/drawing/2014/main" id="{81245067-599E-C3EA-2524-D8521B52E66B}"/>
                  </a:ext>
                </a:extLst>
              </p:cNvPr>
              <p:cNvSpPr txBox="1">
                <a:spLocks noRot="1" noChangeAspect="1" noMove="1" noResize="1" noEditPoints="1" noAdjustHandles="1" noChangeArrowheads="1" noChangeShapeType="1" noTextEdit="1"/>
              </p:cNvSpPr>
              <p:nvPr/>
            </p:nvSpPr>
            <p:spPr>
              <a:xfrm flipH="1">
                <a:off x="662097" y="97461"/>
                <a:ext cx="7819805" cy="2891304"/>
              </a:xfrm>
              <a:prstGeom prst="rect">
                <a:avLst/>
              </a:prstGeom>
              <a:blipFill>
                <a:blip r:embed="rId2"/>
                <a:stretch>
                  <a:fillRect l="-812"/>
                </a:stretch>
              </a:blipFill>
            </p:spPr>
            <p:txBody>
              <a:bodyPr/>
              <a:lstStyle/>
              <a:p>
                <a:r>
                  <a:rPr lang="en-VN">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64DC0634-1DC7-62A8-CA35-F5A4D79E27BC}"/>
                  </a:ext>
                </a:extLst>
              </p:cNvPr>
              <p:cNvSpPr txBox="1"/>
              <p:nvPr/>
            </p:nvSpPr>
            <p:spPr>
              <a:xfrm flipH="1">
                <a:off x="662097" y="2988765"/>
                <a:ext cx="4626662" cy="1881925"/>
              </a:xfrm>
              <a:prstGeom prst="rect">
                <a:avLst/>
              </a:prstGeom>
              <a:noFill/>
            </p:spPr>
            <p:txBody>
              <a:bodyPr wrap="square" rtlCol="0">
                <a:spAutoFit/>
              </a:bodyPr>
              <a:lstStyle/>
              <a:p>
                <a:pPr>
                  <a:lnSpc>
                    <a:spcPct val="150000"/>
                  </a:lnSpc>
                </a:pPr>
                <a:r>
                  <a:rPr lang="en-VN" sz="2000" dirty="0">
                    <a:solidFill>
                      <a:srgbClr val="FF0000"/>
                    </a:solidFill>
                  </a:rPr>
                  <a:t>c) </a:t>
                </a:r>
                <a:r>
                  <a:rPr lang="en-VN" sz="2000" dirty="0"/>
                  <a:t>5x</a:t>
                </a:r>
                <a:r>
                  <a:rPr lang="en-VN" sz="2000" baseline="30000" dirty="0"/>
                  <a:t>2</a:t>
                </a:r>
                <a:r>
                  <a:rPr lang="en-VN" sz="2000" dirty="0"/>
                  <a:t> – 2x + 2 = 0 </a:t>
                </a:r>
              </a:p>
              <a:p>
                <a:pPr>
                  <a:lnSpc>
                    <a:spcPct val="150000"/>
                  </a:lnSpc>
                </a:pPr>
                <a:r>
                  <a:rPr lang="en-VN" sz="2000" dirty="0"/>
                  <a:t>Ta có a = 5, b = -2, c = 2</a:t>
                </a:r>
              </a:p>
              <a:p>
                <a:pPr>
                  <a:lnSpc>
                    <a:spcPct val="150000"/>
                  </a:lnSpc>
                </a:pPr>
                <a14:m>
                  <m:oMath xmlns:m="http://schemas.openxmlformats.org/officeDocument/2006/math">
                    <m:r>
                      <a:rPr lang="en-VN" sz="2000" i="1" smtClean="0">
                        <a:latin typeface="Cambria Math" panose="02040503050406030204" pitchFamily="18" charset="0"/>
                        <a:ea typeface="Cambria Math" panose="02040503050406030204" pitchFamily="18" charset="0"/>
                      </a:rPr>
                      <m:t>∆</m:t>
                    </m:r>
                  </m:oMath>
                </a14:m>
                <a:r>
                  <a:rPr lang="en-VN" sz="2000" dirty="0"/>
                  <a:t> = b</a:t>
                </a:r>
                <a:r>
                  <a:rPr lang="en-VN" sz="2000" baseline="30000" dirty="0"/>
                  <a:t>2</a:t>
                </a:r>
                <a:r>
                  <a:rPr lang="en-VN" sz="2000" dirty="0"/>
                  <a:t> – 4ac = (-2)</a:t>
                </a:r>
                <a:r>
                  <a:rPr lang="en-VN" sz="2000" baseline="30000" dirty="0"/>
                  <a:t>2</a:t>
                </a:r>
                <a:r>
                  <a:rPr lang="en-VN" sz="2000" dirty="0"/>
                  <a:t> – 4 . 5 . 2 = -36 &lt; 0.</a:t>
                </a:r>
              </a:p>
              <a:p>
                <a:pPr>
                  <a:lnSpc>
                    <a:spcPct val="150000"/>
                  </a:lnSpc>
                </a:pPr>
                <a:r>
                  <a:rPr lang="en-VN" sz="2000" dirty="0"/>
                  <a:t>Vậy phương trình vô nghiệm.</a:t>
                </a:r>
              </a:p>
            </p:txBody>
          </p:sp>
        </mc:Choice>
        <mc:Fallback xmlns="">
          <p:sp>
            <p:nvSpPr>
              <p:cNvPr id="3" name="TextBox 2">
                <a:extLst>
                  <a:ext uri="{FF2B5EF4-FFF2-40B4-BE49-F238E27FC236}">
                    <a16:creationId xmlns:a16="http://schemas.microsoft.com/office/drawing/2014/main" id="{64DC0634-1DC7-62A8-CA35-F5A4D79E27BC}"/>
                  </a:ext>
                </a:extLst>
              </p:cNvPr>
              <p:cNvSpPr txBox="1">
                <a:spLocks noRot="1" noChangeAspect="1" noMove="1" noResize="1" noEditPoints="1" noAdjustHandles="1" noChangeArrowheads="1" noChangeShapeType="1" noTextEdit="1"/>
              </p:cNvSpPr>
              <p:nvPr/>
            </p:nvSpPr>
            <p:spPr>
              <a:xfrm flipH="1">
                <a:off x="662097" y="2988765"/>
                <a:ext cx="4626662" cy="1881925"/>
              </a:xfrm>
              <a:prstGeom prst="rect">
                <a:avLst/>
              </a:prstGeom>
              <a:blipFill>
                <a:blip r:embed="rId3"/>
                <a:stretch>
                  <a:fillRect l="-1370" r="-822" b="-5369"/>
                </a:stretch>
              </a:blipFill>
            </p:spPr>
            <p:txBody>
              <a:bodyPr/>
              <a:lstStyle/>
              <a:p>
                <a:r>
                  <a:rPr lang="en-VN">
                    <a:noFill/>
                  </a:rPr>
                  <a:t> </a:t>
                </a:r>
              </a:p>
            </p:txBody>
          </p:sp>
        </mc:Fallback>
      </mc:AlternateContent>
      <p:pic>
        <p:nvPicPr>
          <p:cNvPr id="4" name="Picture 3"/>
          <p:cNvPicPr>
            <a:picLocks noChangeAspect="1"/>
          </p:cNvPicPr>
          <p:nvPr/>
        </p:nvPicPr>
        <p:blipFill>
          <a:blip r:embed="rId4"/>
          <a:stretch>
            <a:fillRect/>
          </a:stretch>
        </p:blipFill>
        <p:spPr>
          <a:xfrm>
            <a:off x="8481902" y="0"/>
            <a:ext cx="1228546" cy="1711908"/>
          </a:xfrm>
          <a:prstGeom prst="rect">
            <a:avLst/>
          </a:prstGeom>
        </p:spPr>
      </p:pic>
    </p:spTree>
    <p:extLst>
      <p:ext uri="{BB962C8B-B14F-4D97-AF65-F5344CB8AC3E}">
        <p14:creationId xmlns:p14="http://schemas.microsoft.com/office/powerpoint/2010/main" val="3780568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up)">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up)">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up)">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wipe(up)">
                                      <p:cBhvr>
                                        <p:cTn id="22" dur="500"/>
                                        <p:tgtEl>
                                          <p:spTgt spid="2">
                                            <p:txEl>
                                              <p:pRg st="3" end="3"/>
                                            </p:txEl>
                                          </p:spTgt>
                                        </p:tgtEl>
                                      </p:cBhvr>
                                    </p:animEffect>
                                  </p:childTnLst>
                                </p:cTn>
                              </p:par>
                              <p:par>
                                <p:cTn id="23" presetID="22" presetClass="entr" presetSubtype="1" fill="hold" nodeType="with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animEffect transition="in" filter="wipe(up)">
                                      <p:cBhvr>
                                        <p:cTn id="25" dur="500"/>
                                        <p:tgtEl>
                                          <p:spTgt spid="2">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3">
                                            <p:txEl>
                                              <p:pRg st="0" end="0"/>
                                            </p:txEl>
                                          </p:spTgt>
                                        </p:tgtEl>
                                        <p:attrNameLst>
                                          <p:attrName>style.visibility</p:attrName>
                                        </p:attrNameLst>
                                      </p:cBhvr>
                                      <p:to>
                                        <p:strVal val="visible"/>
                                      </p:to>
                                    </p:set>
                                    <p:animEffect transition="in" filter="randombar(horizontal)">
                                      <p:cBhvr>
                                        <p:cTn id="30" dur="500"/>
                                        <p:tgtEl>
                                          <p:spTgt spid="3">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3">
                                            <p:txEl>
                                              <p:pRg st="1" end="1"/>
                                            </p:txEl>
                                          </p:spTgt>
                                        </p:tgtEl>
                                        <p:attrNameLst>
                                          <p:attrName>style.visibility</p:attrName>
                                        </p:attrNameLst>
                                      </p:cBhvr>
                                      <p:to>
                                        <p:strVal val="visible"/>
                                      </p:to>
                                    </p:set>
                                    <p:animEffect transition="in" filter="randombar(horizontal)">
                                      <p:cBhvr>
                                        <p:cTn id="35" dur="500"/>
                                        <p:tgtEl>
                                          <p:spTgt spid="3">
                                            <p:txEl>
                                              <p:pRg st="1" end="1"/>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nodeType="clickEffect">
                                  <p:stCondLst>
                                    <p:cond delay="0"/>
                                  </p:stCondLst>
                                  <p:childTnLst>
                                    <p:set>
                                      <p:cBhvr>
                                        <p:cTn id="39" dur="1" fill="hold">
                                          <p:stCondLst>
                                            <p:cond delay="0"/>
                                          </p:stCondLst>
                                        </p:cTn>
                                        <p:tgtEl>
                                          <p:spTgt spid="3">
                                            <p:txEl>
                                              <p:pRg st="2" end="2"/>
                                            </p:txEl>
                                          </p:spTgt>
                                        </p:tgtEl>
                                        <p:attrNameLst>
                                          <p:attrName>style.visibility</p:attrName>
                                        </p:attrNameLst>
                                      </p:cBhvr>
                                      <p:to>
                                        <p:strVal val="visible"/>
                                      </p:to>
                                    </p:set>
                                    <p:animEffect transition="in" filter="randombar(horizontal)">
                                      <p:cBhvr>
                                        <p:cTn id="40" dur="500"/>
                                        <p:tgtEl>
                                          <p:spTgt spid="3">
                                            <p:txEl>
                                              <p:pRg st="2" end="2"/>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nodeType="clickEffect">
                                  <p:stCondLst>
                                    <p:cond delay="0"/>
                                  </p:stCondLst>
                                  <p:childTnLst>
                                    <p:set>
                                      <p:cBhvr>
                                        <p:cTn id="44" dur="1" fill="hold">
                                          <p:stCondLst>
                                            <p:cond delay="0"/>
                                          </p:stCondLst>
                                        </p:cTn>
                                        <p:tgtEl>
                                          <p:spTgt spid="3">
                                            <p:txEl>
                                              <p:pRg st="3" end="3"/>
                                            </p:txEl>
                                          </p:spTgt>
                                        </p:tgtEl>
                                        <p:attrNameLst>
                                          <p:attrName>style.visibility</p:attrName>
                                        </p:attrNameLst>
                                      </p:cBhvr>
                                      <p:to>
                                        <p:strVal val="visible"/>
                                      </p:to>
                                    </p:set>
                                    <p:animEffect transition="in" filter="randombar(horizontal)">
                                      <p:cBhvr>
                                        <p:cTn id="45"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A61F30B-CE34-BF28-5D55-D1138ED6D51E}"/>
              </a:ext>
            </a:extLst>
          </p:cNvPr>
          <p:cNvSpPr/>
          <p:nvPr/>
        </p:nvSpPr>
        <p:spPr>
          <a:xfrm>
            <a:off x="3743138" y="728110"/>
            <a:ext cx="1657715" cy="613234"/>
          </a:xfrm>
          <a:prstGeom prst="rect">
            <a:avLst/>
          </a:prstGeom>
          <a:solidFill>
            <a:srgbClr val="FEFAF2"/>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400" b="1" dirty="0">
                <a:solidFill>
                  <a:srgbClr val="C00000"/>
                </a:solidFill>
                <a:latin typeface="Arial" panose="020B0604020202020204" pitchFamily="34" charset="0"/>
                <a:cs typeface="Arial" panose="020B0604020202020204" pitchFamily="34" charset="0"/>
              </a:rPr>
              <a:t>Chú ý</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A3ED9293-F47E-4833-CA3A-B15C7445132E}"/>
                  </a:ext>
                </a:extLst>
              </p:cNvPr>
              <p:cNvSpPr txBox="1"/>
              <p:nvPr/>
            </p:nvSpPr>
            <p:spPr>
              <a:xfrm>
                <a:off x="493482" y="1532176"/>
                <a:ext cx="8157029" cy="2018566"/>
              </a:xfrm>
              <a:prstGeom prst="rect">
                <a:avLst/>
              </a:prstGeom>
              <a:noFill/>
            </p:spPr>
            <p:txBody>
              <a:bodyPr wrap="square">
                <a:spAutoFit/>
              </a:bodyPr>
              <a:lstStyle/>
              <a:p>
                <a:pPr algn="just">
                  <a:lnSpc>
                    <a:spcPct val="200000"/>
                  </a:lnSpc>
                  <a:spcAft>
                    <a:spcPts val="800"/>
                  </a:spcAft>
                </a:pPr>
                <a:r>
                  <a:rPr lang="en-US" sz="2200" dirty="0" err="1">
                    <a:effectLst/>
                    <a:latin typeface="Arial" panose="020B0604020202020204" pitchFamily="34" charset="0"/>
                    <a:ea typeface="Times New Roman" panose="02020603050405020304" pitchFamily="18" charset="0"/>
                    <a:cs typeface="Arial" panose="020B0604020202020204" pitchFamily="34" charset="0"/>
                  </a:rPr>
                  <a:t>Nếu</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phương</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trình</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sSup>
                      <m:sSupPr>
                        <m:ctrlPr>
                          <a:rPr lang="en-VN" sz="22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2200" i="0">
                            <a:effectLst/>
                            <a:latin typeface="Cambria Math" panose="02040503050406030204" pitchFamily="18" charset="0"/>
                            <a:ea typeface="Calibri" panose="020F0502020204030204" pitchFamily="34" charset="0"/>
                            <a:cs typeface="Times New Roman" panose="02020603050405020304" pitchFamily="18" charset="0"/>
                          </a:rPr>
                          <m:t>ax</m:t>
                        </m:r>
                      </m:e>
                      <m:sup>
                        <m:r>
                          <a:rPr lang="en-US" sz="2200" i="0">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2200" i="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2200" i="0">
                        <a:effectLst/>
                        <a:latin typeface="Cambria Math" panose="02040503050406030204" pitchFamily="18" charset="0"/>
                        <a:ea typeface="Calibri" panose="020F0502020204030204" pitchFamily="34" charset="0"/>
                        <a:cs typeface="Times New Roman" panose="02020603050405020304" pitchFamily="18" charset="0"/>
                      </a:rPr>
                      <m:t>bx</m:t>
                    </m:r>
                    <m:r>
                      <a:rPr lang="en-US" sz="2200" i="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2200" i="0">
                        <a:effectLst/>
                        <a:latin typeface="Cambria Math" panose="02040503050406030204" pitchFamily="18" charset="0"/>
                        <a:ea typeface="Calibri" panose="020F0502020204030204" pitchFamily="34" charset="0"/>
                        <a:cs typeface="Times New Roman" panose="02020603050405020304" pitchFamily="18" charset="0"/>
                      </a:rPr>
                      <m:t>c</m:t>
                    </m:r>
                    <m:r>
                      <a:rPr lang="en-US" sz="2200" i="0">
                        <a:effectLst/>
                        <a:latin typeface="Cambria Math" panose="02040503050406030204" pitchFamily="18" charset="0"/>
                        <a:ea typeface="Calibri" panose="020F0502020204030204" pitchFamily="34" charset="0"/>
                        <a:cs typeface="Times New Roman" panose="02020603050405020304" pitchFamily="18" charset="0"/>
                      </a:rPr>
                      <m:t>=0 (</m:t>
                    </m:r>
                    <m:r>
                      <m:rPr>
                        <m:sty m:val="p"/>
                      </m:rPr>
                      <a:rPr lang="en-US" sz="2200" i="0">
                        <a:effectLst/>
                        <a:latin typeface="Cambria Math" panose="02040503050406030204" pitchFamily="18" charset="0"/>
                        <a:ea typeface="Calibri" panose="020F0502020204030204" pitchFamily="34" charset="0"/>
                        <a:cs typeface="Times New Roman" panose="02020603050405020304" pitchFamily="18" charset="0"/>
                      </a:rPr>
                      <m:t>a</m:t>
                    </m:r>
                    <m:r>
                      <a:rPr lang="en-US" sz="2200" i="0">
                        <a:effectLst/>
                        <a:latin typeface="Cambria Math" panose="02040503050406030204" pitchFamily="18" charset="0"/>
                        <a:ea typeface="Calibri" panose="020F0502020204030204" pitchFamily="34" charset="0"/>
                        <a:cs typeface="Times New Roman" panose="02020603050405020304" pitchFamily="18" charset="0"/>
                      </a:rPr>
                      <m:t>≠0)</m:t>
                    </m:r>
                  </m:oMath>
                </a14:m>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có</a:t>
                </a:r>
                <a:r>
                  <a:rPr lang="en-US" sz="2200" dirty="0">
                    <a:effectLst/>
                    <a:latin typeface="Arial" panose="020B0604020202020204" pitchFamily="34" charset="0"/>
                    <a:ea typeface="Times New Roman" panose="02020603050405020304" pitchFamily="18" charset="0"/>
                    <a:cs typeface="Arial" panose="020B0604020202020204" pitchFamily="34" charset="0"/>
                  </a:rPr>
                  <a:t> a </a:t>
                </a:r>
                <a:r>
                  <a:rPr lang="en-US" sz="2200" dirty="0" err="1">
                    <a:effectLst/>
                    <a:latin typeface="Arial" panose="020B0604020202020204" pitchFamily="34" charset="0"/>
                    <a:ea typeface="Times New Roman" panose="02020603050405020304" pitchFamily="18" charset="0"/>
                    <a:cs typeface="Arial" panose="020B0604020202020204" pitchFamily="34" charset="0"/>
                  </a:rPr>
                  <a:t>và</a:t>
                </a:r>
                <a:r>
                  <a:rPr lang="en-US" sz="2200" dirty="0">
                    <a:effectLst/>
                    <a:latin typeface="Arial" panose="020B0604020202020204" pitchFamily="34" charset="0"/>
                    <a:ea typeface="Times New Roman" panose="02020603050405020304" pitchFamily="18" charset="0"/>
                    <a:cs typeface="Arial" panose="020B0604020202020204" pitchFamily="34" charset="0"/>
                  </a:rPr>
                  <a:t> c </a:t>
                </a:r>
                <a:r>
                  <a:rPr lang="en-US" sz="2200" dirty="0" err="1">
                    <a:effectLst/>
                    <a:latin typeface="Arial" panose="020B0604020202020204" pitchFamily="34" charset="0"/>
                    <a:ea typeface="Times New Roman" panose="02020603050405020304" pitchFamily="18" charset="0"/>
                    <a:cs typeface="Arial" panose="020B0604020202020204" pitchFamily="34" charset="0"/>
                  </a:rPr>
                  <a:t>trái</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dấu</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tức</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là</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lang="en-US" sz="2200" i="0">
                        <a:effectLst/>
                        <a:latin typeface="Cambria Math" panose="02040503050406030204" pitchFamily="18" charset="0"/>
                        <a:ea typeface="Times New Roman" panose="02020603050405020304" pitchFamily="18" charset="0"/>
                        <a:cs typeface="Times New Roman" panose="02020603050405020304" pitchFamily="18" charset="0"/>
                      </a:rPr>
                      <m:t>ac</m:t>
                    </m:r>
                    <m:r>
                      <a:rPr lang="en-US" sz="2200" i="0">
                        <a:effectLst/>
                        <a:latin typeface="Cambria Math" panose="02040503050406030204" pitchFamily="18" charset="0"/>
                        <a:ea typeface="Times New Roman" panose="02020603050405020304" pitchFamily="18" charset="0"/>
                        <a:cs typeface="Times New Roman" panose="02020603050405020304" pitchFamily="18" charset="0"/>
                      </a:rPr>
                      <m:t>&lt;0, </m:t>
                    </m:r>
                  </m:oMath>
                </a14:m>
                <a:r>
                  <a:rPr lang="en-US" sz="2200" dirty="0" err="1">
                    <a:effectLst/>
                    <a:latin typeface="Arial" panose="020B0604020202020204" pitchFamily="34" charset="0"/>
                    <a:ea typeface="Times New Roman" panose="02020603050405020304" pitchFamily="18" charset="0"/>
                    <a:cs typeface="Arial" panose="020B0604020202020204" pitchFamily="34" charset="0"/>
                  </a:rPr>
                  <a:t>thì</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2200" i="0">
                        <a:effectLst/>
                        <a:latin typeface="Cambria Math" panose="02040503050406030204" pitchFamily="18" charset="0"/>
                        <a:ea typeface="Times New Roman" panose="02020603050405020304" pitchFamily="18" charset="0"/>
                        <a:cs typeface="Times New Roman" panose="02020603050405020304" pitchFamily="18" charset="0"/>
                      </a:rPr>
                      <m:t>∆ =</m:t>
                    </m:r>
                    <m:sSup>
                      <m:sSupPr>
                        <m:ctrlPr>
                          <a:rPr lang="en-VN" sz="2200" i="1">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2200" i="0">
                            <a:effectLst/>
                            <a:latin typeface="Cambria Math" panose="02040503050406030204" pitchFamily="18" charset="0"/>
                            <a:ea typeface="Times New Roman" panose="02020603050405020304" pitchFamily="18" charset="0"/>
                            <a:cs typeface="Times New Roman" panose="02020603050405020304" pitchFamily="18" charset="0"/>
                          </a:rPr>
                          <m:t>b</m:t>
                        </m:r>
                      </m:e>
                      <m:sup>
                        <m:r>
                          <a:rPr lang="en-US" sz="2200" i="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200" i="0">
                        <a:effectLst/>
                        <a:latin typeface="Cambria Math" panose="02040503050406030204" pitchFamily="18" charset="0"/>
                        <a:ea typeface="Times New Roman" panose="02020603050405020304" pitchFamily="18" charset="0"/>
                        <a:cs typeface="Times New Roman" panose="02020603050405020304" pitchFamily="18" charset="0"/>
                      </a:rPr>
                      <m:t>−4</m:t>
                    </m:r>
                    <m:r>
                      <m:rPr>
                        <m:sty m:val="p"/>
                      </m:rPr>
                      <a:rPr lang="en-US" sz="2200" i="0">
                        <a:effectLst/>
                        <a:latin typeface="Cambria Math" panose="02040503050406030204" pitchFamily="18" charset="0"/>
                        <a:ea typeface="Times New Roman" panose="02020603050405020304" pitchFamily="18" charset="0"/>
                        <a:cs typeface="Times New Roman" panose="02020603050405020304" pitchFamily="18" charset="0"/>
                      </a:rPr>
                      <m:t>ac</m:t>
                    </m:r>
                    <m:r>
                      <a:rPr lang="en-US" sz="2200" i="0">
                        <a:effectLst/>
                        <a:latin typeface="Cambria Math" panose="02040503050406030204" pitchFamily="18" charset="0"/>
                        <a:ea typeface="Times New Roman" panose="02020603050405020304" pitchFamily="18" charset="0"/>
                        <a:cs typeface="Times New Roman" panose="02020603050405020304" pitchFamily="18" charset="0"/>
                      </a:rPr>
                      <m:t>&gt;0</m:t>
                    </m:r>
                  </m:oMath>
                </a14:m>
                <a:r>
                  <a:rPr lang="en-US" sz="2200" dirty="0">
                    <a:effectLst/>
                    <a:latin typeface="Arial" panose="020B0604020202020204" pitchFamily="34" charset="0"/>
                    <a:ea typeface="Times New Roman" panose="02020603050405020304" pitchFamily="18" charset="0"/>
                    <a:cs typeface="Arial" panose="020B0604020202020204" pitchFamily="34" charset="0"/>
                  </a:rPr>
                  <a:t>. Khi </a:t>
                </a:r>
                <a:r>
                  <a:rPr lang="en-US" sz="2200" dirty="0" err="1">
                    <a:effectLst/>
                    <a:latin typeface="Arial" panose="020B0604020202020204" pitchFamily="34" charset="0"/>
                    <a:ea typeface="Times New Roman" panose="02020603050405020304" pitchFamily="18" charset="0"/>
                    <a:cs typeface="Arial" panose="020B0604020202020204" pitchFamily="34" charset="0"/>
                  </a:rPr>
                  <a:t>đó</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phương</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trình</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có</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hai</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nghiệm</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phân</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biệt</a:t>
                </a:r>
                <a:r>
                  <a:rPr lang="en-US" sz="2200" dirty="0">
                    <a:effectLst/>
                    <a:latin typeface="Arial" panose="020B0604020202020204" pitchFamily="34" charset="0"/>
                    <a:ea typeface="Times New Roman" panose="02020603050405020304" pitchFamily="18" charset="0"/>
                    <a:cs typeface="Arial" panose="020B0604020202020204" pitchFamily="34" charset="0"/>
                  </a:rPr>
                  <a:t>.</a:t>
                </a:r>
                <a:endParaRPr lang="en-VN" sz="22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4" name="TextBox 3">
                <a:extLst>
                  <a:ext uri="{FF2B5EF4-FFF2-40B4-BE49-F238E27FC236}">
                    <a16:creationId xmlns:a16="http://schemas.microsoft.com/office/drawing/2014/main" id="{A3ED9293-F47E-4833-CA3A-B15C7445132E}"/>
                  </a:ext>
                </a:extLst>
              </p:cNvPr>
              <p:cNvSpPr txBox="1">
                <a:spLocks noRot="1" noChangeAspect="1" noMove="1" noResize="1" noEditPoints="1" noAdjustHandles="1" noChangeArrowheads="1" noChangeShapeType="1" noTextEdit="1"/>
              </p:cNvSpPr>
              <p:nvPr/>
            </p:nvSpPr>
            <p:spPr>
              <a:xfrm>
                <a:off x="493482" y="1532176"/>
                <a:ext cx="8157029" cy="2018566"/>
              </a:xfrm>
              <a:prstGeom prst="rect">
                <a:avLst/>
              </a:prstGeom>
              <a:blipFill>
                <a:blip r:embed="rId2"/>
                <a:stretch>
                  <a:fillRect l="-972" r="-972" b="-5740"/>
                </a:stretch>
              </a:blipFill>
            </p:spPr>
            <p:txBody>
              <a:bodyPr/>
              <a:lstStyle/>
              <a:p>
                <a:r>
                  <a:rPr lang="en-US">
                    <a:noFill/>
                  </a:rPr>
                  <a:t> </a:t>
                </a:r>
              </a:p>
            </p:txBody>
          </p:sp>
        </mc:Fallback>
      </mc:AlternateContent>
      <p:pic>
        <p:nvPicPr>
          <p:cNvPr id="3" name="Picture 2"/>
          <p:cNvPicPr>
            <a:picLocks noChangeAspect="1"/>
          </p:cNvPicPr>
          <p:nvPr/>
        </p:nvPicPr>
        <p:blipFill>
          <a:blip r:embed="rId3"/>
          <a:stretch>
            <a:fillRect/>
          </a:stretch>
        </p:blipFill>
        <p:spPr>
          <a:xfrm>
            <a:off x="6543923" y="3845487"/>
            <a:ext cx="961639" cy="845579"/>
          </a:xfrm>
          <a:prstGeom prst="rect">
            <a:avLst/>
          </a:prstGeom>
        </p:spPr>
      </p:pic>
    </p:spTree>
    <p:extLst>
      <p:ext uri="{BB962C8B-B14F-4D97-AF65-F5344CB8AC3E}">
        <p14:creationId xmlns:p14="http://schemas.microsoft.com/office/powerpoint/2010/main" val="720269054"/>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53" presetClass="entr" presetSubtype="16"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948E4FA-1743-3E9E-A4AB-F66124D56579}"/>
              </a:ext>
            </a:extLst>
          </p:cNvPr>
          <p:cNvSpPr/>
          <p:nvPr/>
        </p:nvSpPr>
        <p:spPr>
          <a:xfrm>
            <a:off x="353476" y="320858"/>
            <a:ext cx="3162124" cy="592601"/>
          </a:xfrm>
          <a:prstGeom prst="rect">
            <a:avLst/>
          </a:prstGeom>
          <a:solidFill>
            <a:schemeClr val="accent3">
              <a:lumMod val="20000"/>
              <a:lumOff val="8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200" b="1" dirty="0">
                <a:solidFill>
                  <a:schemeClr val="accent3">
                    <a:lumMod val="50000"/>
                  </a:schemeClr>
                </a:solidFill>
                <a:latin typeface="Arial" panose="020B0604020202020204" pitchFamily="34" charset="0"/>
                <a:cs typeface="Arial" panose="020B0604020202020204" pitchFamily="34" charset="0"/>
              </a:rPr>
              <a:t>Ví dụ 5 (SGK/tr.13)</a:t>
            </a:r>
          </a:p>
        </p:txBody>
      </p:sp>
      <p:sp>
        <p:nvSpPr>
          <p:cNvPr id="3" name="TextBox 2">
            <a:extLst>
              <a:ext uri="{FF2B5EF4-FFF2-40B4-BE49-F238E27FC236}">
                <a16:creationId xmlns:a16="http://schemas.microsoft.com/office/drawing/2014/main" id="{3B986490-D49A-5204-13CE-9370647EAC27}"/>
              </a:ext>
            </a:extLst>
          </p:cNvPr>
          <p:cNvSpPr txBox="1"/>
          <p:nvPr/>
        </p:nvSpPr>
        <p:spPr>
          <a:xfrm>
            <a:off x="234978" y="998976"/>
            <a:ext cx="8658139" cy="1341457"/>
          </a:xfrm>
          <a:prstGeom prst="rect">
            <a:avLst/>
          </a:prstGeom>
          <a:noFill/>
        </p:spPr>
        <p:txBody>
          <a:bodyPr wrap="none" rtlCol="0">
            <a:spAutoFit/>
          </a:bodyPr>
          <a:lstStyle/>
          <a:p>
            <a:pPr algn="ctr">
              <a:lnSpc>
                <a:spcPct val="200000"/>
              </a:lnSpc>
            </a:pPr>
            <a:r>
              <a:rPr lang="en-VN" sz="2200" dirty="0"/>
              <a:t>Không giải phương trình, hãy nhận xét số nghiệm của phương trình</a:t>
            </a:r>
          </a:p>
          <a:p>
            <a:pPr algn="ctr">
              <a:lnSpc>
                <a:spcPct val="200000"/>
              </a:lnSpc>
            </a:pPr>
            <a:r>
              <a:rPr lang="en-US" sz="2200" dirty="0"/>
              <a:t>x</a:t>
            </a:r>
            <a:r>
              <a:rPr lang="en-VN" sz="2200" baseline="30000" dirty="0"/>
              <a:t>2</a:t>
            </a:r>
            <a:r>
              <a:rPr lang="en-VN" sz="2200" dirty="0"/>
              <a:t> + 3 572x - 3 573 = 0</a:t>
            </a:r>
          </a:p>
        </p:txBody>
      </p:sp>
      <p:sp>
        <p:nvSpPr>
          <p:cNvPr id="4" name="Rectangle 3">
            <a:extLst>
              <a:ext uri="{FF2B5EF4-FFF2-40B4-BE49-F238E27FC236}">
                <a16:creationId xmlns:a16="http://schemas.microsoft.com/office/drawing/2014/main" id="{7CEF3792-7FCD-5D22-4504-C633C79D1529}"/>
              </a:ext>
            </a:extLst>
          </p:cNvPr>
          <p:cNvSpPr/>
          <p:nvPr/>
        </p:nvSpPr>
        <p:spPr>
          <a:xfrm>
            <a:off x="3845433" y="2655955"/>
            <a:ext cx="1569757" cy="432298"/>
          </a:xfrm>
          <a:prstGeom prst="rect">
            <a:avLst/>
          </a:prstGeom>
          <a:solidFill>
            <a:schemeClr val="accent6"/>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200" b="1" dirty="0">
                <a:solidFill>
                  <a:srgbClr val="FF0000"/>
                </a:solidFill>
                <a:latin typeface="Arial" panose="020B0604020202020204" pitchFamily="34" charset="0"/>
                <a:cs typeface="Arial" panose="020B0604020202020204" pitchFamily="34" charset="0"/>
              </a:rPr>
              <a:t>Giải</a:t>
            </a:r>
          </a:p>
        </p:txBody>
      </p:sp>
      <p:sp>
        <p:nvSpPr>
          <p:cNvPr id="5" name="TextBox 4">
            <a:extLst>
              <a:ext uri="{FF2B5EF4-FFF2-40B4-BE49-F238E27FC236}">
                <a16:creationId xmlns:a16="http://schemas.microsoft.com/office/drawing/2014/main" id="{DCC2C222-1743-B658-77D9-0775639858EF}"/>
              </a:ext>
            </a:extLst>
          </p:cNvPr>
          <p:cNvSpPr txBox="1"/>
          <p:nvPr/>
        </p:nvSpPr>
        <p:spPr>
          <a:xfrm>
            <a:off x="1207740" y="3215866"/>
            <a:ext cx="6845144" cy="1341457"/>
          </a:xfrm>
          <a:prstGeom prst="rect">
            <a:avLst/>
          </a:prstGeom>
          <a:noFill/>
        </p:spPr>
        <p:txBody>
          <a:bodyPr wrap="none" rtlCol="0">
            <a:spAutoFit/>
          </a:bodyPr>
          <a:lstStyle/>
          <a:p>
            <a:pPr>
              <a:lnSpc>
                <a:spcPct val="200000"/>
              </a:lnSpc>
            </a:pPr>
            <a:r>
              <a:rPr lang="en-VN" sz="2200" dirty="0"/>
              <a:t>Ta có a = 1 &gt; 0, c = -3 573 &lt; 0, suy ra a và c trái dấu.</a:t>
            </a:r>
          </a:p>
          <a:p>
            <a:pPr>
              <a:lnSpc>
                <a:spcPct val="200000"/>
              </a:lnSpc>
            </a:pPr>
            <a:r>
              <a:rPr lang="en-VN" sz="2200" dirty="0"/>
              <a:t>Do đó phương trình có hai nghiệm phân biệt.</a:t>
            </a:r>
          </a:p>
        </p:txBody>
      </p:sp>
      <p:sp>
        <p:nvSpPr>
          <p:cNvPr id="6" name="Rectangle 5"/>
          <p:cNvSpPr/>
          <p:nvPr/>
        </p:nvSpPr>
        <p:spPr>
          <a:xfrm>
            <a:off x="8523798" y="1669704"/>
            <a:ext cx="477079" cy="1909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6145956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5">
                                            <p:txEl>
                                              <p:pRg st="0" end="0"/>
                                            </p:txEl>
                                          </p:spTgt>
                                        </p:tgtEl>
                                        <p:attrNameLst>
                                          <p:attrName>style.visibility</p:attrName>
                                        </p:attrNameLst>
                                      </p:cBhvr>
                                      <p:to>
                                        <p:strVal val="visible"/>
                                      </p:to>
                                    </p:set>
                                    <p:animEffect transition="in" filter="wipe(left)">
                                      <p:cBhvr>
                                        <p:cTn id="24" dur="500"/>
                                        <p:tgtEl>
                                          <p:spTgt spid="5">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5">
                                            <p:txEl>
                                              <p:pRg st="1" end="1"/>
                                            </p:txEl>
                                          </p:spTgt>
                                        </p:tgtEl>
                                        <p:attrNameLst>
                                          <p:attrName>style.visibility</p:attrName>
                                        </p:attrNameLst>
                                      </p:cBhvr>
                                      <p:to>
                                        <p:strVal val="visible"/>
                                      </p:to>
                                    </p:set>
                                    <p:animEffect transition="in" filter="wipe(left)">
                                      <p:cBhvr>
                                        <p:cTn id="29"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600BC32-1330-F487-96BB-89F844762F3C}"/>
              </a:ext>
            </a:extLst>
          </p:cNvPr>
          <p:cNvSpPr/>
          <p:nvPr/>
        </p:nvSpPr>
        <p:spPr>
          <a:xfrm>
            <a:off x="204809" y="164113"/>
            <a:ext cx="1337743" cy="454236"/>
          </a:xfrm>
          <a:prstGeom prst="rect">
            <a:avLst/>
          </a:prstGeom>
          <a:solidFill>
            <a:srgbClr val="FEFAF2"/>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200" b="1" dirty="0">
                <a:solidFill>
                  <a:srgbClr val="C00000"/>
                </a:solidFill>
                <a:latin typeface="Arial" panose="020B0604020202020204" pitchFamily="34" charset="0"/>
                <a:cs typeface="Arial" panose="020B0604020202020204" pitchFamily="34" charset="0"/>
              </a:rPr>
              <a:t>Chú ý</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EA80F0D3-ED22-E7CE-5EC4-98436AC869AF}"/>
                  </a:ext>
                </a:extLst>
              </p:cNvPr>
              <p:cNvSpPr txBox="1"/>
              <p:nvPr/>
            </p:nvSpPr>
            <p:spPr>
              <a:xfrm>
                <a:off x="1105472" y="665247"/>
                <a:ext cx="6933052" cy="4352730"/>
              </a:xfrm>
              <a:prstGeom prst="rect">
                <a:avLst/>
              </a:prstGeom>
              <a:noFill/>
            </p:spPr>
            <p:txBody>
              <a:bodyPr wrap="none" rtlCol="0">
                <a:spAutoFit/>
              </a:bodyPr>
              <a:lstStyle/>
              <a:p>
                <a:pPr>
                  <a:lnSpc>
                    <a:spcPct val="150000"/>
                  </a:lnSpc>
                </a:pPr>
                <a:r>
                  <a:rPr lang="en-VN" sz="2000" dirty="0">
                    <a:latin typeface="Arial" panose="020B0604020202020204" pitchFamily="34" charset="0"/>
                    <a:cs typeface="Arial" panose="020B0604020202020204" pitchFamily="34" charset="0"/>
                  </a:rPr>
                  <a:t>Trong phương trình ax</a:t>
                </a:r>
                <a:r>
                  <a:rPr lang="en-VN" sz="2000" baseline="30000" dirty="0">
                    <a:latin typeface="Arial" panose="020B0604020202020204" pitchFamily="34" charset="0"/>
                    <a:cs typeface="Arial" panose="020B0604020202020204" pitchFamily="34" charset="0"/>
                  </a:rPr>
                  <a:t>2</a:t>
                </a:r>
                <a:r>
                  <a:rPr lang="en-VN" sz="2000" dirty="0">
                    <a:latin typeface="Arial" panose="020B0604020202020204" pitchFamily="34" charset="0"/>
                    <a:cs typeface="Arial" panose="020B0604020202020204" pitchFamily="34" charset="0"/>
                  </a:rPr>
                  <a:t> + bx + c = 0 (a </a:t>
                </a:r>
                <a14:m>
                  <m:oMath xmlns:m="http://schemas.openxmlformats.org/officeDocument/2006/math">
                    <m:r>
                      <a:rPr lang="en-VN" sz="2000" i="0" smtClean="0">
                        <a:latin typeface="Cambria Math" panose="02040503050406030204" pitchFamily="18" charset="0"/>
                        <a:ea typeface="Cambria Math" panose="02040503050406030204" pitchFamily="18" charset="0"/>
                      </a:rPr>
                      <m:t>≠</m:t>
                    </m:r>
                  </m:oMath>
                </a14:m>
                <a:r>
                  <a:rPr lang="en-VN" sz="2000" dirty="0">
                    <a:latin typeface="Arial" panose="020B0604020202020204" pitchFamily="34" charset="0"/>
                    <a:cs typeface="Arial" panose="020B0604020202020204" pitchFamily="34" charset="0"/>
                  </a:rPr>
                  <a:t> 0), khi b = 2b’ thì</a:t>
                </a:r>
              </a:p>
              <a:p>
                <a:pPr algn="ctr">
                  <a:lnSpc>
                    <a:spcPct val="150000"/>
                  </a:lnSpc>
                </a:pPr>
                <a14:m>
                  <m:oMath xmlns:m="http://schemas.openxmlformats.org/officeDocument/2006/math">
                    <m:r>
                      <a:rPr lang="en-VN" sz="2000" i="0" smtClean="0">
                        <a:latin typeface="Cambria Math" panose="02040503050406030204" pitchFamily="18" charset="0"/>
                        <a:ea typeface="Cambria Math" panose="02040503050406030204" pitchFamily="18" charset="0"/>
                      </a:rPr>
                      <m:t>∆</m:t>
                    </m:r>
                  </m:oMath>
                </a14:m>
                <a:r>
                  <a:rPr lang="en-VN" sz="2000" dirty="0">
                    <a:latin typeface="Arial" panose="020B0604020202020204" pitchFamily="34" charset="0"/>
                    <a:cs typeface="Arial" panose="020B0604020202020204" pitchFamily="34" charset="0"/>
                  </a:rPr>
                  <a:t> = b</a:t>
                </a:r>
                <a:r>
                  <a:rPr lang="en-VN" sz="2000" baseline="30000" dirty="0">
                    <a:latin typeface="Arial" panose="020B0604020202020204" pitchFamily="34" charset="0"/>
                    <a:cs typeface="Arial" panose="020B0604020202020204" pitchFamily="34" charset="0"/>
                  </a:rPr>
                  <a:t>2</a:t>
                </a:r>
                <a:r>
                  <a:rPr lang="en-VN" sz="2000" dirty="0">
                    <a:latin typeface="Arial" panose="020B0604020202020204" pitchFamily="34" charset="0"/>
                    <a:cs typeface="Arial" panose="020B0604020202020204" pitchFamily="34" charset="0"/>
                  </a:rPr>
                  <a:t> – 4ac = (2b’)</a:t>
                </a:r>
                <a:r>
                  <a:rPr lang="en-VN" sz="2000" baseline="30000" dirty="0">
                    <a:latin typeface="Arial" panose="020B0604020202020204" pitchFamily="34" charset="0"/>
                    <a:cs typeface="Arial" panose="020B0604020202020204" pitchFamily="34" charset="0"/>
                  </a:rPr>
                  <a:t>2</a:t>
                </a:r>
                <a:r>
                  <a:rPr lang="en-VN" sz="2000" dirty="0">
                    <a:latin typeface="Arial" panose="020B0604020202020204" pitchFamily="34" charset="0"/>
                    <a:cs typeface="Arial" panose="020B0604020202020204" pitchFamily="34" charset="0"/>
                  </a:rPr>
                  <a:t> – 4ac = 4(b’</a:t>
                </a:r>
                <a:r>
                  <a:rPr lang="en-VN" sz="2000" baseline="30000" dirty="0">
                    <a:latin typeface="Arial" panose="020B0604020202020204" pitchFamily="34" charset="0"/>
                    <a:cs typeface="Arial" panose="020B0604020202020204" pitchFamily="34" charset="0"/>
                  </a:rPr>
                  <a:t>2</a:t>
                </a:r>
                <a:r>
                  <a:rPr lang="en-VN" sz="2000" dirty="0">
                    <a:latin typeface="Arial" panose="020B0604020202020204" pitchFamily="34" charset="0"/>
                    <a:cs typeface="Arial" panose="020B0604020202020204" pitchFamily="34" charset="0"/>
                  </a:rPr>
                  <a:t> – ac).</a:t>
                </a:r>
              </a:p>
              <a:p>
                <a:pPr>
                  <a:lnSpc>
                    <a:spcPct val="150000"/>
                  </a:lnSpc>
                </a:pPr>
                <a:r>
                  <a:rPr lang="en-VN" sz="2000" dirty="0">
                    <a:latin typeface="Arial" panose="020B0604020202020204" pitchFamily="34" charset="0"/>
                    <a:cs typeface="Arial" panose="020B0604020202020204" pitchFamily="34" charset="0"/>
                  </a:rPr>
                  <a:t>Đặt </a:t>
                </a:r>
                <a14:m>
                  <m:oMath xmlns:m="http://schemas.openxmlformats.org/officeDocument/2006/math">
                    <m:r>
                      <a:rPr lang="en-VN" sz="2000" i="0" smtClean="0">
                        <a:latin typeface="Cambria Math" panose="02040503050406030204" pitchFamily="18" charset="0"/>
                        <a:ea typeface="Cambria Math" panose="02040503050406030204" pitchFamily="18" charset="0"/>
                      </a:rPr>
                      <m:t>∆</m:t>
                    </m:r>
                  </m:oMath>
                </a14:m>
                <a:r>
                  <a:rPr lang="en-VN" sz="2000" dirty="0">
                    <a:latin typeface="Arial" panose="020B0604020202020204" pitchFamily="34" charset="0"/>
                    <a:cs typeface="Arial" panose="020B0604020202020204" pitchFamily="34" charset="0"/>
                  </a:rPr>
                  <a:t>’ = b’</a:t>
                </a:r>
                <a:r>
                  <a:rPr lang="en-VN" sz="2000" baseline="30000" dirty="0">
                    <a:latin typeface="Arial" panose="020B0604020202020204" pitchFamily="34" charset="0"/>
                    <a:cs typeface="Arial" panose="020B0604020202020204" pitchFamily="34" charset="0"/>
                  </a:rPr>
                  <a:t>2</a:t>
                </a:r>
                <a:r>
                  <a:rPr lang="en-VN" sz="2000" dirty="0">
                    <a:latin typeface="Arial" panose="020B0604020202020204" pitchFamily="34" charset="0"/>
                    <a:cs typeface="Arial" panose="020B0604020202020204" pitchFamily="34" charset="0"/>
                  </a:rPr>
                  <a:t> – ac, ta được </a:t>
                </a:r>
                <a14:m>
                  <m:oMath xmlns:m="http://schemas.openxmlformats.org/officeDocument/2006/math">
                    <m:r>
                      <a:rPr lang="en-VN" sz="2000" i="0">
                        <a:latin typeface="Cambria Math" panose="02040503050406030204" pitchFamily="18" charset="0"/>
                        <a:ea typeface="Cambria Math" panose="02040503050406030204" pitchFamily="18" charset="0"/>
                      </a:rPr>
                      <m:t>∆</m:t>
                    </m:r>
                  </m:oMath>
                </a14:m>
                <a:r>
                  <a:rPr lang="en-VN" sz="2000" dirty="0">
                    <a:latin typeface="Arial" panose="020B0604020202020204" pitchFamily="34" charset="0"/>
                    <a:cs typeface="Arial" panose="020B0604020202020204" pitchFamily="34" charset="0"/>
                  </a:rPr>
                  <a:t> = 4</a:t>
                </a:r>
                <a14:m>
                  <m:oMath xmlns:m="http://schemas.openxmlformats.org/officeDocument/2006/math">
                    <m:r>
                      <a:rPr lang="en-VN" sz="2000" i="0">
                        <a:latin typeface="Cambria Math" panose="02040503050406030204" pitchFamily="18" charset="0"/>
                        <a:ea typeface="Cambria Math" panose="02040503050406030204" pitchFamily="18" charset="0"/>
                      </a:rPr>
                      <m:t>∆</m:t>
                    </m:r>
                  </m:oMath>
                </a14:m>
                <a:r>
                  <a:rPr lang="en-VN" sz="2000" dirty="0">
                    <a:latin typeface="Arial" panose="020B0604020202020204" pitchFamily="34" charset="0"/>
                    <a:cs typeface="Arial" panose="020B0604020202020204" pitchFamily="34" charset="0"/>
                  </a:rPr>
                  <a:t>’.</a:t>
                </a:r>
              </a:p>
              <a:p>
                <a:pPr>
                  <a:lnSpc>
                    <a:spcPct val="150000"/>
                  </a:lnSpc>
                </a:pPr>
                <a:r>
                  <a:rPr lang="en-VN" sz="2000" dirty="0">
                    <a:latin typeface="Arial" panose="020B0604020202020204" pitchFamily="34" charset="0"/>
                    <a:cs typeface="Arial" panose="020B0604020202020204" pitchFamily="34" charset="0"/>
                  </a:rPr>
                  <a:t>Khi đó, ta có công thức nghiệm thu gọn như sau:</a:t>
                </a:r>
              </a:p>
              <a:p>
                <a:pPr marL="342900" indent="-342900">
                  <a:lnSpc>
                    <a:spcPct val="150000"/>
                  </a:lnSpc>
                  <a:buFont typeface="Arial" panose="020B0604020202020204" pitchFamily="34" charset="0"/>
                  <a:buChar char="•"/>
                </a:pPr>
                <a:r>
                  <a:rPr lang="en-VN" sz="2000" dirty="0">
                    <a:latin typeface="Arial" panose="020B0604020202020204" pitchFamily="34" charset="0"/>
                    <a:cs typeface="Arial" panose="020B0604020202020204" pitchFamily="34" charset="0"/>
                  </a:rPr>
                  <a:t>Nếu </a:t>
                </a:r>
                <a14:m>
                  <m:oMath xmlns:m="http://schemas.openxmlformats.org/officeDocument/2006/math">
                    <m:r>
                      <a:rPr lang="en-VN" sz="2000" i="0" smtClean="0">
                        <a:latin typeface="Cambria Math" panose="02040503050406030204" pitchFamily="18" charset="0"/>
                        <a:ea typeface="Cambria Math" panose="02040503050406030204" pitchFamily="18" charset="0"/>
                      </a:rPr>
                      <m:t>∆</m:t>
                    </m:r>
                  </m:oMath>
                </a14:m>
                <a:r>
                  <a:rPr lang="en-VN" sz="2000" dirty="0">
                    <a:latin typeface="Arial" panose="020B0604020202020204" pitchFamily="34" charset="0"/>
                    <a:cs typeface="Arial" panose="020B0604020202020204" pitchFamily="34" charset="0"/>
                  </a:rPr>
                  <a:t>’ &gt; 0 thì phương trình có hai nghiệm phân biệt:</a:t>
                </a:r>
              </a:p>
              <a:p>
                <a:pPr algn="ctr">
                  <a:lnSpc>
                    <a:spcPct val="150000"/>
                  </a:lnSpc>
                </a:pPr>
                <a:r>
                  <a:rPr lang="en-US" sz="2000" dirty="0">
                    <a:latin typeface="Arial" panose="020B0604020202020204" pitchFamily="34" charset="0"/>
                    <a:cs typeface="Arial" panose="020B0604020202020204" pitchFamily="34" charset="0"/>
                  </a:rPr>
                  <a:t>x</a:t>
                </a:r>
                <a:r>
                  <a:rPr lang="en-VN" sz="2000" baseline="-25000" dirty="0">
                    <a:latin typeface="Arial" panose="020B0604020202020204" pitchFamily="34" charset="0"/>
                    <a:cs typeface="Arial" panose="020B0604020202020204" pitchFamily="34" charset="0"/>
                  </a:rPr>
                  <a:t>1</a:t>
                </a:r>
                <a:r>
                  <a:rPr lang="en-VN" sz="2000" dirty="0">
                    <a:latin typeface="Arial" panose="020B0604020202020204" pitchFamily="34" charset="0"/>
                    <a:cs typeface="Arial" panose="020B0604020202020204" pitchFamily="34" charset="0"/>
                  </a:rPr>
                  <a:t> = </a:t>
                </a:r>
                <a14:m>
                  <m:oMath xmlns:m="http://schemas.openxmlformats.org/officeDocument/2006/math">
                    <m:f>
                      <m:fPr>
                        <m:ctrlPr>
                          <a:rPr lang="en-VN" sz="2000" i="1" smtClean="0">
                            <a:latin typeface="Cambria Math" panose="02040503050406030204" pitchFamily="18" charset="0"/>
                            <a:cs typeface="Arial" panose="020B0604020202020204" pitchFamily="34" charset="0"/>
                          </a:rPr>
                        </m:ctrlPr>
                      </m:fPr>
                      <m:num>
                        <m:r>
                          <a:rPr lang="en-US" sz="2000" b="0" i="0" smtClean="0">
                            <a:latin typeface="Cambria Math" panose="02040503050406030204" pitchFamily="18" charset="0"/>
                            <a:cs typeface="Arial" panose="020B0604020202020204" pitchFamily="34" charset="0"/>
                          </a:rPr>
                          <m:t>−</m:t>
                        </m:r>
                        <m:sSup>
                          <m:sSupPr>
                            <m:ctrlPr>
                              <a:rPr lang="en-US" sz="2000" b="0" i="1" smtClean="0">
                                <a:latin typeface="Cambria Math" panose="02040503050406030204" pitchFamily="18" charset="0"/>
                                <a:cs typeface="Arial" panose="020B0604020202020204" pitchFamily="34" charset="0"/>
                              </a:rPr>
                            </m:ctrlPr>
                          </m:sSupPr>
                          <m:e>
                            <m:r>
                              <m:rPr>
                                <m:sty m:val="p"/>
                              </m:rPr>
                              <a:rPr lang="en-US" sz="2000" b="0" i="0" smtClean="0">
                                <a:latin typeface="Cambria Math" panose="02040503050406030204" pitchFamily="18" charset="0"/>
                                <a:cs typeface="Arial" panose="020B0604020202020204" pitchFamily="34" charset="0"/>
                              </a:rPr>
                              <m:t>b</m:t>
                            </m:r>
                          </m:e>
                          <m:sup>
                            <m:r>
                              <a:rPr lang="en-US" sz="2000" b="0" i="0" smtClean="0">
                                <a:latin typeface="Cambria Math" panose="02040503050406030204" pitchFamily="18" charset="0"/>
                                <a:cs typeface="Arial" panose="020B0604020202020204" pitchFamily="34" charset="0"/>
                              </a:rPr>
                              <m:t>′</m:t>
                            </m:r>
                          </m:sup>
                        </m:sSup>
                        <m:r>
                          <a:rPr lang="en-US" sz="2000" b="0" i="0" smtClean="0">
                            <a:latin typeface="Cambria Math" panose="02040503050406030204" pitchFamily="18" charset="0"/>
                            <a:cs typeface="Arial" panose="020B0604020202020204" pitchFamily="34" charset="0"/>
                          </a:rPr>
                          <m:t>+ </m:t>
                        </m:r>
                        <m:rad>
                          <m:radPr>
                            <m:degHide m:val="on"/>
                            <m:ctrlPr>
                              <a:rPr lang="en-US" sz="2000" b="0" i="1" smtClean="0">
                                <a:latin typeface="Cambria Math" panose="02040503050406030204" pitchFamily="18" charset="0"/>
                                <a:cs typeface="Arial" panose="020B0604020202020204" pitchFamily="34" charset="0"/>
                              </a:rPr>
                            </m:ctrlPr>
                          </m:radPr>
                          <m:deg/>
                          <m:e>
                            <m:r>
                              <a:rPr lang="en-VN" sz="2000" i="0">
                                <a:latin typeface="Cambria Math" panose="02040503050406030204" pitchFamily="18" charset="0"/>
                                <a:ea typeface="Cambria Math" panose="02040503050406030204" pitchFamily="18" charset="0"/>
                              </a:rPr>
                              <m:t>∆</m:t>
                            </m:r>
                            <m:r>
                              <m:rPr>
                                <m:nor/>
                              </m:rPr>
                              <a:rPr lang="en-VN" sz="2000" dirty="0">
                                <a:latin typeface="Arial" panose="020B0604020202020204" pitchFamily="34" charset="0"/>
                                <a:cs typeface="Arial" panose="020B0604020202020204" pitchFamily="34" charset="0"/>
                              </a:rPr>
                              <m:t>’</m:t>
                            </m:r>
                          </m:e>
                        </m:rad>
                      </m:num>
                      <m:den>
                        <m:r>
                          <m:rPr>
                            <m:sty m:val="p"/>
                          </m:rPr>
                          <a:rPr lang="en-US" sz="2000" b="0" i="0" smtClean="0">
                            <a:latin typeface="Cambria Math" panose="02040503050406030204" pitchFamily="18" charset="0"/>
                            <a:cs typeface="Arial" panose="020B0604020202020204" pitchFamily="34" charset="0"/>
                          </a:rPr>
                          <m:t>a</m:t>
                        </m:r>
                      </m:den>
                    </m:f>
                  </m:oMath>
                </a14:m>
                <a:r>
                  <a:rPr lang="en-VN" sz="2000" dirty="0">
                    <a:latin typeface="Arial" panose="020B0604020202020204" pitchFamily="34" charset="0"/>
                    <a:cs typeface="Arial" panose="020B0604020202020204" pitchFamily="34" charset="0"/>
                  </a:rPr>
                  <a:t> ; </a:t>
                </a:r>
                <a:r>
                  <a:rPr lang="en-US" sz="2000" dirty="0">
                    <a:latin typeface="Arial" panose="020B0604020202020204" pitchFamily="34" charset="0"/>
                    <a:cs typeface="Arial" panose="020B0604020202020204" pitchFamily="34" charset="0"/>
                  </a:rPr>
                  <a:t>x</a:t>
                </a:r>
                <a:r>
                  <a:rPr lang="en-VN" sz="2000" baseline="-25000" dirty="0">
                    <a:latin typeface="Arial" panose="020B0604020202020204" pitchFamily="34" charset="0"/>
                    <a:cs typeface="Arial" panose="020B0604020202020204" pitchFamily="34" charset="0"/>
                  </a:rPr>
                  <a:t>2</a:t>
                </a:r>
                <a:r>
                  <a:rPr lang="en-VN" sz="2000" dirty="0">
                    <a:latin typeface="Arial" panose="020B0604020202020204" pitchFamily="34" charset="0"/>
                    <a:cs typeface="Arial" panose="020B0604020202020204" pitchFamily="34" charset="0"/>
                  </a:rPr>
                  <a:t> = </a:t>
                </a:r>
                <a14:m>
                  <m:oMath xmlns:m="http://schemas.openxmlformats.org/officeDocument/2006/math">
                    <m:f>
                      <m:fPr>
                        <m:ctrlPr>
                          <a:rPr lang="en-VN" sz="2000" i="1">
                            <a:latin typeface="Cambria Math" panose="02040503050406030204" pitchFamily="18" charset="0"/>
                            <a:cs typeface="Arial" panose="020B0604020202020204" pitchFamily="34" charset="0"/>
                          </a:rPr>
                        </m:ctrlPr>
                      </m:fPr>
                      <m:num>
                        <m:r>
                          <a:rPr lang="en-US" sz="2000" i="0">
                            <a:latin typeface="Cambria Math" panose="02040503050406030204" pitchFamily="18" charset="0"/>
                            <a:cs typeface="Arial" panose="020B0604020202020204" pitchFamily="34" charset="0"/>
                          </a:rPr>
                          <m:t>−</m:t>
                        </m:r>
                        <m:sSup>
                          <m:sSupPr>
                            <m:ctrlPr>
                              <a:rPr lang="en-US" sz="2000" i="1">
                                <a:latin typeface="Cambria Math" panose="02040503050406030204" pitchFamily="18" charset="0"/>
                                <a:cs typeface="Arial" panose="020B0604020202020204" pitchFamily="34" charset="0"/>
                              </a:rPr>
                            </m:ctrlPr>
                          </m:sSupPr>
                          <m:e>
                            <m:r>
                              <m:rPr>
                                <m:sty m:val="p"/>
                              </m:rPr>
                              <a:rPr lang="en-US" sz="2000" i="0">
                                <a:latin typeface="Cambria Math" panose="02040503050406030204" pitchFamily="18" charset="0"/>
                                <a:cs typeface="Arial" panose="020B0604020202020204" pitchFamily="34" charset="0"/>
                              </a:rPr>
                              <m:t>b</m:t>
                            </m:r>
                          </m:e>
                          <m:sup>
                            <m:r>
                              <a:rPr lang="en-US" sz="2000" i="0">
                                <a:latin typeface="Cambria Math" panose="02040503050406030204" pitchFamily="18" charset="0"/>
                                <a:cs typeface="Arial" panose="020B0604020202020204" pitchFamily="34" charset="0"/>
                              </a:rPr>
                              <m:t>′</m:t>
                            </m:r>
                          </m:sup>
                        </m:sSup>
                        <m:r>
                          <a:rPr lang="en-US" sz="2000" b="0" i="0" smtClean="0">
                            <a:latin typeface="Cambria Math" panose="02040503050406030204" pitchFamily="18" charset="0"/>
                            <a:cs typeface="Arial" panose="020B0604020202020204" pitchFamily="34" charset="0"/>
                          </a:rPr>
                          <m:t>−</m:t>
                        </m:r>
                        <m:r>
                          <a:rPr lang="en-US" sz="2000" i="0">
                            <a:latin typeface="Cambria Math" panose="02040503050406030204" pitchFamily="18" charset="0"/>
                            <a:cs typeface="Arial" panose="020B0604020202020204" pitchFamily="34" charset="0"/>
                          </a:rPr>
                          <m:t> </m:t>
                        </m:r>
                        <m:rad>
                          <m:radPr>
                            <m:degHide m:val="on"/>
                            <m:ctrlPr>
                              <a:rPr lang="en-US" sz="2000" i="1">
                                <a:latin typeface="Cambria Math" panose="02040503050406030204" pitchFamily="18" charset="0"/>
                                <a:cs typeface="Arial" panose="020B0604020202020204" pitchFamily="34" charset="0"/>
                              </a:rPr>
                            </m:ctrlPr>
                          </m:radPr>
                          <m:deg/>
                          <m:e>
                            <m:r>
                              <a:rPr lang="en-VN" sz="2000" i="0">
                                <a:latin typeface="Cambria Math" panose="02040503050406030204" pitchFamily="18" charset="0"/>
                                <a:ea typeface="Cambria Math" panose="02040503050406030204" pitchFamily="18" charset="0"/>
                              </a:rPr>
                              <m:t>∆</m:t>
                            </m:r>
                            <m:r>
                              <m:rPr>
                                <m:nor/>
                              </m:rPr>
                              <a:rPr lang="en-VN" sz="2000" dirty="0">
                                <a:latin typeface="Arial" panose="020B0604020202020204" pitchFamily="34" charset="0"/>
                                <a:cs typeface="Arial" panose="020B0604020202020204" pitchFamily="34" charset="0"/>
                              </a:rPr>
                              <m:t>’</m:t>
                            </m:r>
                          </m:e>
                        </m:rad>
                      </m:num>
                      <m:den>
                        <m:r>
                          <m:rPr>
                            <m:sty m:val="p"/>
                          </m:rPr>
                          <a:rPr lang="en-US" sz="2000" i="0">
                            <a:latin typeface="Cambria Math" panose="02040503050406030204" pitchFamily="18" charset="0"/>
                            <a:cs typeface="Arial" panose="020B0604020202020204" pitchFamily="34" charset="0"/>
                          </a:rPr>
                          <m:t>a</m:t>
                        </m:r>
                      </m:den>
                    </m:f>
                  </m:oMath>
                </a14:m>
                <a:r>
                  <a:rPr lang="en-VN" sz="2000" dirty="0">
                    <a:latin typeface="Arial" panose="020B0604020202020204" pitchFamily="34" charset="0"/>
                    <a:cs typeface="Arial" panose="020B0604020202020204" pitchFamily="34" charset="0"/>
                  </a:rPr>
                  <a:t> ;</a:t>
                </a:r>
              </a:p>
              <a:p>
                <a:pPr marL="342900" indent="-342900">
                  <a:lnSpc>
                    <a:spcPct val="150000"/>
                  </a:lnSpc>
                  <a:buFont typeface="Arial" panose="020B0604020202020204" pitchFamily="34" charset="0"/>
                  <a:buChar char="•"/>
                </a:pPr>
                <a:r>
                  <a:rPr lang="en-VN" sz="2000" dirty="0">
                    <a:latin typeface="Arial" panose="020B0604020202020204" pitchFamily="34" charset="0"/>
                    <a:cs typeface="Arial" panose="020B0604020202020204" pitchFamily="34" charset="0"/>
                  </a:rPr>
                  <a:t>Nếu </a:t>
                </a:r>
                <a14:m>
                  <m:oMath xmlns:m="http://schemas.openxmlformats.org/officeDocument/2006/math">
                    <m:r>
                      <a:rPr lang="en-VN" sz="2000" i="0" smtClean="0">
                        <a:latin typeface="Cambria Math" panose="02040503050406030204" pitchFamily="18" charset="0"/>
                        <a:ea typeface="Cambria Math" panose="02040503050406030204" pitchFamily="18" charset="0"/>
                      </a:rPr>
                      <m:t>∆</m:t>
                    </m:r>
                  </m:oMath>
                </a14:m>
                <a:r>
                  <a:rPr lang="en-VN" sz="2000" dirty="0">
                    <a:latin typeface="Arial" panose="020B0604020202020204" pitchFamily="34" charset="0"/>
                    <a:cs typeface="Arial" panose="020B0604020202020204" pitchFamily="34" charset="0"/>
                  </a:rPr>
                  <a:t>’ = 0 thì phương trình có nghiệm kép x</a:t>
                </a:r>
                <a:r>
                  <a:rPr lang="en-VN" sz="2000" baseline="-25000" dirty="0">
                    <a:latin typeface="Arial" panose="020B0604020202020204" pitchFamily="34" charset="0"/>
                    <a:cs typeface="Arial" panose="020B0604020202020204" pitchFamily="34" charset="0"/>
                  </a:rPr>
                  <a:t>1</a:t>
                </a:r>
                <a:r>
                  <a:rPr lang="en-VN" sz="2000" dirty="0">
                    <a:latin typeface="Arial" panose="020B0604020202020204" pitchFamily="34" charset="0"/>
                    <a:cs typeface="Arial" panose="020B0604020202020204" pitchFamily="34" charset="0"/>
                  </a:rPr>
                  <a:t> = x</a:t>
                </a:r>
                <a:r>
                  <a:rPr lang="en-VN" sz="2000" baseline="-25000" dirty="0">
                    <a:latin typeface="Arial" panose="020B0604020202020204" pitchFamily="34" charset="0"/>
                    <a:cs typeface="Arial" panose="020B0604020202020204" pitchFamily="34" charset="0"/>
                  </a:rPr>
                  <a:t>2</a:t>
                </a:r>
                <a:r>
                  <a:rPr lang="en-VN" sz="2000" dirty="0">
                    <a:latin typeface="Arial" panose="020B0604020202020204" pitchFamily="34" charset="0"/>
                    <a:cs typeface="Arial" panose="020B0604020202020204" pitchFamily="34" charset="0"/>
                  </a:rPr>
                  <a:t> = </a:t>
                </a:r>
                <a14:m>
                  <m:oMath xmlns:m="http://schemas.openxmlformats.org/officeDocument/2006/math">
                    <m:f>
                      <m:fPr>
                        <m:ctrlPr>
                          <a:rPr lang="en-VN" sz="2000" i="1">
                            <a:latin typeface="Cambria Math" panose="02040503050406030204" pitchFamily="18" charset="0"/>
                            <a:cs typeface="Arial" panose="020B0604020202020204" pitchFamily="34" charset="0"/>
                          </a:rPr>
                        </m:ctrlPr>
                      </m:fPr>
                      <m:num>
                        <m:r>
                          <a:rPr lang="en-US" sz="2000" i="0">
                            <a:latin typeface="Cambria Math" panose="02040503050406030204" pitchFamily="18" charset="0"/>
                            <a:cs typeface="Arial" panose="020B0604020202020204" pitchFamily="34" charset="0"/>
                          </a:rPr>
                          <m:t>−</m:t>
                        </m:r>
                        <m:sSup>
                          <m:sSupPr>
                            <m:ctrlPr>
                              <a:rPr lang="en-US" sz="2000" i="1">
                                <a:latin typeface="Cambria Math" panose="02040503050406030204" pitchFamily="18" charset="0"/>
                                <a:cs typeface="Arial" panose="020B0604020202020204" pitchFamily="34" charset="0"/>
                              </a:rPr>
                            </m:ctrlPr>
                          </m:sSupPr>
                          <m:e>
                            <m:r>
                              <m:rPr>
                                <m:sty m:val="p"/>
                              </m:rPr>
                              <a:rPr lang="en-US" sz="2000" i="0">
                                <a:latin typeface="Cambria Math" panose="02040503050406030204" pitchFamily="18" charset="0"/>
                                <a:cs typeface="Arial" panose="020B0604020202020204" pitchFamily="34" charset="0"/>
                              </a:rPr>
                              <m:t>b</m:t>
                            </m:r>
                          </m:e>
                          <m:sup>
                            <m:r>
                              <a:rPr lang="en-US" sz="2000" i="0">
                                <a:latin typeface="Cambria Math" panose="02040503050406030204" pitchFamily="18" charset="0"/>
                                <a:cs typeface="Arial" panose="020B0604020202020204" pitchFamily="34" charset="0"/>
                              </a:rPr>
                              <m:t>′</m:t>
                            </m:r>
                          </m:sup>
                        </m:sSup>
                      </m:num>
                      <m:den>
                        <m:r>
                          <m:rPr>
                            <m:sty m:val="p"/>
                          </m:rPr>
                          <a:rPr lang="en-US" sz="2000" i="0">
                            <a:latin typeface="Cambria Math" panose="02040503050406030204" pitchFamily="18" charset="0"/>
                            <a:cs typeface="Arial" panose="020B0604020202020204" pitchFamily="34" charset="0"/>
                          </a:rPr>
                          <m:t>a</m:t>
                        </m:r>
                      </m:den>
                    </m:f>
                  </m:oMath>
                </a14:m>
                <a:r>
                  <a:rPr lang="en-VN" sz="2000" dirty="0">
                    <a:latin typeface="Arial" panose="020B0604020202020204" pitchFamily="34" charset="0"/>
                    <a:cs typeface="Arial" panose="020B0604020202020204" pitchFamily="34" charset="0"/>
                  </a:rPr>
                  <a:t>; </a:t>
                </a:r>
              </a:p>
              <a:p>
                <a:pPr marL="342900" indent="-342900">
                  <a:lnSpc>
                    <a:spcPct val="150000"/>
                  </a:lnSpc>
                  <a:buFont typeface="Arial" panose="020B0604020202020204" pitchFamily="34" charset="0"/>
                  <a:buChar char="•"/>
                </a:pPr>
                <a:r>
                  <a:rPr lang="en-VN" sz="2000" dirty="0">
                    <a:latin typeface="Arial" panose="020B0604020202020204" pitchFamily="34" charset="0"/>
                    <a:cs typeface="Arial" panose="020B0604020202020204" pitchFamily="34" charset="0"/>
                  </a:rPr>
                  <a:t>Nếu </a:t>
                </a:r>
                <a14:m>
                  <m:oMath xmlns:m="http://schemas.openxmlformats.org/officeDocument/2006/math">
                    <m:r>
                      <a:rPr lang="en-VN" sz="2000" i="0" smtClean="0">
                        <a:latin typeface="Cambria Math" panose="02040503050406030204" pitchFamily="18" charset="0"/>
                        <a:ea typeface="Cambria Math" panose="02040503050406030204" pitchFamily="18" charset="0"/>
                      </a:rPr>
                      <m:t>∆</m:t>
                    </m:r>
                  </m:oMath>
                </a14:m>
                <a:r>
                  <a:rPr lang="en-VN" sz="2000" dirty="0">
                    <a:latin typeface="Arial" panose="020B0604020202020204" pitchFamily="34" charset="0"/>
                    <a:cs typeface="Arial" panose="020B0604020202020204" pitchFamily="34" charset="0"/>
                  </a:rPr>
                  <a:t>’ &lt; 0 thì phương trình vô nghiệm.</a:t>
                </a:r>
              </a:p>
            </p:txBody>
          </p:sp>
        </mc:Choice>
        <mc:Fallback xmlns="">
          <p:sp>
            <p:nvSpPr>
              <p:cNvPr id="3" name="TextBox 2">
                <a:extLst>
                  <a:ext uri="{FF2B5EF4-FFF2-40B4-BE49-F238E27FC236}">
                    <a16:creationId xmlns:a16="http://schemas.microsoft.com/office/drawing/2014/main" id="{EA80F0D3-ED22-E7CE-5EC4-98436AC869AF}"/>
                  </a:ext>
                </a:extLst>
              </p:cNvPr>
              <p:cNvSpPr txBox="1">
                <a:spLocks noRot="1" noChangeAspect="1" noMove="1" noResize="1" noEditPoints="1" noAdjustHandles="1" noChangeArrowheads="1" noChangeShapeType="1" noTextEdit="1"/>
              </p:cNvSpPr>
              <p:nvPr/>
            </p:nvSpPr>
            <p:spPr>
              <a:xfrm>
                <a:off x="1105472" y="665247"/>
                <a:ext cx="6933052" cy="4352730"/>
              </a:xfrm>
              <a:prstGeom prst="rect">
                <a:avLst/>
              </a:prstGeom>
              <a:blipFill>
                <a:blip r:embed="rId2"/>
                <a:stretch>
                  <a:fillRect l="-879" b="-1681"/>
                </a:stretch>
              </a:blipFill>
            </p:spPr>
            <p:txBody>
              <a:bodyPr/>
              <a:lstStyle/>
              <a:p>
                <a:r>
                  <a:rPr lang="en-US">
                    <a:noFill/>
                  </a:rPr>
                  <a:t> </a:t>
                </a:r>
              </a:p>
            </p:txBody>
          </p:sp>
        </mc:Fallback>
      </mc:AlternateContent>
      <p:pic>
        <p:nvPicPr>
          <p:cNvPr id="4" name="Picture 3"/>
          <p:cNvPicPr>
            <a:picLocks noChangeAspect="1"/>
          </p:cNvPicPr>
          <p:nvPr/>
        </p:nvPicPr>
        <p:blipFill>
          <a:blip r:embed="rId3"/>
          <a:stretch>
            <a:fillRect/>
          </a:stretch>
        </p:blipFill>
        <p:spPr>
          <a:xfrm>
            <a:off x="8245503" y="4367808"/>
            <a:ext cx="611780" cy="537944"/>
          </a:xfrm>
          <a:prstGeom prst="rect">
            <a:avLst/>
          </a:prstGeom>
        </p:spPr>
      </p:pic>
    </p:spTree>
    <p:extLst>
      <p:ext uri="{BB962C8B-B14F-4D97-AF65-F5344CB8AC3E}">
        <p14:creationId xmlns:p14="http://schemas.microsoft.com/office/powerpoint/2010/main" val="1882210174"/>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E5E411F-45F9-924B-D75D-ED163578F123}"/>
              </a:ext>
            </a:extLst>
          </p:cNvPr>
          <p:cNvSpPr/>
          <p:nvPr/>
        </p:nvSpPr>
        <p:spPr>
          <a:xfrm>
            <a:off x="230895" y="282197"/>
            <a:ext cx="3067462" cy="592601"/>
          </a:xfrm>
          <a:prstGeom prst="rect">
            <a:avLst/>
          </a:prstGeom>
          <a:solidFill>
            <a:schemeClr val="accent3">
              <a:lumMod val="20000"/>
              <a:lumOff val="8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200" b="1" dirty="0">
                <a:solidFill>
                  <a:schemeClr val="accent3">
                    <a:lumMod val="50000"/>
                  </a:schemeClr>
                </a:solidFill>
                <a:latin typeface="Arial" panose="020B0604020202020204" pitchFamily="34" charset="0"/>
                <a:cs typeface="Arial" panose="020B0604020202020204" pitchFamily="34" charset="0"/>
              </a:rPr>
              <a:t>Ví dụ 6 (SGK/tr.13)</a:t>
            </a:r>
          </a:p>
        </p:txBody>
      </p:sp>
      <p:sp>
        <p:nvSpPr>
          <p:cNvPr id="3" name="TextBox 2">
            <a:extLst>
              <a:ext uri="{FF2B5EF4-FFF2-40B4-BE49-F238E27FC236}">
                <a16:creationId xmlns:a16="http://schemas.microsoft.com/office/drawing/2014/main" id="{DAEC3C27-AD9D-9046-7024-FCDB8EF76A16}"/>
              </a:ext>
            </a:extLst>
          </p:cNvPr>
          <p:cNvSpPr txBox="1"/>
          <p:nvPr/>
        </p:nvSpPr>
        <p:spPr>
          <a:xfrm>
            <a:off x="2222639" y="1131941"/>
            <a:ext cx="4698722" cy="430887"/>
          </a:xfrm>
          <a:prstGeom prst="rect">
            <a:avLst/>
          </a:prstGeom>
          <a:noFill/>
        </p:spPr>
        <p:txBody>
          <a:bodyPr wrap="none" rtlCol="0">
            <a:spAutoFit/>
          </a:bodyPr>
          <a:lstStyle/>
          <a:p>
            <a:r>
              <a:rPr lang="en-VN" sz="2200" dirty="0"/>
              <a:t>Giải phương trình 7x</a:t>
            </a:r>
            <a:r>
              <a:rPr lang="en-VN" sz="2200" baseline="30000" dirty="0"/>
              <a:t>2</a:t>
            </a:r>
            <a:r>
              <a:rPr lang="en-VN" sz="2200" dirty="0"/>
              <a:t> – 12x + 5 = 0.</a:t>
            </a:r>
          </a:p>
        </p:txBody>
      </p:sp>
      <p:sp>
        <p:nvSpPr>
          <p:cNvPr id="4" name="Rectangle 3">
            <a:extLst>
              <a:ext uri="{FF2B5EF4-FFF2-40B4-BE49-F238E27FC236}">
                <a16:creationId xmlns:a16="http://schemas.microsoft.com/office/drawing/2014/main" id="{6F17A5DE-3184-6CF8-3217-72A5D882939E}"/>
              </a:ext>
            </a:extLst>
          </p:cNvPr>
          <p:cNvSpPr/>
          <p:nvPr/>
        </p:nvSpPr>
        <p:spPr>
          <a:xfrm>
            <a:off x="3787118" y="1850438"/>
            <a:ext cx="1569757" cy="432298"/>
          </a:xfrm>
          <a:prstGeom prst="rect">
            <a:avLst/>
          </a:prstGeom>
          <a:solidFill>
            <a:schemeClr val="accent6"/>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200" b="1" dirty="0">
                <a:solidFill>
                  <a:srgbClr val="FF0000"/>
                </a:solidFill>
                <a:latin typeface="Arial" panose="020B0604020202020204" pitchFamily="34" charset="0"/>
                <a:cs typeface="Arial" panose="020B0604020202020204" pitchFamily="34" charset="0"/>
              </a:rPr>
              <a:t>Giải</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8E0BB63C-45D7-4379-01F7-C8757D859720}"/>
                  </a:ext>
                </a:extLst>
              </p:cNvPr>
              <p:cNvSpPr txBox="1"/>
              <p:nvPr/>
            </p:nvSpPr>
            <p:spPr>
              <a:xfrm>
                <a:off x="1636504" y="2454929"/>
                <a:ext cx="5870986" cy="2284215"/>
              </a:xfrm>
              <a:prstGeom prst="rect">
                <a:avLst/>
              </a:prstGeom>
              <a:noFill/>
            </p:spPr>
            <p:txBody>
              <a:bodyPr wrap="square" rtlCol="0">
                <a:spAutoFit/>
              </a:bodyPr>
              <a:lstStyle/>
              <a:p>
                <a:pPr>
                  <a:lnSpc>
                    <a:spcPct val="200000"/>
                  </a:lnSpc>
                </a:pPr>
                <a:r>
                  <a:rPr lang="en-VN" sz="2000" dirty="0">
                    <a:latin typeface="Arial" panose="020B0604020202020204" pitchFamily="34" charset="0"/>
                    <a:cs typeface="Arial" panose="020B0604020202020204" pitchFamily="34" charset="0"/>
                  </a:rPr>
                  <a:t>Ta có a = 7, b’ = -6, c = 5, </a:t>
                </a:r>
                <a14:m>
                  <m:oMath xmlns:m="http://schemas.openxmlformats.org/officeDocument/2006/math">
                    <m:r>
                      <a:rPr lang="en-VN" sz="2000" i="0" smtClean="0">
                        <a:latin typeface="Cambria Math" panose="02040503050406030204" pitchFamily="18" charset="0"/>
                        <a:ea typeface="Cambria Math" panose="02040503050406030204" pitchFamily="18" charset="0"/>
                      </a:rPr>
                      <m:t>∆</m:t>
                    </m:r>
                  </m:oMath>
                </a14:m>
                <a:r>
                  <a:rPr lang="en-VN" sz="2000" dirty="0">
                    <a:latin typeface="Arial" panose="020B0604020202020204" pitchFamily="34" charset="0"/>
                    <a:cs typeface="Arial" panose="020B0604020202020204" pitchFamily="34" charset="0"/>
                  </a:rPr>
                  <a:t>’ = (-6)</a:t>
                </a:r>
                <a:r>
                  <a:rPr lang="en-VN" sz="2000" baseline="30000" dirty="0">
                    <a:latin typeface="Arial" panose="020B0604020202020204" pitchFamily="34" charset="0"/>
                    <a:cs typeface="Arial" panose="020B0604020202020204" pitchFamily="34" charset="0"/>
                  </a:rPr>
                  <a:t>2</a:t>
                </a:r>
                <a:r>
                  <a:rPr lang="en-VN" sz="2000" dirty="0">
                    <a:latin typeface="Arial" panose="020B0604020202020204" pitchFamily="34" charset="0"/>
                    <a:cs typeface="Arial" panose="020B0604020202020204" pitchFamily="34" charset="0"/>
                  </a:rPr>
                  <a:t> – 7 . 5 = 1 &gt; 0.</a:t>
                </a:r>
              </a:p>
              <a:p>
                <a:pPr>
                  <a:lnSpc>
                    <a:spcPct val="200000"/>
                  </a:lnSpc>
                </a:pPr>
                <a:r>
                  <a:rPr lang="en-VN" sz="2000" dirty="0">
                    <a:latin typeface="Arial" panose="020B0604020202020204" pitchFamily="34" charset="0"/>
                    <a:cs typeface="Arial" panose="020B0604020202020204" pitchFamily="34" charset="0"/>
                  </a:rPr>
                  <a:t>Vậy phương trình có hai nghiệm phân biệt là</a:t>
                </a:r>
              </a:p>
              <a:p>
                <a:pPr algn="ctr">
                  <a:lnSpc>
                    <a:spcPct val="200000"/>
                  </a:lnSpc>
                </a:pPr>
                <a:r>
                  <a:rPr lang="en-VN" sz="2000" dirty="0">
                    <a:latin typeface="Arial" panose="020B0604020202020204" pitchFamily="34" charset="0"/>
                    <a:cs typeface="Arial" panose="020B0604020202020204" pitchFamily="34" charset="0"/>
                  </a:rPr>
                  <a:t> x</a:t>
                </a:r>
                <a:r>
                  <a:rPr lang="en-VN" sz="2000" baseline="-25000" dirty="0">
                    <a:latin typeface="Arial" panose="020B0604020202020204" pitchFamily="34" charset="0"/>
                    <a:cs typeface="Arial" panose="020B0604020202020204" pitchFamily="34" charset="0"/>
                  </a:rPr>
                  <a:t>1</a:t>
                </a:r>
                <a:r>
                  <a:rPr lang="en-VN" sz="2000" dirty="0">
                    <a:latin typeface="Arial" panose="020B0604020202020204" pitchFamily="34" charset="0"/>
                    <a:cs typeface="Arial" panose="020B0604020202020204" pitchFamily="34" charset="0"/>
                  </a:rPr>
                  <a:t> = </a:t>
                </a:r>
                <a14:m>
                  <m:oMath xmlns:m="http://schemas.openxmlformats.org/officeDocument/2006/math">
                    <m:f>
                      <m:fPr>
                        <m:ctrlPr>
                          <a:rPr lang="en-VN" sz="2400" i="1" smtClean="0">
                            <a:latin typeface="Cambria Math" panose="02040503050406030204" pitchFamily="18" charset="0"/>
                            <a:cs typeface="Arial" panose="020B0604020202020204" pitchFamily="34" charset="0"/>
                          </a:rPr>
                        </m:ctrlPr>
                      </m:fPr>
                      <m:num>
                        <m:r>
                          <a:rPr lang="en-US" sz="2400" b="0" i="0" smtClean="0">
                            <a:latin typeface="Cambria Math" panose="02040503050406030204" pitchFamily="18" charset="0"/>
                            <a:cs typeface="Arial" panose="020B0604020202020204" pitchFamily="34" charset="0"/>
                          </a:rPr>
                          <m:t>−</m:t>
                        </m:r>
                        <m:d>
                          <m:dPr>
                            <m:ctrlPr>
                              <a:rPr lang="en-US" sz="2400" b="0" i="1" smtClean="0">
                                <a:latin typeface="Cambria Math" panose="02040503050406030204" pitchFamily="18" charset="0"/>
                                <a:cs typeface="Arial" panose="020B0604020202020204" pitchFamily="34" charset="0"/>
                              </a:rPr>
                            </m:ctrlPr>
                          </m:dPr>
                          <m:e>
                            <m:r>
                              <a:rPr lang="en-US" sz="2400" b="0" i="0" smtClean="0">
                                <a:latin typeface="Cambria Math" panose="02040503050406030204" pitchFamily="18" charset="0"/>
                                <a:cs typeface="Arial" panose="020B0604020202020204" pitchFamily="34" charset="0"/>
                              </a:rPr>
                              <m:t>−6</m:t>
                            </m:r>
                          </m:e>
                        </m:d>
                        <m:r>
                          <a:rPr lang="en-US" sz="2400" b="0" i="0" smtClean="0">
                            <a:latin typeface="Cambria Math" panose="02040503050406030204" pitchFamily="18" charset="0"/>
                            <a:cs typeface="Arial" panose="020B0604020202020204" pitchFamily="34" charset="0"/>
                          </a:rPr>
                          <m:t>+1</m:t>
                        </m:r>
                      </m:num>
                      <m:den>
                        <m:r>
                          <a:rPr lang="en-US" sz="2400" b="0" i="0" dirty="0" smtClean="0">
                            <a:latin typeface="Cambria Math" panose="02040503050406030204" pitchFamily="18" charset="0"/>
                            <a:cs typeface="Arial" panose="020B0604020202020204" pitchFamily="34" charset="0"/>
                          </a:rPr>
                          <m:t>7</m:t>
                        </m:r>
                      </m:den>
                    </m:f>
                  </m:oMath>
                </a14:m>
                <a:r>
                  <a:rPr lang="en-VN" sz="2000" dirty="0">
                    <a:latin typeface="Arial" panose="020B0604020202020204" pitchFamily="34" charset="0"/>
                    <a:cs typeface="Arial" panose="020B0604020202020204" pitchFamily="34" charset="0"/>
                  </a:rPr>
                  <a:t> = </a:t>
                </a:r>
                <a:r>
                  <a:rPr lang="en-VN" sz="2000" dirty="0">
                    <a:solidFill>
                      <a:srgbClr val="FF0000"/>
                    </a:solidFill>
                    <a:latin typeface="Arial" panose="020B0604020202020204" pitchFamily="34" charset="0"/>
                    <a:cs typeface="Arial" panose="020B0604020202020204" pitchFamily="34" charset="0"/>
                  </a:rPr>
                  <a:t>1</a:t>
                </a:r>
                <a:r>
                  <a:rPr lang="en-VN" sz="2000" dirty="0">
                    <a:latin typeface="Arial" panose="020B0604020202020204" pitchFamily="34" charset="0"/>
                    <a:cs typeface="Arial" panose="020B0604020202020204" pitchFamily="34" charset="0"/>
                  </a:rPr>
                  <a:t>; x</a:t>
                </a:r>
                <a:r>
                  <a:rPr lang="en-VN" sz="2000" baseline="-25000" dirty="0">
                    <a:latin typeface="Arial" panose="020B0604020202020204" pitchFamily="34" charset="0"/>
                    <a:cs typeface="Arial" panose="020B0604020202020204" pitchFamily="34" charset="0"/>
                  </a:rPr>
                  <a:t>2</a:t>
                </a:r>
                <a:r>
                  <a:rPr lang="en-VN" sz="2000" dirty="0">
                    <a:latin typeface="Arial" panose="020B0604020202020204" pitchFamily="34" charset="0"/>
                    <a:cs typeface="Arial" panose="020B0604020202020204" pitchFamily="34" charset="0"/>
                  </a:rPr>
                  <a:t> = </a:t>
                </a:r>
                <a14:m>
                  <m:oMath xmlns:m="http://schemas.openxmlformats.org/officeDocument/2006/math">
                    <m:f>
                      <m:fPr>
                        <m:ctrlPr>
                          <a:rPr lang="en-VN" sz="2400" i="1">
                            <a:latin typeface="Cambria Math" panose="02040503050406030204" pitchFamily="18" charset="0"/>
                            <a:cs typeface="Arial" panose="020B0604020202020204" pitchFamily="34" charset="0"/>
                          </a:rPr>
                        </m:ctrlPr>
                      </m:fPr>
                      <m:num>
                        <m:r>
                          <a:rPr lang="en-US" sz="2400" b="0" i="0" smtClean="0">
                            <a:latin typeface="Cambria Math" panose="02040503050406030204" pitchFamily="18" charset="0"/>
                            <a:cs typeface="Arial" panose="020B0604020202020204" pitchFamily="34" charset="0"/>
                          </a:rPr>
                          <m:t>−</m:t>
                        </m:r>
                        <m:d>
                          <m:dPr>
                            <m:ctrlPr>
                              <a:rPr lang="en-US" sz="2400" b="0" i="1" smtClean="0">
                                <a:latin typeface="Cambria Math" panose="02040503050406030204" pitchFamily="18" charset="0"/>
                                <a:cs typeface="Arial" panose="020B0604020202020204" pitchFamily="34" charset="0"/>
                              </a:rPr>
                            </m:ctrlPr>
                          </m:dPr>
                          <m:e>
                            <m:r>
                              <a:rPr lang="en-US" sz="2400" b="0" i="0" smtClean="0">
                                <a:latin typeface="Cambria Math" panose="02040503050406030204" pitchFamily="18" charset="0"/>
                                <a:cs typeface="Arial" panose="020B0604020202020204" pitchFamily="34" charset="0"/>
                              </a:rPr>
                              <m:t>−6</m:t>
                            </m:r>
                          </m:e>
                        </m:d>
                        <m:r>
                          <a:rPr lang="en-US" sz="2400" b="0" i="0" smtClean="0">
                            <a:latin typeface="Cambria Math" panose="02040503050406030204" pitchFamily="18" charset="0"/>
                            <a:cs typeface="Arial" panose="020B0604020202020204" pitchFamily="34" charset="0"/>
                          </a:rPr>
                          <m:t>−1</m:t>
                        </m:r>
                      </m:num>
                      <m:den>
                        <m:r>
                          <a:rPr lang="en-US" sz="2400" b="0" i="0" dirty="0" smtClean="0">
                            <a:latin typeface="Cambria Math" panose="02040503050406030204" pitchFamily="18" charset="0"/>
                            <a:cs typeface="Arial" panose="020B0604020202020204" pitchFamily="34" charset="0"/>
                          </a:rPr>
                          <m:t>7</m:t>
                        </m:r>
                      </m:den>
                    </m:f>
                  </m:oMath>
                </a14:m>
                <a:r>
                  <a:rPr lang="en-VN" sz="2000" dirty="0">
                    <a:latin typeface="Arial" panose="020B0604020202020204" pitchFamily="34" charset="0"/>
                    <a:cs typeface="Arial" panose="020B0604020202020204" pitchFamily="34" charset="0"/>
                  </a:rPr>
                  <a:t> = </a:t>
                </a:r>
                <a14:m>
                  <m:oMath xmlns:m="http://schemas.openxmlformats.org/officeDocument/2006/math">
                    <m:f>
                      <m:fPr>
                        <m:ctrlPr>
                          <a:rPr lang="en-VN" sz="2400" i="1" smtClean="0">
                            <a:solidFill>
                              <a:srgbClr val="FF0000"/>
                            </a:solidFill>
                            <a:latin typeface="Cambria Math" panose="02040503050406030204" pitchFamily="18" charset="0"/>
                            <a:cs typeface="Arial" panose="020B0604020202020204" pitchFamily="34" charset="0"/>
                          </a:rPr>
                        </m:ctrlPr>
                      </m:fPr>
                      <m:num>
                        <m:r>
                          <a:rPr lang="en-US" sz="2400" b="0" i="0" smtClean="0">
                            <a:solidFill>
                              <a:srgbClr val="FF0000"/>
                            </a:solidFill>
                            <a:latin typeface="Cambria Math" panose="02040503050406030204" pitchFamily="18" charset="0"/>
                            <a:cs typeface="Arial" panose="020B0604020202020204" pitchFamily="34" charset="0"/>
                          </a:rPr>
                          <m:t>5</m:t>
                        </m:r>
                      </m:num>
                      <m:den>
                        <m:r>
                          <a:rPr lang="en-US" sz="2400" b="0" i="0" smtClean="0">
                            <a:solidFill>
                              <a:srgbClr val="FF0000"/>
                            </a:solidFill>
                            <a:latin typeface="Cambria Math" panose="02040503050406030204" pitchFamily="18" charset="0"/>
                            <a:cs typeface="Arial" panose="020B0604020202020204" pitchFamily="34" charset="0"/>
                          </a:rPr>
                          <m:t>7</m:t>
                        </m:r>
                      </m:den>
                    </m:f>
                  </m:oMath>
                </a14:m>
                <a:r>
                  <a:rPr lang="en-VN" sz="2000" dirty="0">
                    <a:latin typeface="Arial" panose="020B0604020202020204" pitchFamily="34" charset="0"/>
                    <a:cs typeface="Arial" panose="020B0604020202020204" pitchFamily="34" charset="0"/>
                  </a:rPr>
                  <a:t> .</a:t>
                </a:r>
              </a:p>
            </p:txBody>
          </p:sp>
        </mc:Choice>
        <mc:Fallback xmlns="">
          <p:sp>
            <p:nvSpPr>
              <p:cNvPr id="5" name="TextBox 4">
                <a:extLst>
                  <a:ext uri="{FF2B5EF4-FFF2-40B4-BE49-F238E27FC236}">
                    <a16:creationId xmlns:a16="http://schemas.microsoft.com/office/drawing/2014/main" id="{8E0BB63C-45D7-4379-01F7-C8757D859720}"/>
                  </a:ext>
                </a:extLst>
              </p:cNvPr>
              <p:cNvSpPr txBox="1">
                <a:spLocks noRot="1" noChangeAspect="1" noMove="1" noResize="1" noEditPoints="1" noAdjustHandles="1" noChangeArrowheads="1" noChangeShapeType="1" noTextEdit="1"/>
              </p:cNvSpPr>
              <p:nvPr/>
            </p:nvSpPr>
            <p:spPr>
              <a:xfrm>
                <a:off x="1636504" y="2454929"/>
                <a:ext cx="5870986" cy="2284215"/>
              </a:xfrm>
              <a:prstGeom prst="rect">
                <a:avLst/>
              </a:prstGeom>
              <a:blipFill>
                <a:blip r:embed="rId2"/>
                <a:stretch>
                  <a:fillRect l="-1037" r="-311"/>
                </a:stretch>
              </a:blipFill>
            </p:spPr>
            <p:txBody>
              <a:bodyPr/>
              <a:lstStyle/>
              <a:p>
                <a:r>
                  <a:rPr lang="en-US">
                    <a:noFill/>
                  </a:rPr>
                  <a:t> </a:t>
                </a:r>
              </a:p>
            </p:txBody>
          </p:sp>
        </mc:Fallback>
      </mc:AlternateContent>
      <p:sp>
        <p:nvSpPr>
          <p:cNvPr id="6" name="Rounded Rectangle 5"/>
          <p:cNvSpPr/>
          <p:nvPr/>
        </p:nvSpPr>
        <p:spPr>
          <a:xfrm>
            <a:off x="5080883" y="4739144"/>
            <a:ext cx="275992" cy="31788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8612587" y="1586682"/>
            <a:ext cx="275992" cy="31788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57902650"/>
      </p:ext>
    </p:extLst>
  </p:cSld>
  <p:clrMapOvr>
    <a:masterClrMapping/>
  </p:clrMapOvr>
  <p:transition spd="med">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up)">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5">
                                            <p:txEl>
                                              <p:pRg st="0" end="0"/>
                                            </p:txEl>
                                          </p:spTgt>
                                        </p:tgtEl>
                                        <p:attrNameLst>
                                          <p:attrName>style.visibility</p:attrName>
                                        </p:attrNameLst>
                                      </p:cBhvr>
                                      <p:to>
                                        <p:strVal val="visible"/>
                                      </p:to>
                                    </p:set>
                                    <p:animEffect transition="in" filter="randombar(horizontal)">
                                      <p:cBhvr>
                                        <p:cTn id="20" dur="500"/>
                                        <p:tgtEl>
                                          <p:spTgt spid="5">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5">
                                            <p:txEl>
                                              <p:pRg st="1" end="1"/>
                                            </p:txEl>
                                          </p:spTgt>
                                        </p:tgtEl>
                                        <p:attrNameLst>
                                          <p:attrName>style.visibility</p:attrName>
                                        </p:attrNameLst>
                                      </p:cBhvr>
                                      <p:to>
                                        <p:strVal val="visible"/>
                                      </p:to>
                                    </p:set>
                                    <p:animEffect transition="in" filter="randombar(horizontal)">
                                      <p:cBhvr>
                                        <p:cTn id="25" dur="500"/>
                                        <p:tgtEl>
                                          <p:spTgt spid="5">
                                            <p:txEl>
                                              <p:pRg st="1" end="1"/>
                                            </p:txEl>
                                          </p:spTgt>
                                        </p:tgtEl>
                                      </p:cBhvr>
                                    </p:animEffect>
                                  </p:childTnLst>
                                </p:cTn>
                              </p:par>
                              <p:par>
                                <p:cTn id="26" presetID="14" presetClass="entr" presetSubtype="10" fill="hold" nodeType="withEffect">
                                  <p:stCondLst>
                                    <p:cond delay="0"/>
                                  </p:stCondLst>
                                  <p:childTnLst>
                                    <p:set>
                                      <p:cBhvr>
                                        <p:cTn id="27" dur="1" fill="hold">
                                          <p:stCondLst>
                                            <p:cond delay="0"/>
                                          </p:stCondLst>
                                        </p:cTn>
                                        <p:tgtEl>
                                          <p:spTgt spid="5">
                                            <p:txEl>
                                              <p:pRg st="2" end="2"/>
                                            </p:txEl>
                                          </p:spTgt>
                                        </p:tgtEl>
                                        <p:attrNameLst>
                                          <p:attrName>style.visibility</p:attrName>
                                        </p:attrNameLst>
                                      </p:cBhvr>
                                      <p:to>
                                        <p:strVal val="visible"/>
                                      </p:to>
                                    </p:set>
                                    <p:animEffect transition="in" filter="randombar(horizontal)">
                                      <p:cBhvr>
                                        <p:cTn id="28"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Shape 524"/>
        <p:cNvGrpSpPr/>
        <p:nvPr/>
      </p:nvGrpSpPr>
      <p:grpSpPr>
        <a:xfrm>
          <a:off x="0" y="0"/>
          <a:ext cx="0" cy="0"/>
          <a:chOff x="0" y="0"/>
          <a:chExt cx="0" cy="0"/>
        </a:xfrm>
      </p:grpSpPr>
      <p:sp>
        <p:nvSpPr>
          <p:cNvPr id="4" name="Snip Diagonal Corner Rectangle 3">
            <a:extLst>
              <a:ext uri="{FF2B5EF4-FFF2-40B4-BE49-F238E27FC236}">
                <a16:creationId xmlns:a16="http://schemas.microsoft.com/office/drawing/2014/main" id="{17DFD1CC-B6CA-318C-22E5-CAD43CA837C8}"/>
              </a:ext>
            </a:extLst>
          </p:cNvPr>
          <p:cNvSpPr/>
          <p:nvPr/>
        </p:nvSpPr>
        <p:spPr>
          <a:xfrm>
            <a:off x="2208509" y="220339"/>
            <a:ext cx="4726982" cy="671804"/>
          </a:xfrm>
          <a:prstGeom prst="snip2DiagRect">
            <a:avLst/>
          </a:prstGeom>
          <a:solidFill>
            <a:schemeClr val="accent1">
              <a:lumMod val="20000"/>
              <a:lumOff val="80000"/>
            </a:schemeClr>
          </a:solidFill>
          <a:ln>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3600" b="1" dirty="0">
                <a:solidFill>
                  <a:srgbClr val="FF9300"/>
                </a:solidFill>
                <a:latin typeface="Arial" panose="020B0604020202020204" pitchFamily="34" charset="0"/>
                <a:cs typeface="Arial" panose="020B0604020202020204" pitchFamily="34" charset="0"/>
              </a:rPr>
              <a:t>NỘI DUNG BÀI HỌC</a:t>
            </a:r>
          </a:p>
        </p:txBody>
      </p:sp>
      <p:sp>
        <p:nvSpPr>
          <p:cNvPr id="30" name="TextBox 29">
            <a:extLst>
              <a:ext uri="{FF2B5EF4-FFF2-40B4-BE49-F238E27FC236}">
                <a16:creationId xmlns:a16="http://schemas.microsoft.com/office/drawing/2014/main" id="{128FA025-920F-638C-1B1C-C159797AE1CF}"/>
              </a:ext>
            </a:extLst>
          </p:cNvPr>
          <p:cNvSpPr txBox="1"/>
          <p:nvPr/>
        </p:nvSpPr>
        <p:spPr>
          <a:xfrm>
            <a:off x="226154" y="1175539"/>
            <a:ext cx="4194771" cy="1015663"/>
          </a:xfrm>
          <a:prstGeom prst="rect">
            <a:avLst/>
          </a:prstGeom>
          <a:solidFill>
            <a:srgbClr val="FFFCD4"/>
          </a:solidFill>
        </p:spPr>
        <p:txBody>
          <a:bodyPr wrap="square">
            <a:spAutoFit/>
          </a:bodyPr>
          <a:lstStyle/>
          <a:p>
            <a:pPr algn="just">
              <a:lnSpc>
                <a:spcPct val="150000"/>
              </a:lnSpc>
            </a:pPr>
            <a:r>
              <a:rPr lang="en" sz="2000" b="1" dirty="0">
                <a:latin typeface="Arial" panose="020B0604020202020204" pitchFamily="34" charset="0"/>
                <a:cs typeface="Arial" panose="020B0604020202020204" pitchFamily="34" charset="0"/>
              </a:rPr>
              <a:t>HOẠT </a:t>
            </a:r>
            <a:r>
              <a:rPr lang="en" sz="2000" b="1">
                <a:latin typeface="Arial" panose="020B0604020202020204" pitchFamily="34" charset="0"/>
                <a:cs typeface="Arial" panose="020B0604020202020204" pitchFamily="34" charset="0"/>
              </a:rPr>
              <a:t>ĐỘNG 1: </a:t>
            </a:r>
            <a:r>
              <a:rPr lang="en" sz="2000">
                <a:latin typeface="Arial" panose="020B0604020202020204" pitchFamily="34" charset="0"/>
                <a:cs typeface="Arial" panose="020B0604020202020204" pitchFamily="34" charset="0"/>
              </a:rPr>
              <a:t>Phương </a:t>
            </a:r>
            <a:r>
              <a:rPr lang="en" sz="2000" dirty="0" err="1">
                <a:latin typeface="Arial" panose="020B0604020202020204" pitchFamily="34" charset="0"/>
                <a:cs typeface="Arial" panose="020B0604020202020204" pitchFamily="34" charset="0"/>
              </a:rPr>
              <a:t>trình</a:t>
            </a:r>
            <a:r>
              <a:rPr lang="en" sz="2000" dirty="0">
                <a:latin typeface="Arial" panose="020B0604020202020204" pitchFamily="34" charset="0"/>
                <a:cs typeface="Arial" panose="020B0604020202020204" pitchFamily="34" charset="0"/>
              </a:rPr>
              <a:t> </a:t>
            </a:r>
            <a:r>
              <a:rPr lang="en" sz="2000" dirty="0" err="1">
                <a:latin typeface="Arial" panose="020B0604020202020204" pitchFamily="34" charset="0"/>
                <a:cs typeface="Arial" panose="020B0604020202020204" pitchFamily="34" charset="0"/>
              </a:rPr>
              <a:t>bậc</a:t>
            </a:r>
            <a:r>
              <a:rPr lang="en" sz="2000" dirty="0">
                <a:latin typeface="Arial" panose="020B0604020202020204" pitchFamily="34" charset="0"/>
                <a:cs typeface="Arial" panose="020B0604020202020204" pitchFamily="34" charset="0"/>
              </a:rPr>
              <a:t> </a:t>
            </a:r>
            <a:r>
              <a:rPr lang="en" sz="2000" dirty="0" err="1">
                <a:latin typeface="Arial" panose="020B0604020202020204" pitchFamily="34" charset="0"/>
                <a:cs typeface="Arial" panose="020B0604020202020204" pitchFamily="34" charset="0"/>
              </a:rPr>
              <a:t>hai</a:t>
            </a:r>
            <a:r>
              <a:rPr lang="en" sz="2000" dirty="0">
                <a:latin typeface="Arial" panose="020B0604020202020204" pitchFamily="34" charset="0"/>
                <a:cs typeface="Arial" panose="020B0604020202020204" pitchFamily="34" charset="0"/>
              </a:rPr>
              <a:t> </a:t>
            </a:r>
            <a:r>
              <a:rPr lang="en" sz="2000" dirty="0" err="1">
                <a:latin typeface="Arial" panose="020B0604020202020204" pitchFamily="34" charset="0"/>
                <a:cs typeface="Arial" panose="020B0604020202020204" pitchFamily="34" charset="0"/>
              </a:rPr>
              <a:t>một</a:t>
            </a:r>
            <a:r>
              <a:rPr lang="en" sz="2000" dirty="0">
                <a:latin typeface="Arial" panose="020B0604020202020204" pitchFamily="34" charset="0"/>
                <a:cs typeface="Arial" panose="020B0604020202020204" pitchFamily="34" charset="0"/>
              </a:rPr>
              <a:t> </a:t>
            </a:r>
            <a:r>
              <a:rPr lang="en" sz="2000" dirty="0" err="1">
                <a:latin typeface="Arial" panose="020B0604020202020204" pitchFamily="34" charset="0"/>
                <a:cs typeface="Arial" panose="020B0604020202020204" pitchFamily="34" charset="0"/>
              </a:rPr>
              <a:t>ẩn</a:t>
            </a:r>
            <a:endParaRPr lang="en-VN" sz="2000" dirty="0">
              <a:latin typeface="Arial" panose="020B0604020202020204" pitchFamily="34" charset="0"/>
              <a:cs typeface="Arial" panose="020B0604020202020204" pitchFamily="34" charset="0"/>
            </a:endParaRPr>
          </a:p>
        </p:txBody>
      </p:sp>
      <p:sp>
        <p:nvSpPr>
          <p:cNvPr id="32" name="TextBox 31">
            <a:extLst>
              <a:ext uri="{FF2B5EF4-FFF2-40B4-BE49-F238E27FC236}">
                <a16:creationId xmlns:a16="http://schemas.microsoft.com/office/drawing/2014/main" id="{93EB95FB-F6D3-29F1-630B-69975A80BE62}"/>
              </a:ext>
            </a:extLst>
          </p:cNvPr>
          <p:cNvSpPr txBox="1"/>
          <p:nvPr/>
        </p:nvSpPr>
        <p:spPr>
          <a:xfrm>
            <a:off x="226154" y="2530893"/>
            <a:ext cx="4194771" cy="1015663"/>
          </a:xfrm>
          <a:prstGeom prst="rect">
            <a:avLst/>
          </a:prstGeom>
          <a:solidFill>
            <a:srgbClr val="FFFCD4"/>
          </a:solidFill>
        </p:spPr>
        <p:txBody>
          <a:bodyPr wrap="square">
            <a:spAutoFit/>
          </a:bodyPr>
          <a:lstStyle/>
          <a:p>
            <a:pPr>
              <a:lnSpc>
                <a:spcPct val="150000"/>
              </a:lnSpc>
            </a:pPr>
            <a:r>
              <a:rPr lang="en" sz="2000" b="1" dirty="0">
                <a:latin typeface="Arial" panose="020B0604020202020204" pitchFamily="34" charset="0"/>
                <a:cs typeface="Arial" panose="020B0604020202020204" pitchFamily="34" charset="0"/>
              </a:rPr>
              <a:t>HOẠT ĐỘNG 2: </a:t>
            </a:r>
            <a:r>
              <a:rPr lang="en" sz="2000" dirty="0" err="1">
                <a:latin typeface="Arial" panose="020B0604020202020204" pitchFamily="34" charset="0"/>
                <a:cs typeface="Arial" panose="020B0604020202020204" pitchFamily="34" charset="0"/>
              </a:rPr>
              <a:t>Giải</a:t>
            </a:r>
            <a:r>
              <a:rPr lang="en" sz="2000" dirty="0">
                <a:latin typeface="Arial" panose="020B0604020202020204" pitchFamily="34" charset="0"/>
                <a:cs typeface="Arial" panose="020B0604020202020204" pitchFamily="34" charset="0"/>
              </a:rPr>
              <a:t> </a:t>
            </a:r>
            <a:r>
              <a:rPr lang="en" sz="2000" dirty="0" err="1">
                <a:latin typeface="Arial" panose="020B0604020202020204" pitchFamily="34" charset="0"/>
                <a:cs typeface="Arial" panose="020B0604020202020204" pitchFamily="34" charset="0"/>
              </a:rPr>
              <a:t>phương</a:t>
            </a:r>
            <a:r>
              <a:rPr lang="en" sz="2000" dirty="0">
                <a:latin typeface="Arial" panose="020B0604020202020204" pitchFamily="34" charset="0"/>
                <a:cs typeface="Arial" panose="020B0604020202020204" pitchFamily="34" charset="0"/>
              </a:rPr>
              <a:t> </a:t>
            </a:r>
            <a:r>
              <a:rPr lang="en" sz="2000" dirty="0" err="1">
                <a:latin typeface="Arial" panose="020B0604020202020204" pitchFamily="34" charset="0"/>
                <a:cs typeface="Arial" panose="020B0604020202020204" pitchFamily="34" charset="0"/>
              </a:rPr>
              <a:t>trình</a:t>
            </a:r>
            <a:r>
              <a:rPr lang="en" sz="2000" dirty="0">
                <a:latin typeface="Arial" panose="020B0604020202020204" pitchFamily="34" charset="0"/>
                <a:cs typeface="Arial" panose="020B0604020202020204" pitchFamily="34" charset="0"/>
              </a:rPr>
              <a:t> </a:t>
            </a:r>
            <a:r>
              <a:rPr lang="en" sz="2000" dirty="0" err="1">
                <a:latin typeface="Arial" panose="020B0604020202020204" pitchFamily="34" charset="0"/>
                <a:cs typeface="Arial" panose="020B0604020202020204" pitchFamily="34" charset="0"/>
              </a:rPr>
              <a:t>bậc</a:t>
            </a:r>
            <a:r>
              <a:rPr lang="en" sz="2000" dirty="0">
                <a:latin typeface="Arial" panose="020B0604020202020204" pitchFamily="34" charset="0"/>
                <a:cs typeface="Arial" panose="020B0604020202020204" pitchFamily="34" charset="0"/>
              </a:rPr>
              <a:t> </a:t>
            </a:r>
            <a:r>
              <a:rPr lang="en" sz="2000" dirty="0" err="1">
                <a:latin typeface="Arial" panose="020B0604020202020204" pitchFamily="34" charset="0"/>
                <a:cs typeface="Arial" panose="020B0604020202020204" pitchFamily="34" charset="0"/>
              </a:rPr>
              <a:t>hai</a:t>
            </a:r>
            <a:r>
              <a:rPr lang="en" sz="2000" dirty="0">
                <a:latin typeface="Arial" panose="020B0604020202020204" pitchFamily="34" charset="0"/>
                <a:cs typeface="Arial" panose="020B0604020202020204" pitchFamily="34" charset="0"/>
              </a:rPr>
              <a:t> </a:t>
            </a:r>
            <a:r>
              <a:rPr lang="en" sz="2000" dirty="0" err="1">
                <a:latin typeface="Arial" panose="020B0604020202020204" pitchFamily="34" charset="0"/>
                <a:cs typeface="Arial" panose="020B0604020202020204" pitchFamily="34" charset="0"/>
              </a:rPr>
              <a:t>một</a:t>
            </a:r>
            <a:r>
              <a:rPr lang="en" sz="2000" dirty="0">
                <a:latin typeface="Arial" panose="020B0604020202020204" pitchFamily="34" charset="0"/>
                <a:cs typeface="Arial" panose="020B0604020202020204" pitchFamily="34" charset="0"/>
              </a:rPr>
              <a:t> </a:t>
            </a:r>
            <a:r>
              <a:rPr lang="en" sz="2000" dirty="0" err="1">
                <a:latin typeface="Arial" panose="020B0604020202020204" pitchFamily="34" charset="0"/>
                <a:cs typeface="Arial" panose="020B0604020202020204" pitchFamily="34" charset="0"/>
              </a:rPr>
              <a:t>ẩn</a:t>
            </a:r>
            <a:r>
              <a:rPr lang="en" sz="2000" dirty="0">
                <a:latin typeface="Arial" panose="020B0604020202020204" pitchFamily="34" charset="0"/>
                <a:cs typeface="Arial" panose="020B0604020202020204" pitchFamily="34" charset="0"/>
              </a:rPr>
              <a:t> </a:t>
            </a:r>
            <a:r>
              <a:rPr lang="en" sz="2000" dirty="0" err="1">
                <a:latin typeface="Arial" panose="020B0604020202020204" pitchFamily="34" charset="0"/>
                <a:cs typeface="Arial" panose="020B0604020202020204" pitchFamily="34" charset="0"/>
              </a:rPr>
              <a:t>dạng</a:t>
            </a:r>
            <a:r>
              <a:rPr lang="en" sz="2000" dirty="0">
                <a:latin typeface="Arial" panose="020B0604020202020204" pitchFamily="34" charset="0"/>
                <a:cs typeface="Arial" panose="020B0604020202020204" pitchFamily="34" charset="0"/>
              </a:rPr>
              <a:t> </a:t>
            </a:r>
            <a:r>
              <a:rPr lang="en" sz="2000" dirty="0" err="1">
                <a:latin typeface="Arial" panose="020B0604020202020204" pitchFamily="34" charset="0"/>
                <a:cs typeface="Arial" panose="020B0604020202020204" pitchFamily="34" charset="0"/>
              </a:rPr>
              <a:t>đặc</a:t>
            </a:r>
            <a:r>
              <a:rPr lang="en" sz="2000" dirty="0">
                <a:latin typeface="Arial" panose="020B0604020202020204" pitchFamily="34" charset="0"/>
                <a:cs typeface="Arial" panose="020B0604020202020204" pitchFamily="34" charset="0"/>
              </a:rPr>
              <a:t> </a:t>
            </a:r>
            <a:r>
              <a:rPr lang="en" sz="2000" dirty="0" err="1">
                <a:latin typeface="Arial" panose="020B0604020202020204" pitchFamily="34" charset="0"/>
                <a:cs typeface="Arial" panose="020B0604020202020204" pitchFamily="34" charset="0"/>
              </a:rPr>
              <a:t>biệt</a:t>
            </a:r>
            <a:endParaRPr lang="en-VN" sz="2000" dirty="0">
              <a:latin typeface="Arial" panose="020B0604020202020204" pitchFamily="34" charset="0"/>
              <a:cs typeface="Arial" panose="020B0604020202020204" pitchFamily="34" charset="0"/>
            </a:endParaRPr>
          </a:p>
        </p:txBody>
      </p:sp>
      <p:sp>
        <p:nvSpPr>
          <p:cNvPr id="34" name="TextBox 33">
            <a:extLst>
              <a:ext uri="{FF2B5EF4-FFF2-40B4-BE49-F238E27FC236}">
                <a16:creationId xmlns:a16="http://schemas.microsoft.com/office/drawing/2014/main" id="{0E30E749-6E95-F005-93D3-FC36D5D99C5C}"/>
              </a:ext>
            </a:extLst>
          </p:cNvPr>
          <p:cNvSpPr txBox="1"/>
          <p:nvPr/>
        </p:nvSpPr>
        <p:spPr>
          <a:xfrm>
            <a:off x="4810273" y="1675419"/>
            <a:ext cx="4107307" cy="1015663"/>
          </a:xfrm>
          <a:prstGeom prst="rect">
            <a:avLst/>
          </a:prstGeom>
          <a:solidFill>
            <a:srgbClr val="FFFCD4"/>
          </a:solidFill>
        </p:spPr>
        <p:txBody>
          <a:bodyPr wrap="square">
            <a:spAutoFit/>
          </a:bodyPr>
          <a:lstStyle/>
          <a:p>
            <a:pPr algn="just">
              <a:lnSpc>
                <a:spcPct val="150000"/>
              </a:lnSpc>
            </a:pPr>
            <a:r>
              <a:rPr lang="en" sz="2000" b="1" dirty="0">
                <a:latin typeface="Arial" panose="020B0604020202020204" pitchFamily="34" charset="0"/>
                <a:cs typeface="Arial" panose="020B0604020202020204" pitchFamily="34" charset="0"/>
              </a:rPr>
              <a:t>HOẠT ĐỘNG 3: </a:t>
            </a:r>
            <a:r>
              <a:rPr lang="en" sz="2000" dirty="0" err="1">
                <a:latin typeface="Arial" panose="020B0604020202020204" pitchFamily="34" charset="0"/>
                <a:cs typeface="Arial" panose="020B0604020202020204" pitchFamily="34" charset="0"/>
              </a:rPr>
              <a:t>Công</a:t>
            </a:r>
            <a:r>
              <a:rPr lang="en" sz="2000" dirty="0">
                <a:latin typeface="Arial" panose="020B0604020202020204" pitchFamily="34" charset="0"/>
                <a:cs typeface="Arial" panose="020B0604020202020204" pitchFamily="34" charset="0"/>
              </a:rPr>
              <a:t> </a:t>
            </a:r>
            <a:r>
              <a:rPr lang="en" sz="2000" dirty="0" err="1">
                <a:latin typeface="Arial" panose="020B0604020202020204" pitchFamily="34" charset="0"/>
                <a:cs typeface="Arial" panose="020B0604020202020204" pitchFamily="34" charset="0"/>
              </a:rPr>
              <a:t>thức</a:t>
            </a:r>
            <a:r>
              <a:rPr lang="en" sz="2000" dirty="0">
                <a:latin typeface="Arial" panose="020B0604020202020204" pitchFamily="34" charset="0"/>
                <a:cs typeface="Arial" panose="020B0604020202020204" pitchFamily="34" charset="0"/>
              </a:rPr>
              <a:t> </a:t>
            </a:r>
            <a:r>
              <a:rPr lang="en" sz="2000" dirty="0" err="1">
                <a:latin typeface="Arial" panose="020B0604020202020204" pitchFamily="34" charset="0"/>
                <a:cs typeface="Arial" panose="020B0604020202020204" pitchFamily="34" charset="0"/>
              </a:rPr>
              <a:t>nghiệm</a:t>
            </a:r>
            <a:r>
              <a:rPr lang="en" sz="2000" dirty="0">
                <a:latin typeface="Arial" panose="020B0604020202020204" pitchFamily="34" charset="0"/>
                <a:cs typeface="Arial" panose="020B0604020202020204" pitchFamily="34" charset="0"/>
              </a:rPr>
              <a:t> </a:t>
            </a:r>
            <a:r>
              <a:rPr lang="en" sz="2000" dirty="0" err="1">
                <a:latin typeface="Arial" panose="020B0604020202020204" pitchFamily="34" charset="0"/>
                <a:cs typeface="Arial" panose="020B0604020202020204" pitchFamily="34" charset="0"/>
              </a:rPr>
              <a:t>của</a:t>
            </a:r>
            <a:r>
              <a:rPr lang="en" sz="2000" dirty="0">
                <a:latin typeface="Arial" panose="020B0604020202020204" pitchFamily="34" charset="0"/>
                <a:cs typeface="Arial" panose="020B0604020202020204" pitchFamily="34" charset="0"/>
              </a:rPr>
              <a:t> </a:t>
            </a:r>
            <a:r>
              <a:rPr lang="en" sz="2000" dirty="0" err="1">
                <a:latin typeface="Arial" panose="020B0604020202020204" pitchFamily="34" charset="0"/>
                <a:cs typeface="Arial" panose="020B0604020202020204" pitchFamily="34" charset="0"/>
              </a:rPr>
              <a:t>phương</a:t>
            </a:r>
            <a:r>
              <a:rPr lang="en" sz="2000" dirty="0">
                <a:latin typeface="Arial" panose="020B0604020202020204" pitchFamily="34" charset="0"/>
                <a:cs typeface="Arial" panose="020B0604020202020204" pitchFamily="34" charset="0"/>
              </a:rPr>
              <a:t> </a:t>
            </a:r>
            <a:r>
              <a:rPr lang="en" sz="2000" dirty="0" err="1">
                <a:latin typeface="Arial" panose="020B0604020202020204" pitchFamily="34" charset="0"/>
                <a:cs typeface="Arial" panose="020B0604020202020204" pitchFamily="34" charset="0"/>
              </a:rPr>
              <a:t>trình</a:t>
            </a:r>
            <a:r>
              <a:rPr lang="en" sz="2000" dirty="0">
                <a:latin typeface="Arial" panose="020B0604020202020204" pitchFamily="34" charset="0"/>
                <a:cs typeface="Arial" panose="020B0604020202020204" pitchFamily="34" charset="0"/>
              </a:rPr>
              <a:t> </a:t>
            </a:r>
            <a:r>
              <a:rPr lang="en" sz="2000" dirty="0" err="1">
                <a:latin typeface="Arial" panose="020B0604020202020204" pitchFamily="34" charset="0"/>
                <a:cs typeface="Arial" panose="020B0604020202020204" pitchFamily="34" charset="0"/>
              </a:rPr>
              <a:t>bậc</a:t>
            </a:r>
            <a:r>
              <a:rPr lang="en" sz="2000" dirty="0">
                <a:latin typeface="Arial" panose="020B0604020202020204" pitchFamily="34" charset="0"/>
                <a:cs typeface="Arial" panose="020B0604020202020204" pitchFamily="34" charset="0"/>
              </a:rPr>
              <a:t> </a:t>
            </a:r>
            <a:r>
              <a:rPr lang="en" sz="2000" dirty="0" err="1">
                <a:latin typeface="Arial" panose="020B0604020202020204" pitchFamily="34" charset="0"/>
                <a:cs typeface="Arial" panose="020B0604020202020204" pitchFamily="34" charset="0"/>
              </a:rPr>
              <a:t>hai</a:t>
            </a:r>
            <a:endParaRPr lang="en-VN" sz="2000" dirty="0">
              <a:latin typeface="Arial" panose="020B0604020202020204" pitchFamily="34" charset="0"/>
              <a:cs typeface="Arial" panose="020B0604020202020204" pitchFamily="34" charset="0"/>
            </a:endParaRPr>
          </a:p>
        </p:txBody>
      </p:sp>
      <p:sp>
        <p:nvSpPr>
          <p:cNvPr id="36" name="TextBox 35">
            <a:extLst>
              <a:ext uri="{FF2B5EF4-FFF2-40B4-BE49-F238E27FC236}">
                <a16:creationId xmlns:a16="http://schemas.microsoft.com/office/drawing/2014/main" id="{DC723A96-14B1-5317-D198-252D9CF10772}"/>
              </a:ext>
            </a:extLst>
          </p:cNvPr>
          <p:cNvSpPr txBox="1"/>
          <p:nvPr/>
        </p:nvSpPr>
        <p:spPr>
          <a:xfrm>
            <a:off x="4810274" y="3059877"/>
            <a:ext cx="4107307" cy="1477328"/>
          </a:xfrm>
          <a:prstGeom prst="rect">
            <a:avLst/>
          </a:prstGeom>
          <a:solidFill>
            <a:srgbClr val="FFFCD4"/>
          </a:solidFill>
        </p:spPr>
        <p:txBody>
          <a:bodyPr wrap="square">
            <a:spAutoFit/>
          </a:bodyPr>
          <a:lstStyle/>
          <a:p>
            <a:pPr algn="just">
              <a:lnSpc>
                <a:spcPct val="150000"/>
              </a:lnSpc>
            </a:pPr>
            <a:r>
              <a:rPr lang="en" sz="2000" b="1" dirty="0">
                <a:latin typeface="Arial" panose="020B0604020202020204" pitchFamily="34" charset="0"/>
                <a:cs typeface="Arial" panose="020B0604020202020204" pitchFamily="34" charset="0"/>
              </a:rPr>
              <a:t>HOẠT ĐỘNG 4: </a:t>
            </a:r>
            <a:r>
              <a:rPr lang="en" sz="2000" dirty="0" err="1">
                <a:latin typeface="Arial" panose="020B0604020202020204" pitchFamily="34" charset="0"/>
                <a:cs typeface="Arial" panose="020B0604020202020204" pitchFamily="34" charset="0"/>
              </a:rPr>
              <a:t>Tìm</a:t>
            </a:r>
            <a:r>
              <a:rPr lang="en" sz="2000" dirty="0">
                <a:latin typeface="Arial" panose="020B0604020202020204" pitchFamily="34" charset="0"/>
                <a:cs typeface="Arial" panose="020B0604020202020204" pitchFamily="34" charset="0"/>
              </a:rPr>
              <a:t> </a:t>
            </a:r>
            <a:r>
              <a:rPr lang="en" sz="2000" dirty="0" err="1">
                <a:latin typeface="Arial" panose="020B0604020202020204" pitchFamily="34" charset="0"/>
                <a:cs typeface="Arial" panose="020B0604020202020204" pitchFamily="34" charset="0"/>
              </a:rPr>
              <a:t>nghiệm</a:t>
            </a:r>
            <a:r>
              <a:rPr lang="en" sz="2000" dirty="0">
                <a:latin typeface="Arial" panose="020B0604020202020204" pitchFamily="34" charset="0"/>
                <a:cs typeface="Arial" panose="020B0604020202020204" pitchFamily="34" charset="0"/>
              </a:rPr>
              <a:t> </a:t>
            </a:r>
            <a:r>
              <a:rPr lang="en" sz="2000" dirty="0" err="1">
                <a:latin typeface="Arial" panose="020B0604020202020204" pitchFamily="34" charset="0"/>
                <a:cs typeface="Arial" panose="020B0604020202020204" pitchFamily="34" charset="0"/>
              </a:rPr>
              <a:t>của</a:t>
            </a:r>
            <a:r>
              <a:rPr lang="en" sz="2000" dirty="0">
                <a:latin typeface="Arial" panose="020B0604020202020204" pitchFamily="34" charset="0"/>
                <a:cs typeface="Arial" panose="020B0604020202020204" pitchFamily="34" charset="0"/>
              </a:rPr>
              <a:t> </a:t>
            </a:r>
            <a:r>
              <a:rPr lang="en" sz="2000" dirty="0" err="1">
                <a:latin typeface="Arial" panose="020B0604020202020204" pitchFamily="34" charset="0"/>
                <a:cs typeface="Arial" panose="020B0604020202020204" pitchFamily="34" charset="0"/>
              </a:rPr>
              <a:t>phương</a:t>
            </a:r>
            <a:r>
              <a:rPr lang="en" sz="2000" dirty="0">
                <a:latin typeface="Arial" panose="020B0604020202020204" pitchFamily="34" charset="0"/>
                <a:cs typeface="Arial" panose="020B0604020202020204" pitchFamily="34" charset="0"/>
              </a:rPr>
              <a:t> </a:t>
            </a:r>
            <a:r>
              <a:rPr lang="en" sz="2000" dirty="0" err="1">
                <a:latin typeface="Arial" panose="020B0604020202020204" pitchFamily="34" charset="0"/>
                <a:cs typeface="Arial" panose="020B0604020202020204" pitchFamily="34" charset="0"/>
              </a:rPr>
              <a:t>trình</a:t>
            </a:r>
            <a:r>
              <a:rPr lang="en" sz="2000" dirty="0">
                <a:latin typeface="Arial" panose="020B0604020202020204" pitchFamily="34" charset="0"/>
                <a:cs typeface="Arial" panose="020B0604020202020204" pitchFamily="34" charset="0"/>
              </a:rPr>
              <a:t> </a:t>
            </a:r>
            <a:r>
              <a:rPr lang="en" sz="2000" dirty="0" err="1">
                <a:latin typeface="Arial" panose="020B0604020202020204" pitchFamily="34" charset="0"/>
                <a:cs typeface="Arial" panose="020B0604020202020204" pitchFamily="34" charset="0"/>
              </a:rPr>
              <a:t>bậc</a:t>
            </a:r>
            <a:r>
              <a:rPr lang="en" sz="2000" dirty="0">
                <a:latin typeface="Arial" panose="020B0604020202020204" pitchFamily="34" charset="0"/>
                <a:cs typeface="Arial" panose="020B0604020202020204" pitchFamily="34" charset="0"/>
              </a:rPr>
              <a:t> </a:t>
            </a:r>
            <a:r>
              <a:rPr lang="en" sz="2000" dirty="0" err="1">
                <a:latin typeface="Arial" panose="020B0604020202020204" pitchFamily="34" charset="0"/>
                <a:cs typeface="Arial" panose="020B0604020202020204" pitchFamily="34" charset="0"/>
              </a:rPr>
              <a:t>hai</a:t>
            </a:r>
            <a:r>
              <a:rPr lang="en" sz="2000" dirty="0">
                <a:latin typeface="Arial" panose="020B0604020202020204" pitchFamily="34" charset="0"/>
                <a:cs typeface="Arial" panose="020B0604020202020204" pitchFamily="34" charset="0"/>
              </a:rPr>
              <a:t> </a:t>
            </a:r>
            <a:r>
              <a:rPr lang="en" sz="2000" dirty="0" err="1">
                <a:latin typeface="Arial" panose="020B0604020202020204" pitchFamily="34" charset="0"/>
                <a:cs typeface="Arial" panose="020B0604020202020204" pitchFamily="34" charset="0"/>
              </a:rPr>
              <a:t>một</a:t>
            </a:r>
            <a:r>
              <a:rPr lang="en" sz="2000" dirty="0">
                <a:latin typeface="Arial" panose="020B0604020202020204" pitchFamily="34" charset="0"/>
                <a:cs typeface="Arial" panose="020B0604020202020204" pitchFamily="34" charset="0"/>
              </a:rPr>
              <a:t> </a:t>
            </a:r>
            <a:r>
              <a:rPr lang="en" sz="2000" dirty="0" err="1">
                <a:latin typeface="Arial" panose="020B0604020202020204" pitchFamily="34" charset="0"/>
                <a:cs typeface="Arial" panose="020B0604020202020204" pitchFamily="34" charset="0"/>
              </a:rPr>
              <a:t>ẩn</a:t>
            </a:r>
            <a:r>
              <a:rPr lang="en" sz="2000" dirty="0">
                <a:latin typeface="Arial" panose="020B0604020202020204" pitchFamily="34" charset="0"/>
                <a:cs typeface="Arial" panose="020B0604020202020204" pitchFamily="34" charset="0"/>
              </a:rPr>
              <a:t> </a:t>
            </a:r>
            <a:r>
              <a:rPr lang="en" sz="2000" dirty="0" err="1">
                <a:latin typeface="Arial" panose="020B0604020202020204" pitchFamily="34" charset="0"/>
                <a:cs typeface="Arial" panose="020B0604020202020204" pitchFamily="34" charset="0"/>
              </a:rPr>
              <a:t>bằng</a:t>
            </a:r>
            <a:r>
              <a:rPr lang="en" sz="2000" dirty="0">
                <a:latin typeface="Arial" panose="020B0604020202020204" pitchFamily="34" charset="0"/>
                <a:cs typeface="Arial" panose="020B0604020202020204" pitchFamily="34" charset="0"/>
              </a:rPr>
              <a:t> </a:t>
            </a:r>
            <a:r>
              <a:rPr lang="en" sz="2000" dirty="0" err="1">
                <a:latin typeface="Arial" panose="020B0604020202020204" pitchFamily="34" charset="0"/>
                <a:cs typeface="Arial" panose="020B0604020202020204" pitchFamily="34" charset="0"/>
              </a:rPr>
              <a:t>máy</a:t>
            </a:r>
            <a:r>
              <a:rPr lang="en" sz="2000" dirty="0">
                <a:latin typeface="Arial" panose="020B0604020202020204" pitchFamily="34" charset="0"/>
                <a:cs typeface="Arial" panose="020B0604020202020204" pitchFamily="34" charset="0"/>
              </a:rPr>
              <a:t> </a:t>
            </a:r>
            <a:r>
              <a:rPr lang="en" sz="2000" dirty="0" err="1">
                <a:latin typeface="Arial" panose="020B0604020202020204" pitchFamily="34" charset="0"/>
                <a:cs typeface="Arial" panose="020B0604020202020204" pitchFamily="34" charset="0"/>
              </a:rPr>
              <a:t>tính</a:t>
            </a:r>
            <a:r>
              <a:rPr lang="en" sz="2000" dirty="0">
                <a:latin typeface="Arial" panose="020B0604020202020204" pitchFamily="34" charset="0"/>
                <a:cs typeface="Arial" panose="020B0604020202020204" pitchFamily="34" charset="0"/>
              </a:rPr>
              <a:t> </a:t>
            </a:r>
            <a:r>
              <a:rPr lang="en" sz="2000" dirty="0" err="1">
                <a:latin typeface="Arial" panose="020B0604020202020204" pitchFamily="34" charset="0"/>
                <a:cs typeface="Arial" panose="020B0604020202020204" pitchFamily="34" charset="0"/>
              </a:rPr>
              <a:t>cầm</a:t>
            </a:r>
            <a:r>
              <a:rPr lang="en" sz="2000" dirty="0">
                <a:latin typeface="Arial" panose="020B0604020202020204" pitchFamily="34" charset="0"/>
                <a:cs typeface="Arial" panose="020B0604020202020204" pitchFamily="34" charset="0"/>
              </a:rPr>
              <a:t> </a:t>
            </a:r>
            <a:r>
              <a:rPr lang="en" sz="2000" dirty="0" err="1">
                <a:latin typeface="Arial" panose="020B0604020202020204" pitchFamily="34" charset="0"/>
                <a:cs typeface="Arial" panose="020B0604020202020204" pitchFamily="34" charset="0"/>
              </a:rPr>
              <a:t>tay</a:t>
            </a:r>
            <a:endParaRPr lang="en-VN" sz="2000" dirty="0">
              <a:latin typeface="Arial" panose="020B0604020202020204" pitchFamily="34" charset="0"/>
              <a:cs typeface="Arial" panose="020B0604020202020204" pitchFamily="34" charset="0"/>
            </a:endParaRPr>
          </a:p>
        </p:txBody>
      </p:sp>
      <p:sp>
        <p:nvSpPr>
          <p:cNvPr id="38" name="TextBox 37">
            <a:extLst>
              <a:ext uri="{FF2B5EF4-FFF2-40B4-BE49-F238E27FC236}">
                <a16:creationId xmlns:a16="http://schemas.microsoft.com/office/drawing/2014/main" id="{C47CE85C-03C8-133B-F0A7-B0F69AC29BE5}"/>
              </a:ext>
            </a:extLst>
          </p:cNvPr>
          <p:cNvSpPr txBox="1"/>
          <p:nvPr/>
        </p:nvSpPr>
        <p:spPr>
          <a:xfrm>
            <a:off x="226154" y="3886247"/>
            <a:ext cx="4194771" cy="1015663"/>
          </a:xfrm>
          <a:prstGeom prst="rect">
            <a:avLst/>
          </a:prstGeom>
          <a:solidFill>
            <a:srgbClr val="FFFCD4"/>
          </a:solidFill>
        </p:spPr>
        <p:txBody>
          <a:bodyPr wrap="square">
            <a:spAutoFit/>
          </a:bodyPr>
          <a:lstStyle/>
          <a:p>
            <a:pPr algn="just">
              <a:lnSpc>
                <a:spcPct val="150000"/>
              </a:lnSpc>
            </a:pPr>
            <a:r>
              <a:rPr lang="en" sz="2000" b="1" dirty="0">
                <a:latin typeface="Arial" panose="020B0604020202020204" pitchFamily="34" charset="0"/>
                <a:cs typeface="Arial" panose="020B0604020202020204" pitchFamily="34" charset="0"/>
              </a:rPr>
              <a:t>HOẠT ĐỘNG 5: </a:t>
            </a:r>
            <a:r>
              <a:rPr lang="en" sz="2000" dirty="0" err="1">
                <a:latin typeface="Arial" panose="020B0604020202020204" pitchFamily="34" charset="0"/>
                <a:cs typeface="Arial" panose="020B0604020202020204" pitchFamily="34" charset="0"/>
              </a:rPr>
              <a:t>Giải</a:t>
            </a:r>
            <a:r>
              <a:rPr lang="en" sz="2000" dirty="0">
                <a:latin typeface="Arial" panose="020B0604020202020204" pitchFamily="34" charset="0"/>
                <a:cs typeface="Arial" panose="020B0604020202020204" pitchFamily="34" charset="0"/>
              </a:rPr>
              <a:t> </a:t>
            </a:r>
            <a:r>
              <a:rPr lang="en" sz="2000" dirty="0" err="1">
                <a:latin typeface="Arial" panose="020B0604020202020204" pitchFamily="34" charset="0"/>
                <a:cs typeface="Arial" panose="020B0604020202020204" pitchFamily="34" charset="0"/>
              </a:rPr>
              <a:t>bài</a:t>
            </a:r>
            <a:r>
              <a:rPr lang="en" sz="2000" dirty="0">
                <a:latin typeface="Arial" panose="020B0604020202020204" pitchFamily="34" charset="0"/>
                <a:cs typeface="Arial" panose="020B0604020202020204" pitchFamily="34" charset="0"/>
              </a:rPr>
              <a:t> </a:t>
            </a:r>
            <a:r>
              <a:rPr lang="en" sz="2000" dirty="0" err="1">
                <a:latin typeface="Arial" panose="020B0604020202020204" pitchFamily="34" charset="0"/>
                <a:cs typeface="Arial" panose="020B0604020202020204" pitchFamily="34" charset="0"/>
              </a:rPr>
              <a:t>toán</a:t>
            </a:r>
            <a:r>
              <a:rPr lang="en"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bằng</a:t>
            </a:r>
            <a:r>
              <a:rPr lang="en-US" sz="2000" dirty="0">
                <a:latin typeface="Arial" panose="020B0604020202020204" pitchFamily="34" charset="0"/>
                <a:cs typeface="Arial" panose="020B0604020202020204" pitchFamily="34" charset="0"/>
              </a:rPr>
              <a:t> </a:t>
            </a:r>
            <a:r>
              <a:rPr lang="en" sz="2000" dirty="0" err="1">
                <a:latin typeface="Arial" panose="020B0604020202020204" pitchFamily="34" charset="0"/>
                <a:cs typeface="Arial" panose="020B0604020202020204" pitchFamily="34" charset="0"/>
              </a:rPr>
              <a:t>cách</a:t>
            </a:r>
            <a:r>
              <a:rPr lang="en" sz="2000" dirty="0">
                <a:latin typeface="Arial" panose="020B0604020202020204" pitchFamily="34" charset="0"/>
                <a:cs typeface="Arial" panose="020B0604020202020204" pitchFamily="34" charset="0"/>
              </a:rPr>
              <a:t> </a:t>
            </a:r>
            <a:r>
              <a:rPr lang="en" sz="2000" dirty="0" err="1">
                <a:latin typeface="Arial" panose="020B0604020202020204" pitchFamily="34" charset="0"/>
                <a:cs typeface="Arial" panose="020B0604020202020204" pitchFamily="34" charset="0"/>
              </a:rPr>
              <a:t>lập</a:t>
            </a:r>
            <a:r>
              <a:rPr lang="en" sz="2000" dirty="0">
                <a:latin typeface="Arial" panose="020B0604020202020204" pitchFamily="34" charset="0"/>
                <a:cs typeface="Arial" panose="020B0604020202020204" pitchFamily="34" charset="0"/>
              </a:rPr>
              <a:t> </a:t>
            </a:r>
            <a:r>
              <a:rPr lang="en" sz="2000" dirty="0" err="1">
                <a:latin typeface="Arial" panose="020B0604020202020204" pitchFamily="34" charset="0"/>
                <a:cs typeface="Arial" panose="020B0604020202020204" pitchFamily="34" charset="0"/>
              </a:rPr>
              <a:t>phương</a:t>
            </a:r>
            <a:r>
              <a:rPr lang="en" sz="2000" dirty="0">
                <a:latin typeface="Arial" panose="020B0604020202020204" pitchFamily="34" charset="0"/>
                <a:cs typeface="Arial" panose="020B0604020202020204" pitchFamily="34" charset="0"/>
              </a:rPr>
              <a:t> </a:t>
            </a:r>
            <a:r>
              <a:rPr lang="en" sz="2000" dirty="0" err="1">
                <a:latin typeface="Arial" panose="020B0604020202020204" pitchFamily="34" charset="0"/>
                <a:cs typeface="Arial" panose="020B0604020202020204" pitchFamily="34" charset="0"/>
              </a:rPr>
              <a:t>trình</a:t>
            </a:r>
            <a:r>
              <a:rPr lang="en" sz="2000" dirty="0">
                <a:latin typeface="Arial" panose="020B0604020202020204" pitchFamily="34" charset="0"/>
                <a:cs typeface="Arial" panose="020B0604020202020204" pitchFamily="34" charset="0"/>
              </a:rPr>
              <a:t> </a:t>
            </a:r>
            <a:r>
              <a:rPr lang="en" sz="2000" dirty="0" err="1">
                <a:latin typeface="Arial" panose="020B0604020202020204" pitchFamily="34" charset="0"/>
                <a:cs typeface="Arial" panose="020B0604020202020204" pitchFamily="34" charset="0"/>
              </a:rPr>
              <a:t>bậc</a:t>
            </a:r>
            <a:r>
              <a:rPr lang="en" sz="2000" dirty="0">
                <a:latin typeface="Arial" panose="020B0604020202020204" pitchFamily="34" charset="0"/>
                <a:cs typeface="Arial" panose="020B0604020202020204" pitchFamily="34" charset="0"/>
              </a:rPr>
              <a:t> </a:t>
            </a:r>
            <a:r>
              <a:rPr lang="en" sz="2000" dirty="0" err="1">
                <a:latin typeface="Arial" panose="020B0604020202020204" pitchFamily="34" charset="0"/>
                <a:cs typeface="Arial" panose="020B0604020202020204" pitchFamily="34" charset="0"/>
              </a:rPr>
              <a:t>hai</a:t>
            </a:r>
            <a:endParaRPr lang="en-VN" sz="2000" dirty="0">
              <a:latin typeface="Arial" panose="020B0604020202020204" pitchFamily="34" charset="0"/>
              <a:cs typeface="Arial" panose="020B0604020202020204" pitchFamily="34" charset="0"/>
            </a:endParaRPr>
          </a:p>
        </p:txBody>
      </p:sp>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ppt_x"/>
                                          </p:val>
                                        </p:tav>
                                        <p:tav tm="100000">
                                          <p:val>
                                            <p:strVal val="#ppt_x"/>
                                          </p:val>
                                        </p:tav>
                                      </p:tavLst>
                                    </p:anim>
                                    <p:anim calcmode="lin" valueType="num">
                                      <p:cBhvr additive="base">
                                        <p:cTn id="8" dur="500" fill="hold"/>
                                        <p:tgtEl>
                                          <p:spTgt spid="3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8"/>
                                        </p:tgtEl>
                                        <p:attrNameLst>
                                          <p:attrName>style.visibility</p:attrName>
                                        </p:attrNameLst>
                                      </p:cBhvr>
                                      <p:to>
                                        <p:strVal val="visible"/>
                                      </p:to>
                                    </p:set>
                                    <p:anim calcmode="lin" valueType="num">
                                      <p:cBhvr additive="base">
                                        <p:cTn id="11" dur="500" fill="hold"/>
                                        <p:tgtEl>
                                          <p:spTgt spid="38"/>
                                        </p:tgtEl>
                                        <p:attrNameLst>
                                          <p:attrName>ppt_x</p:attrName>
                                        </p:attrNameLst>
                                      </p:cBhvr>
                                      <p:tavLst>
                                        <p:tav tm="0">
                                          <p:val>
                                            <p:strVal val="#ppt_x"/>
                                          </p:val>
                                        </p:tav>
                                        <p:tav tm="100000">
                                          <p:val>
                                            <p:strVal val="#ppt_x"/>
                                          </p:val>
                                        </p:tav>
                                      </p:tavLst>
                                    </p:anim>
                                    <p:anim calcmode="lin" valueType="num">
                                      <p:cBhvr additive="base">
                                        <p:cTn id="12" dur="500" fill="hold"/>
                                        <p:tgtEl>
                                          <p:spTgt spid="3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additive="base">
                                        <p:cTn id="15" dur="500" fill="hold"/>
                                        <p:tgtEl>
                                          <p:spTgt spid="32"/>
                                        </p:tgtEl>
                                        <p:attrNameLst>
                                          <p:attrName>ppt_x</p:attrName>
                                        </p:attrNameLst>
                                      </p:cBhvr>
                                      <p:tavLst>
                                        <p:tav tm="0">
                                          <p:val>
                                            <p:strVal val="#ppt_x"/>
                                          </p:val>
                                        </p:tav>
                                        <p:tav tm="100000">
                                          <p:val>
                                            <p:strVal val="#ppt_x"/>
                                          </p:val>
                                        </p:tav>
                                      </p:tavLst>
                                    </p:anim>
                                    <p:anim calcmode="lin" valueType="num">
                                      <p:cBhvr additive="base">
                                        <p:cTn id="16" dur="500" fill="hold"/>
                                        <p:tgtEl>
                                          <p:spTgt spid="32"/>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4"/>
                                        </p:tgtEl>
                                        <p:attrNameLst>
                                          <p:attrName>style.visibility</p:attrName>
                                        </p:attrNameLst>
                                      </p:cBhvr>
                                      <p:to>
                                        <p:strVal val="visible"/>
                                      </p:to>
                                    </p:set>
                                    <p:anim calcmode="lin" valueType="num">
                                      <p:cBhvr additive="base">
                                        <p:cTn id="19" dur="500" fill="hold"/>
                                        <p:tgtEl>
                                          <p:spTgt spid="34"/>
                                        </p:tgtEl>
                                        <p:attrNameLst>
                                          <p:attrName>ppt_x</p:attrName>
                                        </p:attrNameLst>
                                      </p:cBhvr>
                                      <p:tavLst>
                                        <p:tav tm="0">
                                          <p:val>
                                            <p:strVal val="#ppt_x"/>
                                          </p:val>
                                        </p:tav>
                                        <p:tav tm="100000">
                                          <p:val>
                                            <p:strVal val="#ppt_x"/>
                                          </p:val>
                                        </p:tav>
                                      </p:tavLst>
                                    </p:anim>
                                    <p:anim calcmode="lin" valueType="num">
                                      <p:cBhvr additive="base">
                                        <p:cTn id="20" dur="500" fill="hold"/>
                                        <p:tgtEl>
                                          <p:spTgt spid="3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6"/>
                                        </p:tgtEl>
                                        <p:attrNameLst>
                                          <p:attrName>style.visibility</p:attrName>
                                        </p:attrNameLst>
                                      </p:cBhvr>
                                      <p:to>
                                        <p:strVal val="visible"/>
                                      </p:to>
                                    </p:set>
                                    <p:anim calcmode="lin" valueType="num">
                                      <p:cBhvr additive="base">
                                        <p:cTn id="23" dur="500" fill="hold"/>
                                        <p:tgtEl>
                                          <p:spTgt spid="36"/>
                                        </p:tgtEl>
                                        <p:attrNameLst>
                                          <p:attrName>ppt_x</p:attrName>
                                        </p:attrNameLst>
                                      </p:cBhvr>
                                      <p:tavLst>
                                        <p:tav tm="0">
                                          <p:val>
                                            <p:strVal val="#ppt_x"/>
                                          </p:val>
                                        </p:tav>
                                        <p:tav tm="100000">
                                          <p:val>
                                            <p:strVal val="#ppt_x"/>
                                          </p:val>
                                        </p:tav>
                                      </p:tavLst>
                                    </p:anim>
                                    <p:anim calcmode="lin" valueType="num">
                                      <p:cBhvr additive="base">
                                        <p:cTn id="24"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2" grpId="0" animBg="1"/>
      <p:bldP spid="34" grpId="0" animBg="1"/>
      <p:bldP spid="36" grpId="0" animBg="1"/>
      <p:bldP spid="3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043485" y="0"/>
            <a:ext cx="6480313" cy="4637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779052AE-FFA2-466C-9498-C3FB669A9B6E}"/>
              </a:ext>
            </a:extLst>
          </p:cNvPr>
          <p:cNvSpPr/>
          <p:nvPr/>
        </p:nvSpPr>
        <p:spPr>
          <a:xfrm>
            <a:off x="921041" y="311295"/>
            <a:ext cx="3742149" cy="572781"/>
          </a:xfrm>
          <a:prstGeom prst="rect">
            <a:avLst/>
          </a:prstGeom>
          <a:solidFill>
            <a:schemeClr val="accent3">
              <a:lumMod val="20000"/>
              <a:lumOff val="8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200" b="1" dirty="0">
                <a:solidFill>
                  <a:schemeClr val="accent3">
                    <a:lumMod val="50000"/>
                  </a:schemeClr>
                </a:solidFill>
                <a:latin typeface="Arial" panose="020B0604020202020204" pitchFamily="34" charset="0"/>
                <a:cs typeface="Arial" panose="020B0604020202020204" pitchFamily="34" charset="0"/>
              </a:rPr>
              <a:t>Thực hành 3 (SGK/tr.13)</a:t>
            </a:r>
          </a:p>
        </p:txBody>
      </p:sp>
      <p:sp>
        <p:nvSpPr>
          <p:cNvPr id="3" name="TextBox 2">
            <a:extLst>
              <a:ext uri="{FF2B5EF4-FFF2-40B4-BE49-F238E27FC236}">
                <a16:creationId xmlns:a16="http://schemas.microsoft.com/office/drawing/2014/main" id="{70C108CB-D5D0-0B30-7171-707C9DF997E1}"/>
              </a:ext>
            </a:extLst>
          </p:cNvPr>
          <p:cNvSpPr txBox="1"/>
          <p:nvPr/>
        </p:nvSpPr>
        <p:spPr>
          <a:xfrm>
            <a:off x="4806941" y="388251"/>
            <a:ext cx="3007555" cy="430887"/>
          </a:xfrm>
          <a:prstGeom prst="rect">
            <a:avLst/>
          </a:prstGeom>
          <a:noFill/>
        </p:spPr>
        <p:txBody>
          <a:bodyPr wrap="none" rtlCol="0">
            <a:spAutoFit/>
          </a:bodyPr>
          <a:lstStyle/>
          <a:p>
            <a:r>
              <a:rPr lang="en-VN" sz="2200" dirty="0"/>
              <a:t>Giải các phương trình:</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882210B1-CAD3-2860-A0B8-87F14C7B4E0D}"/>
                  </a:ext>
                </a:extLst>
              </p:cNvPr>
              <p:cNvSpPr txBox="1"/>
              <p:nvPr/>
            </p:nvSpPr>
            <p:spPr>
              <a:xfrm>
                <a:off x="820317" y="974248"/>
                <a:ext cx="7571303" cy="1093248"/>
              </a:xfrm>
              <a:prstGeom prst="rect">
                <a:avLst/>
              </a:prstGeom>
              <a:noFill/>
            </p:spPr>
            <p:txBody>
              <a:bodyPr wrap="none" rtlCol="0">
                <a:spAutoFit/>
              </a:bodyPr>
              <a:lstStyle/>
              <a:p>
                <a:pPr>
                  <a:lnSpc>
                    <a:spcPct val="150000"/>
                  </a:lnSpc>
                </a:pPr>
                <a:r>
                  <a:rPr lang="en-VN" sz="2200" dirty="0">
                    <a:latin typeface="Arial" panose="020B0604020202020204" pitchFamily="34" charset="0"/>
                    <a:cs typeface="Arial" panose="020B0604020202020204" pitchFamily="34" charset="0"/>
                  </a:rPr>
                  <a:t>a) 7x</a:t>
                </a:r>
                <a:r>
                  <a:rPr lang="en-VN" sz="2200" baseline="30000" dirty="0">
                    <a:latin typeface="Arial" panose="020B0604020202020204" pitchFamily="34" charset="0"/>
                    <a:cs typeface="Arial" panose="020B0604020202020204" pitchFamily="34" charset="0"/>
                  </a:rPr>
                  <a:t>2</a:t>
                </a:r>
                <a:r>
                  <a:rPr lang="en-VN" sz="2200" dirty="0">
                    <a:latin typeface="Arial" panose="020B0604020202020204" pitchFamily="34" charset="0"/>
                    <a:cs typeface="Arial" panose="020B0604020202020204" pitchFamily="34" charset="0"/>
                  </a:rPr>
                  <a:t> – 3x + 2 = 0;			b) 3x</a:t>
                </a:r>
                <a:r>
                  <a:rPr lang="en-VN" sz="2200" baseline="30000" dirty="0">
                    <a:latin typeface="Arial" panose="020B0604020202020204" pitchFamily="34" charset="0"/>
                    <a:cs typeface="Arial" panose="020B0604020202020204" pitchFamily="34" charset="0"/>
                  </a:rPr>
                  <a:t>2</a:t>
                </a:r>
                <a:r>
                  <a:rPr lang="en-VN" sz="2200" dirty="0">
                    <a:latin typeface="Arial" panose="020B0604020202020204" pitchFamily="34" charset="0"/>
                    <a:cs typeface="Arial" panose="020B0604020202020204" pitchFamily="34" charset="0"/>
                  </a:rPr>
                  <a:t> - 2</a:t>
                </a:r>
                <a14:m>
                  <m:oMath xmlns:m="http://schemas.openxmlformats.org/officeDocument/2006/math">
                    <m:rad>
                      <m:radPr>
                        <m:degHide m:val="on"/>
                        <m:ctrlPr>
                          <a:rPr lang="en-VN" sz="2200" i="1" smtClean="0">
                            <a:effectLst/>
                            <a:latin typeface="Cambria Math" panose="02040503050406030204" pitchFamily="18" charset="0"/>
                            <a:ea typeface="Times New Roman" panose="02020603050405020304" pitchFamily="18" charset="0"/>
                            <a:cs typeface="Times New Roman" panose="02020603050405020304" pitchFamily="18" charset="0"/>
                          </a:rPr>
                        </m:ctrlPr>
                      </m:radPr>
                      <m:deg/>
                      <m:e>
                        <m:r>
                          <a:rPr lang="en-US" sz="2200" b="0" i="0" smtClean="0">
                            <a:effectLst/>
                            <a:latin typeface="Cambria Math" panose="02040503050406030204" pitchFamily="18" charset="0"/>
                            <a:ea typeface="Times New Roman" panose="02020603050405020304" pitchFamily="18" charset="0"/>
                            <a:cs typeface="Times New Roman" panose="02020603050405020304" pitchFamily="18" charset="0"/>
                          </a:rPr>
                          <m:t>3</m:t>
                        </m:r>
                      </m:e>
                    </m:rad>
                  </m:oMath>
                </a14:m>
                <a:r>
                  <a:rPr lang="en-VN" sz="2200" dirty="0">
                    <a:latin typeface="Arial" panose="020B0604020202020204" pitchFamily="34" charset="0"/>
                    <a:cs typeface="Arial" panose="020B0604020202020204" pitchFamily="34" charset="0"/>
                  </a:rPr>
                  <a:t>x + 1 = 0;	</a:t>
                </a:r>
              </a:p>
              <a:p>
                <a:pPr>
                  <a:lnSpc>
                    <a:spcPct val="150000"/>
                  </a:lnSpc>
                </a:pPr>
                <a:r>
                  <a:rPr lang="en-VN" sz="2200" dirty="0">
                    <a:latin typeface="Arial" panose="020B0604020202020204" pitchFamily="34" charset="0"/>
                    <a:cs typeface="Arial" panose="020B0604020202020204" pitchFamily="34" charset="0"/>
                  </a:rPr>
                  <a:t>c) -2x</a:t>
                </a:r>
                <a:r>
                  <a:rPr lang="en-VN" sz="2200" baseline="30000" dirty="0">
                    <a:latin typeface="Arial" panose="020B0604020202020204" pitchFamily="34" charset="0"/>
                    <a:cs typeface="Arial" panose="020B0604020202020204" pitchFamily="34" charset="0"/>
                  </a:rPr>
                  <a:t>2</a:t>
                </a:r>
                <a:r>
                  <a:rPr lang="en-VN" sz="2200" dirty="0">
                    <a:latin typeface="Arial" panose="020B0604020202020204" pitchFamily="34" charset="0"/>
                    <a:cs typeface="Arial" panose="020B0604020202020204" pitchFamily="34" charset="0"/>
                  </a:rPr>
                  <a:t> + 5x + 2 = 0</a:t>
                </a:r>
              </a:p>
            </p:txBody>
          </p:sp>
        </mc:Choice>
        <mc:Fallback xmlns="">
          <p:sp>
            <p:nvSpPr>
              <p:cNvPr id="4" name="TextBox 3">
                <a:extLst>
                  <a:ext uri="{FF2B5EF4-FFF2-40B4-BE49-F238E27FC236}">
                    <a16:creationId xmlns:a16="http://schemas.microsoft.com/office/drawing/2014/main" id="{882210B1-CAD3-2860-A0B8-87F14C7B4E0D}"/>
                  </a:ext>
                </a:extLst>
              </p:cNvPr>
              <p:cNvSpPr txBox="1">
                <a:spLocks noRot="1" noChangeAspect="1" noMove="1" noResize="1" noEditPoints="1" noAdjustHandles="1" noChangeArrowheads="1" noChangeShapeType="1" noTextEdit="1"/>
              </p:cNvSpPr>
              <p:nvPr/>
            </p:nvSpPr>
            <p:spPr>
              <a:xfrm>
                <a:off x="820317" y="974248"/>
                <a:ext cx="7571303" cy="1093248"/>
              </a:xfrm>
              <a:prstGeom prst="rect">
                <a:avLst/>
              </a:prstGeom>
              <a:blipFill>
                <a:blip r:embed="rId2"/>
                <a:stretch>
                  <a:fillRect l="-1047" b="-10615"/>
                </a:stretch>
              </a:blipFill>
            </p:spPr>
            <p:txBody>
              <a:bodyPr/>
              <a:lstStyle/>
              <a:p>
                <a:r>
                  <a:rPr lang="en-US">
                    <a:noFill/>
                  </a:rPr>
                  <a:t> </a:t>
                </a:r>
              </a:p>
            </p:txBody>
          </p:sp>
        </mc:Fallback>
      </mc:AlternateContent>
      <p:sp>
        <p:nvSpPr>
          <p:cNvPr id="5" name="Rectangle 4">
            <a:extLst>
              <a:ext uri="{FF2B5EF4-FFF2-40B4-BE49-F238E27FC236}">
                <a16:creationId xmlns:a16="http://schemas.microsoft.com/office/drawing/2014/main" id="{683B51DD-0DA9-96F2-EC0C-D241D25B7887}"/>
              </a:ext>
            </a:extLst>
          </p:cNvPr>
          <p:cNvSpPr/>
          <p:nvPr/>
        </p:nvSpPr>
        <p:spPr>
          <a:xfrm>
            <a:off x="3821089" y="2345983"/>
            <a:ext cx="1569757" cy="432298"/>
          </a:xfrm>
          <a:prstGeom prst="rect">
            <a:avLst/>
          </a:prstGeom>
          <a:solidFill>
            <a:schemeClr val="accent6"/>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200" b="1" dirty="0">
                <a:solidFill>
                  <a:srgbClr val="FF0000"/>
                </a:solidFill>
                <a:latin typeface="Arial" panose="020B0604020202020204" pitchFamily="34" charset="0"/>
                <a:cs typeface="Arial" panose="020B0604020202020204" pitchFamily="34" charset="0"/>
              </a:rPr>
              <a:t>Giải</a:t>
            </a:r>
          </a:p>
        </p:txBody>
      </p:sp>
      <p:sp>
        <p:nvSpPr>
          <p:cNvPr id="9" name="Rectangle 8"/>
          <p:cNvSpPr/>
          <p:nvPr/>
        </p:nvSpPr>
        <p:spPr>
          <a:xfrm>
            <a:off x="152401" y="1306571"/>
            <a:ext cx="467802" cy="3950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869883" y="4577049"/>
            <a:ext cx="620202" cy="3950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2076498" y="4603110"/>
            <a:ext cx="620202" cy="3950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8213697" y="3195621"/>
            <a:ext cx="620202" cy="3950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8375718" y="382854"/>
            <a:ext cx="620202" cy="3950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08A0E514-54F0-E47E-88FA-D60CF6E10102}"/>
                  </a:ext>
                </a:extLst>
              </p:cNvPr>
              <p:cNvSpPr txBox="1"/>
              <p:nvPr/>
            </p:nvSpPr>
            <p:spPr>
              <a:xfrm>
                <a:off x="921041" y="3075701"/>
                <a:ext cx="7292656" cy="1821011"/>
              </a:xfrm>
              <a:prstGeom prst="rect">
                <a:avLst/>
              </a:prstGeom>
              <a:noFill/>
            </p:spPr>
            <p:txBody>
              <a:bodyPr wrap="square">
                <a:spAutoFit/>
              </a:bodyPr>
              <a:lstStyle/>
              <a:p>
                <a:pPr algn="just">
                  <a:lnSpc>
                    <a:spcPct val="150000"/>
                  </a:lnSpc>
                  <a:spcAft>
                    <a:spcPts val="800"/>
                  </a:spcAft>
                </a:pPr>
                <a:r>
                  <a:rPr lang="en-US" sz="22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a) </a:t>
                </a:r>
                <a14:m>
                  <m:oMath xmlns:m="http://schemas.openxmlformats.org/officeDocument/2006/math">
                    <m:sSup>
                      <m:sSupPr>
                        <m:ctrlPr>
                          <a:rPr lang="en-VN" sz="22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200" i="0">
                            <a:effectLst/>
                            <a:latin typeface="Cambria Math" panose="02040503050406030204" pitchFamily="18" charset="0"/>
                            <a:ea typeface="Times New Roman" panose="02020603050405020304" pitchFamily="18" charset="0"/>
                            <a:cs typeface="Times New Roman" panose="02020603050405020304" pitchFamily="18" charset="0"/>
                          </a:rPr>
                          <m:t>7</m:t>
                        </m:r>
                        <m:r>
                          <m:rPr>
                            <m:sty m:val="p"/>
                          </m:rPr>
                          <a:rPr lang="en-US" sz="2200" i="0">
                            <a:effectLst/>
                            <a:latin typeface="Cambria Math" panose="02040503050406030204" pitchFamily="18" charset="0"/>
                            <a:ea typeface="Times New Roman" panose="02020603050405020304" pitchFamily="18" charset="0"/>
                            <a:cs typeface="Times New Roman" panose="02020603050405020304" pitchFamily="18" charset="0"/>
                          </a:rPr>
                          <m:t>x</m:t>
                        </m:r>
                      </m:e>
                      <m:sup>
                        <m:r>
                          <a:rPr lang="en-US" sz="2200" i="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200" i="0">
                        <a:effectLst/>
                        <a:latin typeface="Cambria Math" panose="02040503050406030204" pitchFamily="18" charset="0"/>
                        <a:ea typeface="Times New Roman" panose="02020603050405020304" pitchFamily="18" charset="0"/>
                        <a:cs typeface="Times New Roman" panose="02020603050405020304" pitchFamily="18" charset="0"/>
                      </a:rPr>
                      <m:t>−3</m:t>
                    </m:r>
                    <m:r>
                      <m:rPr>
                        <m:sty m:val="p"/>
                      </m:rPr>
                      <a:rPr lang="en-US" sz="2200" i="0">
                        <a:effectLst/>
                        <a:latin typeface="Cambria Math" panose="02040503050406030204" pitchFamily="18" charset="0"/>
                        <a:ea typeface="Times New Roman" panose="02020603050405020304" pitchFamily="18" charset="0"/>
                        <a:cs typeface="Times New Roman" panose="02020603050405020304" pitchFamily="18" charset="0"/>
                      </a:rPr>
                      <m:t>x</m:t>
                    </m:r>
                  </m:oMath>
                </a14:m>
                <a:r>
                  <a:rPr lang="en-US" sz="2200" dirty="0">
                    <a:effectLst/>
                    <a:latin typeface="Arial" panose="020B0604020202020204" pitchFamily="34" charset="0"/>
                    <a:ea typeface="Times New Roman" panose="02020603050405020304" pitchFamily="18" charset="0"/>
                    <a:cs typeface="Arial" panose="020B0604020202020204" pitchFamily="34" charset="0"/>
                  </a:rPr>
                  <a:t> + 2 = 0</a:t>
                </a:r>
                <a:endParaRPr lang="en-VN" sz="22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800"/>
                  </a:spcAft>
                </a:pPr>
                <a14:m>
                  <m:oMathPara xmlns:m="http://schemas.openxmlformats.org/officeDocument/2006/math">
                    <m:oMathParaPr>
                      <m:jc m:val="centerGroup"/>
                    </m:oMathParaPr>
                    <m:oMath xmlns:m="http://schemas.openxmlformats.org/officeDocument/2006/math">
                      <m:r>
                        <a:rPr lang="en-US" sz="2200" i="0">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VN" sz="2200" i="1">
                              <a:effectLst/>
                              <a:latin typeface="Cambria Math" panose="02040503050406030204" pitchFamily="18" charset="0"/>
                              <a:ea typeface="Times New Roman" panose="02020603050405020304" pitchFamily="18" charset="0"/>
                              <a:cs typeface="Times New Roman" panose="02020603050405020304" pitchFamily="18" charset="0"/>
                            </a:rPr>
                          </m:ctrlPr>
                        </m:sSupPr>
                        <m:e>
                          <m:d>
                            <m:dPr>
                              <m:ctrlPr>
                                <a:rPr lang="en-VN" sz="22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200" i="0">
                                  <a:effectLst/>
                                  <a:latin typeface="Cambria Math" panose="02040503050406030204" pitchFamily="18" charset="0"/>
                                  <a:ea typeface="Times New Roman" panose="02020603050405020304" pitchFamily="18" charset="0"/>
                                  <a:cs typeface="Times New Roman" panose="02020603050405020304" pitchFamily="18" charset="0"/>
                                </a:rPr>
                                <m:t>−3</m:t>
                              </m:r>
                            </m:e>
                          </m:d>
                        </m:e>
                        <m:sup>
                          <m:r>
                            <a:rPr lang="en-US" sz="2200" i="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200" i="0">
                          <a:effectLst/>
                          <a:latin typeface="Cambria Math" panose="02040503050406030204" pitchFamily="18" charset="0"/>
                          <a:ea typeface="Times New Roman" panose="02020603050405020304" pitchFamily="18" charset="0"/>
                          <a:cs typeface="Times New Roman" panose="02020603050405020304" pitchFamily="18" charset="0"/>
                        </a:rPr>
                        <m:t>−4 . 7 . 2=−47&lt;0</m:t>
                      </m:r>
                    </m:oMath>
                  </m:oMathPara>
                </a14:m>
                <a:endParaRPr lang="en-VN" sz="22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800"/>
                  </a:spcAft>
                </a:pPr>
                <a:r>
                  <a:rPr lang="en-US" sz="2200" dirty="0" err="1">
                    <a:effectLst/>
                    <a:latin typeface="Arial" panose="020B0604020202020204" pitchFamily="34" charset="0"/>
                    <a:ea typeface="Times New Roman" panose="02020603050405020304" pitchFamily="18" charset="0"/>
                    <a:cs typeface="Arial" panose="020B0604020202020204" pitchFamily="34" charset="0"/>
                  </a:rPr>
                  <a:t>Vậy</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phương</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trình</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vô</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nghiệm</a:t>
                </a:r>
                <a:r>
                  <a:rPr lang="en-US" sz="2200" dirty="0">
                    <a:effectLst/>
                    <a:latin typeface="Arial" panose="020B0604020202020204" pitchFamily="34" charset="0"/>
                    <a:ea typeface="Times New Roman" panose="02020603050405020304" pitchFamily="18" charset="0"/>
                    <a:cs typeface="Arial" panose="020B0604020202020204" pitchFamily="34" charset="0"/>
                  </a:rPr>
                  <a:t>.</a:t>
                </a:r>
                <a:endParaRPr lang="en-VN" sz="22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4" name="TextBox 13">
                <a:extLst>
                  <a:ext uri="{FF2B5EF4-FFF2-40B4-BE49-F238E27FC236}">
                    <a16:creationId xmlns:a16="http://schemas.microsoft.com/office/drawing/2014/main" id="{08A0E514-54F0-E47E-88FA-D60CF6E10102}"/>
                  </a:ext>
                </a:extLst>
              </p:cNvPr>
              <p:cNvSpPr txBox="1">
                <a:spLocks noRot="1" noChangeAspect="1" noMove="1" noResize="1" noEditPoints="1" noAdjustHandles="1" noChangeArrowheads="1" noChangeShapeType="1" noTextEdit="1"/>
              </p:cNvSpPr>
              <p:nvPr/>
            </p:nvSpPr>
            <p:spPr>
              <a:xfrm>
                <a:off x="921041" y="3075701"/>
                <a:ext cx="7292656" cy="1821011"/>
              </a:xfrm>
              <a:prstGeom prst="rect">
                <a:avLst/>
              </a:prstGeom>
              <a:blipFill>
                <a:blip r:embed="rId4"/>
                <a:stretch>
                  <a:fillRect l="-1087" b="-2685"/>
                </a:stretch>
              </a:blipFill>
            </p:spPr>
            <p:txBody>
              <a:bodyPr/>
              <a:lstStyle/>
              <a:p>
                <a:r>
                  <a:rPr lang="en-US">
                    <a:noFill/>
                  </a:rPr>
                  <a:t> </a:t>
                </a:r>
              </a:p>
            </p:txBody>
          </p:sp>
        </mc:Fallback>
      </mc:AlternateContent>
    </p:spTree>
    <p:extLst>
      <p:ext uri="{BB962C8B-B14F-4D97-AF65-F5344CB8AC3E}">
        <p14:creationId xmlns:p14="http://schemas.microsoft.com/office/powerpoint/2010/main" val="2611012871"/>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anim calcmode="lin" valueType="num">
                                      <p:cBhvr>
                                        <p:cTn id="18" dur="500" fill="hold"/>
                                        <p:tgtEl>
                                          <p:spTgt spid="3"/>
                                        </p:tgtEl>
                                        <p:attrNameLst>
                                          <p:attrName>ppt_x</p:attrName>
                                        </p:attrNameLst>
                                      </p:cBhvr>
                                      <p:tavLst>
                                        <p:tav tm="0">
                                          <p:val>
                                            <p:strVal val="#ppt_x"/>
                                          </p:val>
                                        </p:tav>
                                        <p:tav tm="100000">
                                          <p:val>
                                            <p:strVal val="#ppt_x"/>
                                          </p:val>
                                        </p:tav>
                                      </p:tavLst>
                                    </p:anim>
                                    <p:anim calcmode="lin" valueType="num">
                                      <p:cBhvr>
                                        <p:cTn id="1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4">
                                            <p:txEl>
                                              <p:pRg st="0" end="0"/>
                                            </p:txEl>
                                          </p:spTgt>
                                        </p:tgtEl>
                                        <p:attrNameLst>
                                          <p:attrName>style.visibility</p:attrName>
                                        </p:attrNameLst>
                                      </p:cBhvr>
                                      <p:to>
                                        <p:strVal val="visible"/>
                                      </p:to>
                                    </p:set>
                                    <p:animEffect transition="in" filter="wipe(left)">
                                      <p:cBhvr>
                                        <p:cTn id="29" dur="500"/>
                                        <p:tgtEl>
                                          <p:spTgt spid="14">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4">
                                            <p:txEl>
                                              <p:pRg st="1" end="1"/>
                                            </p:txEl>
                                          </p:spTgt>
                                        </p:tgtEl>
                                        <p:attrNameLst>
                                          <p:attrName>style.visibility</p:attrName>
                                        </p:attrNameLst>
                                      </p:cBhvr>
                                      <p:to>
                                        <p:strVal val="visible"/>
                                      </p:to>
                                    </p:set>
                                    <p:animEffect transition="in" filter="wipe(left)">
                                      <p:cBhvr>
                                        <p:cTn id="34" dur="500"/>
                                        <p:tgtEl>
                                          <p:spTgt spid="14">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14">
                                            <p:txEl>
                                              <p:pRg st="2" end="2"/>
                                            </p:txEl>
                                          </p:spTgt>
                                        </p:tgtEl>
                                        <p:attrNameLst>
                                          <p:attrName>style.visibility</p:attrName>
                                        </p:attrNameLst>
                                      </p:cBhvr>
                                      <p:to>
                                        <p:strVal val="visible"/>
                                      </p:to>
                                    </p:set>
                                    <p:animEffect transition="in" filter="wipe(left)">
                                      <p:cBhvr>
                                        <p:cTn id="39" dur="500"/>
                                        <p:tgtEl>
                                          <p:spTgt spid="1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P spid="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4094" y="4670033"/>
            <a:ext cx="6480313" cy="4637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5E7A40AF-B18A-B6A1-A0FF-3A8A2B6C533C}"/>
                  </a:ext>
                </a:extLst>
              </p:cNvPr>
              <p:cNvSpPr txBox="1"/>
              <p:nvPr/>
            </p:nvSpPr>
            <p:spPr>
              <a:xfrm>
                <a:off x="542923" y="118938"/>
                <a:ext cx="7400925" cy="2122441"/>
              </a:xfrm>
              <a:prstGeom prst="rect">
                <a:avLst/>
              </a:prstGeom>
              <a:noFill/>
            </p:spPr>
            <p:txBody>
              <a:bodyPr wrap="square">
                <a:spAutoFit/>
              </a:bodyPr>
              <a:lstStyle/>
              <a:p>
                <a:pPr algn="just">
                  <a:lnSpc>
                    <a:spcPct val="150000"/>
                  </a:lnSpc>
                  <a:spcAft>
                    <a:spcPts val="800"/>
                  </a:spcAft>
                </a:pPr>
                <a:r>
                  <a:rPr lang="en-US" sz="20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b) </a:t>
                </a:r>
                <a14:m>
                  <m:oMath xmlns:m="http://schemas.openxmlformats.org/officeDocument/2006/math">
                    <m:r>
                      <a:rPr lang="en-US" sz="2000" i="0">
                        <a:effectLst/>
                        <a:latin typeface="Cambria Math" panose="02040503050406030204" pitchFamily="18" charset="0"/>
                        <a:ea typeface="Times New Roman" panose="02020603050405020304" pitchFamily="18" charset="0"/>
                        <a:cs typeface="Times New Roman" panose="02020603050405020304" pitchFamily="18" charset="0"/>
                      </a:rPr>
                      <m:t>3</m:t>
                    </m:r>
                    <m:sSup>
                      <m:sSupPr>
                        <m:ctrlPr>
                          <a:rPr lang="en-VN" sz="2000" i="1">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2000" i="0">
                            <a:effectLst/>
                            <a:latin typeface="Cambria Math" panose="02040503050406030204" pitchFamily="18" charset="0"/>
                            <a:ea typeface="Times New Roman" panose="02020603050405020304" pitchFamily="18" charset="0"/>
                            <a:cs typeface="Times New Roman" panose="02020603050405020304" pitchFamily="18" charset="0"/>
                          </a:rPr>
                          <m:t>x</m:t>
                        </m:r>
                      </m:e>
                      <m:sup>
                        <m:r>
                          <a:rPr lang="en-US" sz="2000" i="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000" i="0">
                        <a:effectLst/>
                        <a:latin typeface="Cambria Math" panose="02040503050406030204" pitchFamily="18" charset="0"/>
                        <a:ea typeface="Times New Roman" panose="02020603050405020304" pitchFamily="18" charset="0"/>
                        <a:cs typeface="Times New Roman" panose="02020603050405020304" pitchFamily="18" charset="0"/>
                      </a:rPr>
                      <m:t>−2</m:t>
                    </m:r>
                    <m:rad>
                      <m:radPr>
                        <m:degHide m:val="on"/>
                        <m:ctrlPr>
                          <a:rPr lang="en-VN" sz="2000" i="1">
                            <a:effectLst/>
                            <a:latin typeface="Cambria Math" panose="02040503050406030204" pitchFamily="18" charset="0"/>
                            <a:ea typeface="Times New Roman" panose="02020603050405020304" pitchFamily="18" charset="0"/>
                            <a:cs typeface="Times New Roman" panose="02020603050405020304" pitchFamily="18" charset="0"/>
                          </a:rPr>
                        </m:ctrlPr>
                      </m:radPr>
                      <m:deg/>
                      <m:e>
                        <m:r>
                          <a:rPr lang="en-US" sz="2000" i="0">
                            <a:effectLst/>
                            <a:latin typeface="Cambria Math" panose="02040503050406030204" pitchFamily="18" charset="0"/>
                            <a:ea typeface="Times New Roman" panose="02020603050405020304" pitchFamily="18" charset="0"/>
                            <a:cs typeface="Times New Roman" panose="02020603050405020304" pitchFamily="18" charset="0"/>
                          </a:rPr>
                          <m:t>3</m:t>
                        </m:r>
                      </m:e>
                    </m:rad>
                  </m:oMath>
                </a14:m>
                <a:r>
                  <a:rPr lang="en-US" sz="2000" dirty="0">
                    <a:effectLst/>
                    <a:latin typeface="Arial" panose="020B0604020202020204" pitchFamily="34" charset="0"/>
                    <a:ea typeface="Times New Roman" panose="02020603050405020304" pitchFamily="18" charset="0"/>
                    <a:cs typeface="Arial" panose="020B0604020202020204" pitchFamily="34" charset="0"/>
                  </a:rPr>
                  <a:t>x + 1 = 0</a:t>
                </a:r>
                <a:endParaRPr lang="en-VN" sz="2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800"/>
                  </a:spcAft>
                </a:pPr>
                <a14:m>
                  <m:oMathPara xmlns:m="http://schemas.openxmlformats.org/officeDocument/2006/math">
                    <m:oMathParaPr>
                      <m:jc m:val="centerGroup"/>
                    </m:oMathParaPr>
                    <m:oMath xmlns:m="http://schemas.openxmlformats.org/officeDocument/2006/math">
                      <m:sSup>
                        <m:sSupPr>
                          <m:ctrlPr>
                            <a:rPr lang="en-US" sz="20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0">
                              <a:effectLst/>
                              <a:latin typeface="Cambria Math" panose="02040503050406030204" pitchFamily="18" charset="0"/>
                              <a:ea typeface="Times New Roman" panose="02020603050405020304" pitchFamily="18" charset="0"/>
                              <a:cs typeface="Times New Roman" panose="02020603050405020304" pitchFamily="18" charset="0"/>
                            </a:rPr>
                            <m:t>∆</m:t>
                          </m:r>
                        </m:e>
                        <m:sup>
                          <m:r>
                            <a:rPr lang="en-US" sz="2000" i="0">
                              <a:effectLst/>
                              <a:latin typeface="Cambria Math" panose="02040503050406030204" pitchFamily="18" charset="0"/>
                              <a:ea typeface="Times New Roman" panose="02020603050405020304" pitchFamily="18" charset="0"/>
                              <a:cs typeface="Times New Roman" panose="02020603050405020304" pitchFamily="18" charset="0"/>
                            </a:rPr>
                            <m:t>′</m:t>
                          </m:r>
                        </m:sup>
                      </m:sSup>
                      <m:r>
                        <a:rPr lang="en-US" sz="2000" i="0">
                          <a:effectLst/>
                          <a:latin typeface="Cambria Math" panose="02040503050406030204" pitchFamily="18" charset="0"/>
                          <a:ea typeface="Times New Roman" panose="02020603050405020304" pitchFamily="18" charset="0"/>
                          <a:cs typeface="Times New Roman" panose="02020603050405020304" pitchFamily="18" charset="0"/>
                        </a:rPr>
                        <m:t>= </m:t>
                      </m:r>
                      <m:sSup>
                        <m:sSupPr>
                          <m:ctrlPr>
                            <a:rPr lang="en-VN" sz="2000" i="1">
                              <a:effectLst/>
                              <a:latin typeface="Cambria Math" panose="02040503050406030204" pitchFamily="18" charset="0"/>
                              <a:ea typeface="Times New Roman" panose="02020603050405020304" pitchFamily="18" charset="0"/>
                              <a:cs typeface="Times New Roman" panose="02020603050405020304" pitchFamily="18" charset="0"/>
                            </a:rPr>
                          </m:ctrlPr>
                        </m:sSupPr>
                        <m:e>
                          <m:d>
                            <m:dPr>
                              <m:ctrlPr>
                                <a:rPr lang="en-VN" sz="20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0">
                                  <a:effectLst/>
                                  <a:latin typeface="Cambria Math" panose="02040503050406030204" pitchFamily="18" charset="0"/>
                                  <a:ea typeface="Times New Roman" panose="02020603050405020304" pitchFamily="18" charset="0"/>
                                  <a:cs typeface="Times New Roman" panose="02020603050405020304" pitchFamily="18" charset="0"/>
                                </a:rPr>
                                <m:t>−</m:t>
                              </m:r>
                              <m:r>
                                <a:rPr lang="en-US" sz="2000" b="0" i="0" smtClean="0">
                                  <a:effectLst/>
                                  <a:latin typeface="Cambria Math" panose="02040503050406030204" pitchFamily="18" charset="0"/>
                                  <a:ea typeface="Times New Roman" panose="02020603050405020304" pitchFamily="18" charset="0"/>
                                  <a:cs typeface="Times New Roman" panose="02020603050405020304" pitchFamily="18" charset="0"/>
                                </a:rPr>
                                <m:t>2</m:t>
                              </m:r>
                              <m:rad>
                                <m:radPr>
                                  <m:degHide m:val="on"/>
                                  <m:ctrlPr>
                                    <a:rPr lang="en-VN" sz="2000" i="1">
                                      <a:effectLst/>
                                      <a:latin typeface="Cambria Math" panose="02040503050406030204" pitchFamily="18" charset="0"/>
                                      <a:ea typeface="Times New Roman" panose="02020603050405020304" pitchFamily="18" charset="0"/>
                                      <a:cs typeface="Times New Roman" panose="02020603050405020304" pitchFamily="18" charset="0"/>
                                    </a:rPr>
                                  </m:ctrlPr>
                                </m:radPr>
                                <m:deg/>
                                <m:e>
                                  <m:r>
                                    <a:rPr lang="en-US" sz="2000" i="0">
                                      <a:effectLst/>
                                      <a:latin typeface="Cambria Math" panose="02040503050406030204" pitchFamily="18" charset="0"/>
                                      <a:ea typeface="Times New Roman" panose="02020603050405020304" pitchFamily="18" charset="0"/>
                                      <a:cs typeface="Times New Roman" panose="02020603050405020304" pitchFamily="18" charset="0"/>
                                    </a:rPr>
                                    <m:t>3</m:t>
                                  </m:r>
                                </m:e>
                              </m:rad>
                            </m:e>
                          </m:d>
                        </m:e>
                        <m:sup>
                          <m:r>
                            <a:rPr lang="en-US" sz="2000" i="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000" i="0">
                          <a:effectLst/>
                          <a:latin typeface="Cambria Math" panose="02040503050406030204" pitchFamily="18" charset="0"/>
                          <a:ea typeface="Times New Roman" panose="02020603050405020304" pitchFamily="18" charset="0"/>
                          <a:cs typeface="Times New Roman" panose="02020603050405020304" pitchFamily="18" charset="0"/>
                        </a:rPr>
                        <m:t>−</m:t>
                      </m:r>
                      <m:r>
                        <a:rPr lang="en-US" sz="2000" b="0" i="0" smtClean="0">
                          <a:effectLst/>
                          <a:latin typeface="Cambria Math" panose="02040503050406030204" pitchFamily="18" charset="0"/>
                          <a:ea typeface="Times New Roman" panose="02020603050405020304" pitchFamily="18" charset="0"/>
                          <a:cs typeface="Times New Roman" panose="02020603050405020304" pitchFamily="18" charset="0"/>
                        </a:rPr>
                        <m:t>4 . </m:t>
                      </m:r>
                      <m:r>
                        <a:rPr lang="en-US" sz="2000" i="0">
                          <a:effectLst/>
                          <a:latin typeface="Cambria Math" panose="02040503050406030204" pitchFamily="18" charset="0"/>
                          <a:ea typeface="Times New Roman" panose="02020603050405020304" pitchFamily="18" charset="0"/>
                          <a:cs typeface="Times New Roman" panose="02020603050405020304" pitchFamily="18" charset="0"/>
                        </a:rPr>
                        <m:t>3 . 1=0</m:t>
                      </m:r>
                    </m:oMath>
                  </m:oMathPara>
                </a14:m>
                <a:endParaRPr lang="en-VN" sz="2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800"/>
                  </a:spcAft>
                </a:pPr>
                <a:r>
                  <a:rPr lang="en-US" sz="2000" dirty="0" err="1">
                    <a:effectLst/>
                    <a:latin typeface="Arial" panose="020B0604020202020204" pitchFamily="34" charset="0"/>
                    <a:ea typeface="Times New Roman" panose="02020603050405020304" pitchFamily="18" charset="0"/>
                    <a:cs typeface="Arial" panose="020B0604020202020204" pitchFamily="34" charset="0"/>
                  </a:rPr>
                  <a:t>Vậy</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phương</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trình</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có</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nghiệm</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kép</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là</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VN" sz="2000" dirty="0">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sSub>
                      <m:sSubPr>
                        <m:ctrlPr>
                          <a:rPr lang="en-VN" sz="2000" i="1" smtClean="0">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sz="2000" i="0">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x</m:t>
                        </m:r>
                      </m:e>
                      <m:sub>
                        <m:r>
                          <a:rPr lang="en-US" sz="2000" i="0">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1</m:t>
                        </m:r>
                      </m:sub>
                    </m:sSub>
                    <m:r>
                      <a:rPr lang="en-US" sz="2000" i="0">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 </m:t>
                    </m:r>
                    <m:sSub>
                      <m:sSubPr>
                        <m:ctrlPr>
                          <a:rPr lang="en-VN" sz="20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sz="2000" i="0">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x</m:t>
                        </m:r>
                      </m:e>
                      <m:sub>
                        <m:r>
                          <a:rPr lang="en-US" sz="2000" i="0">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2</m:t>
                        </m:r>
                      </m:sub>
                    </m:sSub>
                    <m:r>
                      <a:rPr lang="en-US" sz="2000" i="0">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VN" sz="20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0">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m:t>
                        </m:r>
                        <m:rad>
                          <m:radPr>
                            <m:degHide m:val="on"/>
                            <m:ctrlPr>
                              <a:rPr lang="en-VN" sz="20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ctrlPr>
                          </m:radPr>
                          <m:deg/>
                          <m:e>
                            <m:r>
                              <a:rPr lang="en-US" sz="2000" i="0">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3</m:t>
                            </m:r>
                          </m:e>
                        </m:rad>
                        <m:r>
                          <a:rPr lang="en-US" sz="2000" i="0">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m:t>
                        </m:r>
                      </m:num>
                      <m:den>
                        <m:r>
                          <a:rPr lang="en-US" sz="2000" i="0">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  3</m:t>
                        </m:r>
                      </m:den>
                    </m:f>
                    <m:r>
                      <a:rPr lang="en-US" sz="2000" i="0">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VN" sz="20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ad>
                          <m:radPr>
                            <m:degHide m:val="on"/>
                            <m:ctrlPr>
                              <a:rPr lang="en-VN" sz="20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ctrlPr>
                          </m:radPr>
                          <m:deg/>
                          <m:e>
                            <m:r>
                              <a:rPr lang="en-US" sz="2000" i="0">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3</m:t>
                            </m:r>
                          </m:e>
                        </m:rad>
                      </m:num>
                      <m:den>
                        <m:r>
                          <a:rPr lang="en-US" sz="2000" i="0">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3</m:t>
                        </m:r>
                      </m:den>
                    </m:f>
                  </m:oMath>
                </a14:m>
                <a:r>
                  <a:rPr lang="en-US" sz="20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a:effectLst/>
                    <a:latin typeface="Arial" panose="020B0604020202020204" pitchFamily="34" charset="0"/>
                    <a:ea typeface="Times New Roman" panose="02020603050405020304" pitchFamily="18" charset="0"/>
                    <a:cs typeface="Arial" panose="020B0604020202020204" pitchFamily="34" charset="0"/>
                  </a:rPr>
                  <a:t>.</a:t>
                </a:r>
                <a:endParaRPr lang="en-VN" sz="2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 name="TextBox 2">
                <a:extLst>
                  <a:ext uri="{FF2B5EF4-FFF2-40B4-BE49-F238E27FC236}">
                    <a16:creationId xmlns:a16="http://schemas.microsoft.com/office/drawing/2014/main" id="{5E7A40AF-B18A-B6A1-A0FF-3A8A2B6C533C}"/>
                  </a:ext>
                </a:extLst>
              </p:cNvPr>
              <p:cNvSpPr txBox="1">
                <a:spLocks noRot="1" noChangeAspect="1" noMove="1" noResize="1" noEditPoints="1" noAdjustHandles="1" noChangeArrowheads="1" noChangeShapeType="1" noTextEdit="1"/>
              </p:cNvSpPr>
              <p:nvPr/>
            </p:nvSpPr>
            <p:spPr>
              <a:xfrm>
                <a:off x="542923" y="118938"/>
                <a:ext cx="7400925" cy="2122441"/>
              </a:xfrm>
              <a:prstGeom prst="rect">
                <a:avLst/>
              </a:prstGeom>
              <a:blipFill>
                <a:blip r:embed="rId2"/>
                <a:stretch>
                  <a:fillRect l="-824" b="-114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FD546F91-64C6-9436-C9E3-2C77C8A2EC51}"/>
                  </a:ext>
                </a:extLst>
              </p:cNvPr>
              <p:cNvSpPr txBox="1"/>
              <p:nvPr/>
            </p:nvSpPr>
            <p:spPr>
              <a:xfrm>
                <a:off x="542923" y="2265232"/>
                <a:ext cx="7943851" cy="2749086"/>
              </a:xfrm>
              <a:prstGeom prst="rect">
                <a:avLst/>
              </a:prstGeom>
              <a:noFill/>
            </p:spPr>
            <p:txBody>
              <a:bodyPr wrap="square">
                <a:spAutoFit/>
              </a:bodyPr>
              <a:lstStyle/>
              <a:p>
                <a:pPr algn="just">
                  <a:lnSpc>
                    <a:spcPct val="150000"/>
                  </a:lnSpc>
                  <a:spcAft>
                    <a:spcPts val="800"/>
                  </a:spcAft>
                </a:pPr>
                <a:r>
                  <a:rPr lang="en-US" sz="20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c)</a:t>
                </a:r>
                <a14:m>
                  <m:oMath xmlns:m="http://schemas.openxmlformats.org/officeDocument/2006/math">
                    <m:r>
                      <a:rPr lang="en-US" sz="2000" i="0">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 </m:t>
                    </m:r>
                    <m:sSup>
                      <m:sSupPr>
                        <m:ctrlPr>
                          <a:rPr lang="en-VN" sz="20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0">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en-US" sz="2000" i="0">
                            <a:effectLst/>
                            <a:latin typeface="Cambria Math" panose="02040503050406030204" pitchFamily="18" charset="0"/>
                            <a:ea typeface="Times New Roman" panose="02020603050405020304" pitchFamily="18" charset="0"/>
                            <a:cs typeface="Times New Roman" panose="02020603050405020304" pitchFamily="18" charset="0"/>
                          </a:rPr>
                          <m:t>x</m:t>
                        </m:r>
                      </m:e>
                      <m:sup>
                        <m:r>
                          <a:rPr lang="en-US" sz="2000" i="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000" i="0">
                        <a:effectLst/>
                        <a:latin typeface="Cambria Math" panose="02040503050406030204" pitchFamily="18" charset="0"/>
                        <a:ea typeface="Times New Roman" panose="02020603050405020304" pitchFamily="18" charset="0"/>
                        <a:cs typeface="Times New Roman" panose="02020603050405020304" pitchFamily="18" charset="0"/>
                      </a:rPr>
                      <m:t>+5</m:t>
                    </m:r>
                    <m:r>
                      <m:rPr>
                        <m:sty m:val="p"/>
                      </m:rPr>
                      <a:rPr lang="en-US" sz="2000" i="0">
                        <a:effectLst/>
                        <a:latin typeface="Cambria Math" panose="02040503050406030204" pitchFamily="18" charset="0"/>
                        <a:ea typeface="Times New Roman" panose="02020603050405020304" pitchFamily="18" charset="0"/>
                        <a:cs typeface="Times New Roman" panose="02020603050405020304" pitchFamily="18" charset="0"/>
                      </a:rPr>
                      <m:t>x</m:t>
                    </m:r>
                    <m:r>
                      <a:rPr lang="en-US" sz="2000" i="0">
                        <a:effectLst/>
                        <a:latin typeface="Cambria Math" panose="02040503050406030204" pitchFamily="18" charset="0"/>
                        <a:ea typeface="Times New Roman" panose="02020603050405020304" pitchFamily="18" charset="0"/>
                        <a:cs typeface="Times New Roman" panose="02020603050405020304" pitchFamily="18" charset="0"/>
                      </a:rPr>
                      <m:t>+2=0</m:t>
                    </m:r>
                  </m:oMath>
                </a14:m>
                <a:endParaRPr lang="en-VN" sz="2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800"/>
                  </a:spcAft>
                </a:pPr>
                <a14:m>
                  <m:oMathPara xmlns:m="http://schemas.openxmlformats.org/officeDocument/2006/math">
                    <m:oMathParaPr>
                      <m:jc m:val="centerGroup"/>
                    </m:oMathParaPr>
                    <m:oMath xmlns:m="http://schemas.openxmlformats.org/officeDocument/2006/math">
                      <m:r>
                        <a:rPr lang="en-US" sz="2000" i="0">
                          <a:effectLst/>
                          <a:latin typeface="Cambria Math" panose="02040503050406030204" pitchFamily="18" charset="0"/>
                          <a:ea typeface="Times New Roman" panose="02020603050405020304" pitchFamily="18" charset="0"/>
                          <a:cs typeface="Times New Roman" panose="02020603050405020304" pitchFamily="18" charset="0"/>
                        </a:rPr>
                        <m:t>∆ =</m:t>
                      </m:r>
                      <m:sSup>
                        <m:sSupPr>
                          <m:ctrlPr>
                            <a:rPr lang="en-VN" sz="20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0">
                              <a:effectLst/>
                              <a:latin typeface="Cambria Math" panose="02040503050406030204" pitchFamily="18" charset="0"/>
                              <a:ea typeface="Times New Roman" panose="02020603050405020304" pitchFamily="18" charset="0"/>
                              <a:cs typeface="Times New Roman" panose="02020603050405020304" pitchFamily="18" charset="0"/>
                            </a:rPr>
                            <m:t>5</m:t>
                          </m:r>
                        </m:e>
                        <m:sup>
                          <m:r>
                            <a:rPr lang="en-US" sz="2000" i="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000" i="0">
                          <a:effectLst/>
                          <a:latin typeface="Cambria Math" panose="02040503050406030204" pitchFamily="18" charset="0"/>
                          <a:ea typeface="Times New Roman" panose="02020603050405020304" pitchFamily="18" charset="0"/>
                          <a:cs typeface="Times New Roman" panose="02020603050405020304" pitchFamily="18" charset="0"/>
                        </a:rPr>
                        <m:t>−4 . </m:t>
                      </m:r>
                      <m:d>
                        <m:dPr>
                          <m:ctrlPr>
                            <a:rPr lang="en-VN" sz="20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0">
                              <a:effectLst/>
                              <a:latin typeface="Cambria Math" panose="02040503050406030204" pitchFamily="18" charset="0"/>
                              <a:ea typeface="Times New Roman" panose="02020603050405020304" pitchFamily="18" charset="0"/>
                              <a:cs typeface="Times New Roman" panose="02020603050405020304" pitchFamily="18" charset="0"/>
                            </a:rPr>
                            <m:t>−2</m:t>
                          </m:r>
                        </m:e>
                      </m:d>
                      <m:r>
                        <a:rPr lang="en-US" sz="2000" i="0">
                          <a:effectLst/>
                          <a:latin typeface="Cambria Math" panose="02040503050406030204" pitchFamily="18" charset="0"/>
                          <a:ea typeface="Times New Roman" panose="02020603050405020304" pitchFamily="18" charset="0"/>
                          <a:cs typeface="Times New Roman" panose="02020603050405020304" pitchFamily="18" charset="0"/>
                        </a:rPr>
                        <m:t> . 2=41&gt;0</m:t>
                      </m:r>
                    </m:oMath>
                  </m:oMathPara>
                </a14:m>
                <a:endParaRPr lang="en-VN" sz="2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14:m>
                  <m:oMath xmlns:m="http://schemas.openxmlformats.org/officeDocument/2006/math">
                    <m:r>
                      <a:rPr lang="en-US" sz="2000" i="0">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2000" dirty="0" err="1">
                    <a:effectLst/>
                    <a:latin typeface="Arial" panose="020B0604020202020204" pitchFamily="34" charset="0"/>
                    <a:ea typeface="Times New Roman" panose="02020603050405020304" pitchFamily="18" charset="0"/>
                    <a:cs typeface="Arial" panose="020B0604020202020204" pitchFamily="34" charset="0"/>
                  </a:rPr>
                  <a:t>Vậy</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phương</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trình</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có</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hai</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nghiệm</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phân</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biệt</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là</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sSub>
                      <m:sSubPr>
                        <m:ctrlPr>
                          <a:rPr lang="en-VN" sz="2000" i="1" smtClean="0">
                            <a:solidFill>
                              <a:srgbClr val="FF0000"/>
                            </a:solidFill>
                            <a:effectLst/>
                            <a:latin typeface="Cambria Math" panose="02040503050406030204" pitchFamily="18" charset="0"/>
                            <a:ea typeface="Times New Roman" panose="02020603050405020304" pitchFamily="18" charset="0"/>
                          </a:rPr>
                        </m:ctrlPr>
                      </m:sSubPr>
                      <m:e>
                        <m:r>
                          <m:rPr>
                            <m:sty m:val="p"/>
                          </m:rPr>
                          <a:rPr lang="en-US" sz="2000" i="0">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x</m:t>
                        </m:r>
                      </m:e>
                      <m:sub>
                        <m:r>
                          <a:rPr lang="en-US" sz="2000" i="0">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1</m:t>
                        </m:r>
                      </m:sub>
                    </m:sSub>
                    <m:r>
                      <a:rPr lang="en-US" sz="2000" i="0">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VN" sz="2000" i="1">
                            <a:effectLst/>
                            <a:latin typeface="Cambria Math" panose="02040503050406030204" pitchFamily="18" charset="0"/>
                            <a:ea typeface="Times New Roman" panose="02020603050405020304" pitchFamily="18" charset="0"/>
                          </a:rPr>
                        </m:ctrlPr>
                      </m:fPr>
                      <m:num>
                        <m:r>
                          <a:rPr lang="en-US" sz="2000" i="0">
                            <a:effectLst/>
                            <a:latin typeface="Cambria Math" panose="02040503050406030204" pitchFamily="18" charset="0"/>
                            <a:ea typeface="Times New Roman" panose="02020603050405020304" pitchFamily="18" charset="0"/>
                            <a:cs typeface="Times New Roman" panose="02020603050405020304" pitchFamily="18" charset="0"/>
                          </a:rPr>
                          <m:t>−5+ </m:t>
                        </m:r>
                        <m:rad>
                          <m:radPr>
                            <m:degHide m:val="on"/>
                            <m:ctrlPr>
                              <a:rPr lang="en-VN" sz="2000" i="1">
                                <a:effectLst/>
                                <a:latin typeface="Cambria Math" panose="02040503050406030204" pitchFamily="18" charset="0"/>
                                <a:ea typeface="Times New Roman" panose="02020603050405020304" pitchFamily="18" charset="0"/>
                              </a:rPr>
                            </m:ctrlPr>
                          </m:radPr>
                          <m:deg/>
                          <m:e>
                            <m:r>
                              <a:rPr lang="en-US" sz="2000" i="0">
                                <a:effectLst/>
                                <a:latin typeface="Cambria Math" panose="02040503050406030204" pitchFamily="18" charset="0"/>
                                <a:ea typeface="Times New Roman" panose="02020603050405020304" pitchFamily="18" charset="0"/>
                                <a:cs typeface="Times New Roman" panose="02020603050405020304" pitchFamily="18" charset="0"/>
                              </a:rPr>
                              <m:t>41</m:t>
                            </m:r>
                          </m:e>
                        </m:rad>
                      </m:num>
                      <m:den>
                        <m:r>
                          <a:rPr lang="en-US" sz="2000" i="0">
                            <a:effectLst/>
                            <a:latin typeface="Cambria Math" panose="02040503050406030204" pitchFamily="18" charset="0"/>
                            <a:ea typeface="Times New Roman" panose="02020603050405020304" pitchFamily="18" charset="0"/>
                            <a:cs typeface="Times New Roman" panose="02020603050405020304" pitchFamily="18" charset="0"/>
                          </a:rPr>
                          <m:t>2 . (−2)</m:t>
                        </m:r>
                      </m:den>
                    </m:f>
                  </m:oMath>
                </a14:m>
                <a:r>
                  <a:rPr lang="en-US" sz="2000" dirty="0">
                    <a:effectLst/>
                    <a:latin typeface="Arial" panose="020B0604020202020204" pitchFamily="34" charset="0"/>
                    <a:ea typeface="Times New Roman" panose="02020603050405020304" pitchFamily="18" charset="0"/>
                    <a:cs typeface="Arial" panose="020B0604020202020204" pitchFamily="34" charset="0"/>
                  </a:rPr>
                  <a:t> = </a:t>
                </a:r>
                <a14:m>
                  <m:oMath xmlns:m="http://schemas.openxmlformats.org/officeDocument/2006/math">
                    <m:f>
                      <m:fPr>
                        <m:ctrlPr>
                          <a:rPr lang="en-VN" sz="2000" i="1" smtClean="0">
                            <a:solidFill>
                              <a:srgbClr val="FF0000"/>
                            </a:solidFill>
                            <a:effectLst/>
                            <a:latin typeface="Cambria Math" panose="02040503050406030204" pitchFamily="18" charset="0"/>
                            <a:ea typeface="Times New Roman" panose="02020603050405020304" pitchFamily="18" charset="0"/>
                          </a:rPr>
                        </m:ctrlPr>
                      </m:fPr>
                      <m:num>
                        <m:r>
                          <a:rPr lang="en-US" sz="2000" i="0">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5−</m:t>
                        </m:r>
                        <m:rad>
                          <m:radPr>
                            <m:degHide m:val="on"/>
                            <m:ctrlPr>
                              <a:rPr lang="en-VN" sz="2000" i="1">
                                <a:solidFill>
                                  <a:srgbClr val="FF0000"/>
                                </a:solidFill>
                                <a:effectLst/>
                                <a:latin typeface="Cambria Math" panose="02040503050406030204" pitchFamily="18" charset="0"/>
                                <a:ea typeface="Times New Roman" panose="02020603050405020304" pitchFamily="18" charset="0"/>
                              </a:rPr>
                            </m:ctrlPr>
                          </m:radPr>
                          <m:deg/>
                          <m:e>
                            <m:r>
                              <a:rPr lang="en-US" sz="2000" i="0">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41</m:t>
                            </m:r>
                          </m:e>
                        </m:rad>
                      </m:num>
                      <m:den>
                        <m:r>
                          <a:rPr lang="en-US" sz="2000" i="0">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4</m:t>
                        </m:r>
                      </m:den>
                    </m:f>
                  </m:oMath>
                </a14:m>
                <a:r>
                  <a:rPr lang="en-US" sz="20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sSub>
                      <m:sSubPr>
                        <m:ctrlPr>
                          <a:rPr lang="en-VN" sz="2000" i="1" smtClean="0">
                            <a:solidFill>
                              <a:srgbClr val="FF0000"/>
                            </a:solidFill>
                            <a:effectLst/>
                            <a:latin typeface="Cambria Math" panose="02040503050406030204" pitchFamily="18" charset="0"/>
                            <a:ea typeface="Times New Roman" panose="02020603050405020304" pitchFamily="18" charset="0"/>
                          </a:rPr>
                        </m:ctrlPr>
                      </m:sSubPr>
                      <m:e>
                        <m:r>
                          <m:rPr>
                            <m:sty m:val="p"/>
                          </m:rPr>
                          <a:rPr lang="en-US" sz="2000" i="0">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x</m:t>
                        </m:r>
                      </m:e>
                      <m:sub>
                        <m:r>
                          <a:rPr lang="en-US" sz="2000" i="0">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2</m:t>
                        </m:r>
                      </m:sub>
                    </m:sSub>
                    <m:r>
                      <a:rPr lang="en-US" sz="2000" i="0">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VN" sz="2000" i="1">
                            <a:effectLst/>
                            <a:latin typeface="Cambria Math" panose="02040503050406030204" pitchFamily="18" charset="0"/>
                            <a:ea typeface="Times New Roman" panose="02020603050405020304" pitchFamily="18" charset="0"/>
                          </a:rPr>
                        </m:ctrlPr>
                      </m:fPr>
                      <m:num>
                        <m:r>
                          <a:rPr lang="en-US" sz="2000" i="0">
                            <a:effectLst/>
                            <a:latin typeface="Cambria Math" panose="02040503050406030204" pitchFamily="18" charset="0"/>
                            <a:ea typeface="Times New Roman" panose="02020603050405020304" pitchFamily="18" charset="0"/>
                            <a:cs typeface="Times New Roman" panose="02020603050405020304" pitchFamily="18" charset="0"/>
                          </a:rPr>
                          <m:t>−5−</m:t>
                        </m:r>
                        <m:rad>
                          <m:radPr>
                            <m:degHide m:val="on"/>
                            <m:ctrlPr>
                              <a:rPr lang="en-VN" sz="2000" i="1">
                                <a:effectLst/>
                                <a:latin typeface="Cambria Math" panose="02040503050406030204" pitchFamily="18" charset="0"/>
                                <a:ea typeface="Times New Roman" panose="02020603050405020304" pitchFamily="18" charset="0"/>
                              </a:rPr>
                            </m:ctrlPr>
                          </m:radPr>
                          <m:deg/>
                          <m:e>
                            <m:r>
                              <a:rPr lang="en-US" sz="2000" i="0">
                                <a:effectLst/>
                                <a:latin typeface="Cambria Math" panose="02040503050406030204" pitchFamily="18" charset="0"/>
                                <a:ea typeface="Times New Roman" panose="02020603050405020304" pitchFamily="18" charset="0"/>
                                <a:cs typeface="Times New Roman" panose="02020603050405020304" pitchFamily="18" charset="0"/>
                              </a:rPr>
                              <m:t>41</m:t>
                            </m:r>
                          </m:e>
                        </m:rad>
                      </m:num>
                      <m:den>
                        <m:r>
                          <a:rPr lang="en-US" sz="2000" i="0">
                            <a:effectLst/>
                            <a:latin typeface="Cambria Math" panose="02040503050406030204" pitchFamily="18" charset="0"/>
                            <a:ea typeface="Times New Roman" panose="02020603050405020304" pitchFamily="18" charset="0"/>
                            <a:cs typeface="Times New Roman" panose="02020603050405020304" pitchFamily="18" charset="0"/>
                          </a:rPr>
                          <m:t>2 .  (−2)</m:t>
                        </m:r>
                      </m:den>
                    </m:f>
                    <m:r>
                      <a:rPr lang="en-US" sz="2000" i="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VN" sz="2000" i="1" smtClean="0">
                            <a:solidFill>
                              <a:srgbClr val="FF0000"/>
                            </a:solidFill>
                            <a:effectLst/>
                            <a:latin typeface="Cambria Math" panose="02040503050406030204" pitchFamily="18" charset="0"/>
                            <a:ea typeface="Times New Roman" panose="02020603050405020304" pitchFamily="18" charset="0"/>
                          </a:rPr>
                        </m:ctrlPr>
                      </m:fPr>
                      <m:num>
                        <m:r>
                          <a:rPr lang="en-US" sz="2000" i="0">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5+</m:t>
                        </m:r>
                        <m:rad>
                          <m:radPr>
                            <m:degHide m:val="on"/>
                            <m:ctrlPr>
                              <a:rPr lang="en-VN" sz="2000" i="1">
                                <a:solidFill>
                                  <a:srgbClr val="FF0000"/>
                                </a:solidFill>
                                <a:effectLst/>
                                <a:latin typeface="Cambria Math" panose="02040503050406030204" pitchFamily="18" charset="0"/>
                                <a:ea typeface="Times New Roman" panose="02020603050405020304" pitchFamily="18" charset="0"/>
                              </a:rPr>
                            </m:ctrlPr>
                          </m:radPr>
                          <m:deg/>
                          <m:e>
                            <m:r>
                              <a:rPr lang="en-US" sz="2000" i="0">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41</m:t>
                            </m:r>
                          </m:e>
                        </m:rad>
                      </m:num>
                      <m:den>
                        <m:r>
                          <a:rPr lang="en-US" sz="2000" i="0">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4</m:t>
                        </m:r>
                      </m:den>
                    </m:f>
                  </m:oMath>
                </a14:m>
                <a:r>
                  <a:rPr lang="en-VN" sz="2000" dirty="0">
                    <a:solidFill>
                      <a:srgbClr val="FF0000"/>
                    </a:solidFill>
                    <a:effectLst/>
                    <a:latin typeface="Arial" panose="020B0604020202020204" pitchFamily="34" charset="0"/>
                    <a:cs typeface="Arial" panose="020B0604020202020204" pitchFamily="34" charset="0"/>
                  </a:rPr>
                  <a:t> </a:t>
                </a:r>
                <a:endParaRPr lang="en-VN" sz="2000" dirty="0">
                  <a:latin typeface="Arial" panose="020B0604020202020204" pitchFamily="34" charset="0"/>
                  <a:cs typeface="Arial" panose="020B0604020202020204" pitchFamily="34" charset="0"/>
                </a:endParaRPr>
              </a:p>
            </p:txBody>
          </p:sp>
        </mc:Choice>
        <mc:Fallback xmlns="">
          <p:sp>
            <p:nvSpPr>
              <p:cNvPr id="5" name="TextBox 4">
                <a:extLst>
                  <a:ext uri="{FF2B5EF4-FFF2-40B4-BE49-F238E27FC236}">
                    <a16:creationId xmlns:a16="http://schemas.microsoft.com/office/drawing/2014/main" id="{FD546F91-64C6-9436-C9E3-2C77C8A2EC51}"/>
                  </a:ext>
                </a:extLst>
              </p:cNvPr>
              <p:cNvSpPr txBox="1">
                <a:spLocks noRot="1" noChangeAspect="1" noMove="1" noResize="1" noEditPoints="1" noAdjustHandles="1" noChangeArrowheads="1" noChangeShapeType="1" noTextEdit="1"/>
              </p:cNvSpPr>
              <p:nvPr/>
            </p:nvSpPr>
            <p:spPr>
              <a:xfrm>
                <a:off x="542923" y="2265232"/>
                <a:ext cx="7943851" cy="2749086"/>
              </a:xfrm>
              <a:prstGeom prst="rect">
                <a:avLst/>
              </a:prstGeom>
              <a:blipFill>
                <a:blip r:embed="rId3"/>
                <a:stretch>
                  <a:fillRect l="-797" r="-638" b="-459"/>
                </a:stretch>
              </a:blipFill>
            </p:spPr>
            <p:txBody>
              <a:bodyPr/>
              <a:lstStyle/>
              <a:p>
                <a:r>
                  <a:rPr lang="en-VN">
                    <a:noFill/>
                  </a:rPr>
                  <a:t> </a:t>
                </a:r>
              </a:p>
            </p:txBody>
          </p:sp>
        </mc:Fallback>
      </mc:AlternateContent>
      <p:sp>
        <p:nvSpPr>
          <p:cNvPr id="2" name="Rectangle 1"/>
          <p:cNvSpPr/>
          <p:nvPr/>
        </p:nvSpPr>
        <p:spPr>
          <a:xfrm>
            <a:off x="6535972" y="142791"/>
            <a:ext cx="318053" cy="2464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8527649" y="1623058"/>
            <a:ext cx="318053" cy="2464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04867" y="3715576"/>
            <a:ext cx="318053" cy="2464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230955" y="399549"/>
            <a:ext cx="318053" cy="2464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5082576" y="4835384"/>
            <a:ext cx="318053" cy="2464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64145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up)">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up)">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randombar(horizontal)">
                                      <p:cBhvr>
                                        <p:cTn id="22" dur="500"/>
                                        <p:tgtEl>
                                          <p:spTgt spid="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5">
                                            <p:txEl>
                                              <p:pRg st="1" end="1"/>
                                            </p:txEl>
                                          </p:spTgt>
                                        </p:tgtEl>
                                        <p:attrNameLst>
                                          <p:attrName>style.visibility</p:attrName>
                                        </p:attrNameLst>
                                      </p:cBhvr>
                                      <p:to>
                                        <p:strVal val="visible"/>
                                      </p:to>
                                    </p:set>
                                    <p:animEffect transition="in" filter="randombar(horizontal)">
                                      <p:cBhvr>
                                        <p:cTn id="27" dur="500"/>
                                        <p:tgtEl>
                                          <p:spTgt spid="5">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5">
                                            <p:txEl>
                                              <p:pRg st="2" end="2"/>
                                            </p:txEl>
                                          </p:spTgt>
                                        </p:tgtEl>
                                        <p:attrNameLst>
                                          <p:attrName>style.visibility</p:attrName>
                                        </p:attrNameLst>
                                      </p:cBhvr>
                                      <p:to>
                                        <p:strVal val="visible"/>
                                      </p:to>
                                    </p:set>
                                    <p:animEffect transition="in" filter="randombar(horizontal)">
                                      <p:cBhvr>
                                        <p:cTn id="3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F77F10C-CCE4-065F-A33F-E1ED229BCBC9}"/>
              </a:ext>
            </a:extLst>
          </p:cNvPr>
          <p:cNvSpPr/>
          <p:nvPr/>
        </p:nvSpPr>
        <p:spPr>
          <a:xfrm>
            <a:off x="220950" y="276008"/>
            <a:ext cx="3742149" cy="694050"/>
          </a:xfrm>
          <a:prstGeom prst="rect">
            <a:avLst/>
          </a:prstGeom>
          <a:solidFill>
            <a:schemeClr val="accent3">
              <a:lumMod val="20000"/>
              <a:lumOff val="8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200" b="1" dirty="0">
                <a:solidFill>
                  <a:schemeClr val="accent3">
                    <a:lumMod val="50000"/>
                  </a:schemeClr>
                </a:solidFill>
                <a:latin typeface="Arial" panose="020B0604020202020204" pitchFamily="34" charset="0"/>
                <a:cs typeface="Arial" panose="020B0604020202020204" pitchFamily="34" charset="0"/>
              </a:rPr>
              <a:t>Thực hành 4 (SGK/tr.13)</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2DFC23D6-E393-B42B-463C-015485E28B33}"/>
                  </a:ext>
                </a:extLst>
              </p:cNvPr>
              <p:cNvSpPr txBox="1"/>
              <p:nvPr/>
            </p:nvSpPr>
            <p:spPr>
              <a:xfrm>
                <a:off x="220950" y="1193359"/>
                <a:ext cx="8854668" cy="466281"/>
              </a:xfrm>
              <a:prstGeom prst="rect">
                <a:avLst/>
              </a:prstGeom>
              <a:noFill/>
            </p:spPr>
            <p:txBody>
              <a:bodyPr wrap="none" rtlCol="0">
                <a:spAutoFit/>
              </a:bodyPr>
              <a:lstStyle/>
              <a:p>
                <a:r>
                  <a:rPr lang="en-VN" sz="2200">
                    <a:latin typeface="Arial" panose="020B0604020202020204" pitchFamily="34" charset="0"/>
                    <a:cs typeface="Arial" panose="020B0604020202020204" pitchFamily="34" charset="0"/>
                  </a:rPr>
                  <a:t>a</a:t>
                </a:r>
                <a:r>
                  <a:rPr lang="en-VN" sz="2200" dirty="0">
                    <a:latin typeface="Arial" panose="020B0604020202020204" pitchFamily="34" charset="0"/>
                    <a:cs typeface="Arial" panose="020B0604020202020204" pitchFamily="34" charset="0"/>
                  </a:rPr>
                  <a:t>) 5x</a:t>
                </a:r>
                <a:r>
                  <a:rPr lang="en-VN" sz="2200" baseline="30000" dirty="0">
                    <a:latin typeface="Arial" panose="020B0604020202020204" pitchFamily="34" charset="0"/>
                    <a:cs typeface="Arial" panose="020B0604020202020204" pitchFamily="34" charset="0"/>
                  </a:rPr>
                  <a:t>2</a:t>
                </a:r>
                <a:r>
                  <a:rPr lang="en-VN" sz="2200" dirty="0">
                    <a:latin typeface="Arial" panose="020B0604020202020204" pitchFamily="34" charset="0"/>
                    <a:cs typeface="Arial" panose="020B0604020202020204" pitchFamily="34" charset="0"/>
                  </a:rPr>
                  <a:t> – 12x + 4 = 0;	</a:t>
                </a:r>
                <a:r>
                  <a:rPr lang="en-VN" sz="2200">
                    <a:latin typeface="Arial" panose="020B0604020202020204" pitchFamily="34" charset="0"/>
                    <a:cs typeface="Arial" panose="020B0604020202020204" pitchFamily="34" charset="0"/>
                  </a:rPr>
                  <a:t>	</a:t>
                </a:r>
                <a:r>
                  <a:rPr lang="en-US" sz="2200">
                    <a:latin typeface="Arial" panose="020B0604020202020204" pitchFamily="34" charset="0"/>
                    <a:cs typeface="Arial" panose="020B0604020202020204" pitchFamily="34" charset="0"/>
                  </a:rPr>
                  <a:t>		    </a:t>
                </a:r>
                <a:r>
                  <a:rPr lang="en-VN" sz="2200">
                    <a:latin typeface="Arial" panose="020B0604020202020204" pitchFamily="34" charset="0"/>
                    <a:cs typeface="Arial" panose="020B0604020202020204" pitchFamily="34" charset="0"/>
                  </a:rPr>
                  <a:t>b</a:t>
                </a:r>
                <a:r>
                  <a:rPr lang="en-VN" sz="2200" dirty="0">
                    <a:latin typeface="Arial" panose="020B0604020202020204" pitchFamily="34" charset="0"/>
                    <a:cs typeface="Arial" panose="020B0604020202020204" pitchFamily="34" charset="0"/>
                  </a:rPr>
                  <a:t>) 5x</a:t>
                </a:r>
                <a:r>
                  <a:rPr lang="en-VN" sz="2200" baseline="30000" dirty="0">
                    <a:latin typeface="Arial" panose="020B0604020202020204" pitchFamily="34" charset="0"/>
                    <a:cs typeface="Arial" panose="020B0604020202020204" pitchFamily="34" charset="0"/>
                  </a:rPr>
                  <a:t>2</a:t>
                </a:r>
                <a:r>
                  <a:rPr lang="en-VN" sz="2200" dirty="0">
                    <a:latin typeface="Arial" panose="020B0604020202020204" pitchFamily="34" charset="0"/>
                    <a:cs typeface="Arial" panose="020B0604020202020204" pitchFamily="34" charset="0"/>
                  </a:rPr>
                  <a:t> - </a:t>
                </a:r>
                <a14:m>
                  <m:oMath xmlns:m="http://schemas.openxmlformats.org/officeDocument/2006/math">
                    <m:r>
                      <a:rPr lang="en-US" sz="2200" i="0" smtClean="0">
                        <a:latin typeface="Cambria Math" panose="02040503050406030204" pitchFamily="18" charset="0"/>
                        <a:ea typeface="Times New Roman" panose="02020603050405020304" pitchFamily="18" charset="0"/>
                        <a:cs typeface="Times New Roman" panose="02020603050405020304" pitchFamily="18" charset="0"/>
                      </a:rPr>
                      <m:t>2</m:t>
                    </m:r>
                    <m:rad>
                      <m:radPr>
                        <m:degHide m:val="on"/>
                        <m:ctrlPr>
                          <a:rPr lang="en-VN" sz="2200" i="1">
                            <a:latin typeface="Cambria Math" panose="02040503050406030204" pitchFamily="18" charset="0"/>
                            <a:ea typeface="Times New Roman" panose="02020603050405020304" pitchFamily="18" charset="0"/>
                            <a:cs typeface="Times New Roman" panose="02020603050405020304" pitchFamily="18" charset="0"/>
                          </a:rPr>
                        </m:ctrlPr>
                      </m:radPr>
                      <m:deg/>
                      <m:e>
                        <m:r>
                          <a:rPr lang="en-US" sz="2200" i="0">
                            <a:latin typeface="Cambria Math" panose="02040503050406030204" pitchFamily="18" charset="0"/>
                            <a:ea typeface="Times New Roman" panose="02020603050405020304" pitchFamily="18" charset="0"/>
                            <a:cs typeface="Times New Roman" panose="02020603050405020304" pitchFamily="18" charset="0"/>
                          </a:rPr>
                          <m:t>5</m:t>
                        </m:r>
                      </m:e>
                    </m:rad>
                  </m:oMath>
                </a14:m>
                <a:r>
                  <a:rPr lang="en-VN" sz="2200" dirty="0">
                    <a:latin typeface="Arial" panose="020B0604020202020204" pitchFamily="34" charset="0"/>
                    <a:cs typeface="Arial" panose="020B0604020202020204" pitchFamily="34" charset="0"/>
                  </a:rPr>
                  <a:t>x + 1 = 0.</a:t>
                </a:r>
              </a:p>
            </p:txBody>
          </p:sp>
        </mc:Choice>
        <mc:Fallback xmlns="">
          <p:sp>
            <p:nvSpPr>
              <p:cNvPr id="3" name="TextBox 2">
                <a:extLst>
                  <a:ext uri="{FF2B5EF4-FFF2-40B4-BE49-F238E27FC236}">
                    <a16:creationId xmlns:a16="http://schemas.microsoft.com/office/drawing/2014/main" id="{2DFC23D6-E393-B42B-463C-015485E28B33}"/>
                  </a:ext>
                </a:extLst>
              </p:cNvPr>
              <p:cNvSpPr txBox="1">
                <a:spLocks noRot="1" noChangeAspect="1" noMove="1" noResize="1" noEditPoints="1" noAdjustHandles="1" noChangeArrowheads="1" noChangeShapeType="1" noTextEdit="1"/>
              </p:cNvSpPr>
              <p:nvPr/>
            </p:nvSpPr>
            <p:spPr>
              <a:xfrm>
                <a:off x="220950" y="1193359"/>
                <a:ext cx="8854668" cy="466281"/>
              </a:xfrm>
              <a:prstGeom prst="rect">
                <a:avLst/>
              </a:prstGeom>
              <a:blipFill>
                <a:blip r:embed="rId2"/>
                <a:stretch>
                  <a:fillRect l="-895" t="-1316" b="-26316"/>
                </a:stretch>
              </a:blipFill>
            </p:spPr>
            <p:txBody>
              <a:bodyPr/>
              <a:lstStyle/>
              <a:p>
                <a:r>
                  <a:rPr lang="en-US">
                    <a:noFill/>
                  </a:rPr>
                  <a:t> </a:t>
                </a:r>
              </a:p>
            </p:txBody>
          </p:sp>
        </mc:Fallback>
      </mc:AlternateContent>
      <p:sp>
        <p:nvSpPr>
          <p:cNvPr id="4" name="Rectangle 3"/>
          <p:cNvSpPr/>
          <p:nvPr/>
        </p:nvSpPr>
        <p:spPr>
          <a:xfrm>
            <a:off x="4165662" y="31804"/>
            <a:ext cx="4707993" cy="1107996"/>
          </a:xfrm>
          <a:prstGeom prst="rect">
            <a:avLst/>
          </a:prstGeom>
        </p:spPr>
        <p:txBody>
          <a:bodyPr wrap="square">
            <a:spAutoFit/>
          </a:bodyPr>
          <a:lstStyle/>
          <a:p>
            <a:pPr lvl="0" algn="just">
              <a:lnSpc>
                <a:spcPct val="150000"/>
              </a:lnSpc>
            </a:pPr>
            <a:r>
              <a:rPr lang="en-VN" sz="2200">
                <a:latin typeface="Arial" panose="020B0604020202020204" pitchFamily="34" charset="0"/>
                <a:cs typeface="Arial" panose="020B0604020202020204" pitchFamily="34" charset="0"/>
              </a:rPr>
              <a:t>Dùng công thức nghiệm thu gọn để giải các phương trình sau:</a:t>
            </a:r>
            <a:endParaRPr lang="en-VN" sz="2200" dirty="0">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E0FAB403-0348-3084-DDF6-EA2217374684}"/>
              </a:ext>
            </a:extLst>
          </p:cNvPr>
          <p:cNvSpPr/>
          <p:nvPr/>
        </p:nvSpPr>
        <p:spPr>
          <a:xfrm>
            <a:off x="3762421" y="2053948"/>
            <a:ext cx="1569757" cy="432298"/>
          </a:xfrm>
          <a:prstGeom prst="rect">
            <a:avLst/>
          </a:prstGeom>
          <a:solidFill>
            <a:schemeClr val="accent6"/>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200" b="1" dirty="0">
                <a:solidFill>
                  <a:srgbClr val="FF0000"/>
                </a:solidFill>
                <a:latin typeface="Arial" panose="020B0604020202020204" pitchFamily="34" charset="0"/>
                <a:cs typeface="Arial" panose="020B0604020202020204" pitchFamily="34" charset="0"/>
              </a:rPr>
              <a:t>Giải</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4A736D39-03CB-4AA9-2819-05CFCDC5ADEF}"/>
                  </a:ext>
                </a:extLst>
              </p:cNvPr>
              <p:cNvSpPr txBox="1"/>
              <p:nvPr/>
            </p:nvSpPr>
            <p:spPr>
              <a:xfrm>
                <a:off x="220948" y="2880555"/>
                <a:ext cx="8652705" cy="2176493"/>
              </a:xfrm>
              <a:prstGeom prst="rect">
                <a:avLst/>
              </a:prstGeom>
              <a:noFill/>
            </p:spPr>
            <p:txBody>
              <a:bodyPr wrap="square">
                <a:spAutoFit/>
              </a:bodyPr>
              <a:lstStyle/>
              <a:p>
                <a:pPr algn="just">
                  <a:lnSpc>
                    <a:spcPct val="150000"/>
                  </a:lnSpc>
                </a:pPr>
                <a:r>
                  <a:rPr lang="en-US" sz="22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a</a:t>
                </a:r>
                <a:r>
                  <a:rPr lang="en-US" sz="220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sSup>
                      <m:sSupPr>
                        <m:ctrlPr>
                          <a:rPr lang="en-VN" sz="22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200" i="0">
                            <a:effectLst/>
                            <a:latin typeface="Cambria Math" panose="02040503050406030204" pitchFamily="18" charset="0"/>
                            <a:ea typeface="Times New Roman" panose="02020603050405020304" pitchFamily="18" charset="0"/>
                            <a:cs typeface="Times New Roman" panose="02020603050405020304" pitchFamily="18" charset="0"/>
                          </a:rPr>
                          <m:t>∆</m:t>
                        </m:r>
                      </m:e>
                      <m:sup>
                        <m:r>
                          <a:rPr lang="en-US" sz="2200" i="0">
                            <a:effectLst/>
                            <a:latin typeface="Cambria Math" panose="02040503050406030204" pitchFamily="18" charset="0"/>
                            <a:ea typeface="Times New Roman" panose="02020603050405020304" pitchFamily="18" charset="0"/>
                            <a:cs typeface="Times New Roman" panose="02020603050405020304" pitchFamily="18" charset="0"/>
                          </a:rPr>
                          <m:t>′</m:t>
                        </m:r>
                      </m:sup>
                    </m:sSup>
                    <m:r>
                      <a:rPr lang="en-US" sz="2200" i="0">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VN" sz="2200" i="1">
                            <a:effectLst/>
                            <a:latin typeface="Cambria Math" panose="02040503050406030204" pitchFamily="18" charset="0"/>
                            <a:ea typeface="Times New Roman" panose="02020603050405020304" pitchFamily="18" charset="0"/>
                            <a:cs typeface="Times New Roman" panose="02020603050405020304" pitchFamily="18" charset="0"/>
                          </a:rPr>
                        </m:ctrlPr>
                      </m:sSupPr>
                      <m:e>
                        <m:d>
                          <m:dPr>
                            <m:ctrlPr>
                              <a:rPr lang="en-VN" sz="22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200" i="0">
                                <a:effectLst/>
                                <a:latin typeface="Cambria Math" panose="02040503050406030204" pitchFamily="18" charset="0"/>
                                <a:ea typeface="Times New Roman" panose="02020603050405020304" pitchFamily="18" charset="0"/>
                                <a:cs typeface="Times New Roman" panose="02020603050405020304" pitchFamily="18" charset="0"/>
                              </a:rPr>
                              <m:t>−6</m:t>
                            </m:r>
                          </m:e>
                        </m:d>
                      </m:e>
                      <m:sup>
                        <m:r>
                          <a:rPr lang="en-US" sz="2200" i="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200" i="0">
                        <a:effectLst/>
                        <a:latin typeface="Cambria Math" panose="02040503050406030204" pitchFamily="18" charset="0"/>
                        <a:ea typeface="Times New Roman" panose="02020603050405020304" pitchFamily="18" charset="0"/>
                        <a:cs typeface="Times New Roman" panose="02020603050405020304" pitchFamily="18" charset="0"/>
                      </a:rPr>
                      <m:t>−5 . 4=16&gt;0</m:t>
                    </m:r>
                  </m:oMath>
                </a14:m>
                <a:endParaRPr lang="en-VN" sz="22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en-US" sz="2200" dirty="0" err="1">
                    <a:effectLst/>
                    <a:latin typeface="Arial" panose="020B0604020202020204" pitchFamily="34" charset="0"/>
                    <a:ea typeface="Times New Roman" panose="02020603050405020304" pitchFamily="18" charset="0"/>
                    <a:cs typeface="Arial" panose="020B0604020202020204" pitchFamily="34" charset="0"/>
                  </a:rPr>
                  <a:t>Vậy</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phương</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trình</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có</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hai</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nghiệm</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phân</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biệt</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err="1">
                    <a:effectLst/>
                    <a:latin typeface="Arial" panose="020B0604020202020204" pitchFamily="34" charset="0"/>
                    <a:ea typeface="Times New Roman" panose="02020603050405020304" pitchFamily="18" charset="0"/>
                    <a:cs typeface="Arial" panose="020B0604020202020204" pitchFamily="34" charset="0"/>
                  </a:rPr>
                  <a:t>là</a:t>
                </a:r>
                <a:r>
                  <a:rPr lang="en-US" sz="2200">
                    <a:effectLst/>
                    <a:latin typeface="Arial" panose="020B0604020202020204" pitchFamily="34" charset="0"/>
                    <a:ea typeface="Times New Roman" panose="02020603050405020304" pitchFamily="18" charset="0"/>
                    <a:cs typeface="Arial" panose="020B0604020202020204" pitchFamily="34" charset="0"/>
                  </a:rPr>
                  <a:t> </a:t>
                </a:r>
              </a:p>
              <a:p>
                <a:pPr algn="just">
                  <a:lnSpc>
                    <a:spcPct val="150000"/>
                  </a:lnSpc>
                </a:pPr>
                <a14:m>
                  <m:oMathPara xmlns:m="http://schemas.openxmlformats.org/officeDocument/2006/math">
                    <m:oMathParaPr>
                      <m:jc m:val="centerGroup"/>
                    </m:oMathParaPr>
                    <m:oMath xmlns:m="http://schemas.openxmlformats.org/officeDocument/2006/math">
                      <m:sSub>
                        <m:sSubPr>
                          <m:ctrlPr>
                            <a:rPr lang="en-VN" sz="2200" i="1" smtClean="0">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sz="2200" i="0">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x</m:t>
                          </m:r>
                        </m:e>
                        <m:sub>
                          <m:r>
                            <a:rPr lang="en-US" sz="2200" i="0">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1</m:t>
                          </m:r>
                        </m:sub>
                      </m:sSub>
                      <m:r>
                        <a:rPr lang="en-US" sz="2200" b="0" i="0" smtClean="0">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VN" sz="22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200" i="0">
                              <a:effectLst/>
                              <a:latin typeface="Cambria Math" panose="02040503050406030204" pitchFamily="18" charset="0"/>
                              <a:ea typeface="Times New Roman" panose="02020603050405020304" pitchFamily="18" charset="0"/>
                              <a:cs typeface="Times New Roman" panose="02020603050405020304" pitchFamily="18" charset="0"/>
                            </a:rPr>
                            <m:t>6 + </m:t>
                          </m:r>
                          <m:rad>
                            <m:radPr>
                              <m:degHide m:val="on"/>
                              <m:ctrlPr>
                                <a:rPr lang="en-VN" sz="2200" i="1">
                                  <a:effectLst/>
                                  <a:latin typeface="Cambria Math" panose="02040503050406030204" pitchFamily="18" charset="0"/>
                                  <a:ea typeface="Times New Roman" panose="02020603050405020304" pitchFamily="18" charset="0"/>
                                  <a:cs typeface="Times New Roman" panose="02020603050405020304" pitchFamily="18" charset="0"/>
                                </a:rPr>
                              </m:ctrlPr>
                            </m:radPr>
                            <m:deg/>
                            <m:e>
                              <m:r>
                                <a:rPr lang="en-US" sz="2200" i="0">
                                  <a:effectLst/>
                                  <a:latin typeface="Cambria Math" panose="02040503050406030204" pitchFamily="18" charset="0"/>
                                  <a:ea typeface="Times New Roman" panose="02020603050405020304" pitchFamily="18" charset="0"/>
                                  <a:cs typeface="Times New Roman" panose="02020603050405020304" pitchFamily="18" charset="0"/>
                                </a:rPr>
                                <m:t>16</m:t>
                              </m:r>
                            </m:e>
                          </m:rad>
                        </m:num>
                        <m:den>
                          <m:r>
                            <a:rPr lang="en-US" sz="2200" i="0">
                              <a:effectLst/>
                              <a:latin typeface="Cambria Math" panose="02040503050406030204" pitchFamily="18" charset="0"/>
                              <a:ea typeface="Times New Roman" panose="02020603050405020304" pitchFamily="18" charset="0"/>
                              <a:cs typeface="Times New Roman" panose="02020603050405020304" pitchFamily="18" charset="0"/>
                            </a:rPr>
                            <m:t>5</m:t>
                          </m:r>
                        </m:den>
                      </m:f>
                      <m:r>
                        <a:rPr lang="en-US" sz="2200" i="0">
                          <a:effectLst/>
                          <a:latin typeface="Cambria Math" panose="02040503050406030204" pitchFamily="18" charset="0"/>
                          <a:ea typeface="Times New Roman" panose="02020603050405020304" pitchFamily="18" charset="0"/>
                          <a:cs typeface="Times New Roman" panose="02020603050405020304" pitchFamily="18" charset="0"/>
                        </a:rPr>
                        <m:t>=</m:t>
                      </m:r>
                      <m:r>
                        <a:rPr lang="en-US" sz="2200" i="0" smtClean="0">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2</m:t>
                      </m:r>
                      <m:r>
                        <a:rPr lang="en-US" sz="2200" b="0" i="1"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2200" i="1" smtClean="0">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 </m:t>
                      </m:r>
                      <m:sSub>
                        <m:sSubPr>
                          <m:ctrlPr>
                            <a:rPr lang="en-VN" sz="2200" i="1" smtClean="0">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sz="2200" i="0">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x</m:t>
                          </m:r>
                        </m:e>
                        <m:sub>
                          <m:r>
                            <a:rPr lang="en-US" sz="2200" i="0">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2</m:t>
                          </m:r>
                        </m:sub>
                      </m:sSub>
                      <m:r>
                        <a:rPr lang="en-US" sz="2200" i="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VN" sz="22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200" i="0">
                              <a:effectLst/>
                              <a:latin typeface="Cambria Math" panose="02040503050406030204" pitchFamily="18" charset="0"/>
                              <a:ea typeface="Times New Roman" panose="02020603050405020304" pitchFamily="18" charset="0"/>
                              <a:cs typeface="Times New Roman" panose="02020603050405020304" pitchFamily="18" charset="0"/>
                            </a:rPr>
                            <m:t>6−</m:t>
                          </m:r>
                          <m:rad>
                            <m:radPr>
                              <m:degHide m:val="on"/>
                              <m:ctrlPr>
                                <a:rPr lang="en-VN" sz="2200" i="1">
                                  <a:effectLst/>
                                  <a:latin typeface="Cambria Math" panose="02040503050406030204" pitchFamily="18" charset="0"/>
                                  <a:ea typeface="Times New Roman" panose="02020603050405020304" pitchFamily="18" charset="0"/>
                                  <a:cs typeface="Times New Roman" panose="02020603050405020304" pitchFamily="18" charset="0"/>
                                </a:rPr>
                              </m:ctrlPr>
                            </m:radPr>
                            <m:deg/>
                            <m:e>
                              <m:r>
                                <a:rPr lang="en-US" sz="2200" i="0">
                                  <a:effectLst/>
                                  <a:latin typeface="Cambria Math" panose="02040503050406030204" pitchFamily="18" charset="0"/>
                                  <a:ea typeface="Times New Roman" panose="02020603050405020304" pitchFamily="18" charset="0"/>
                                  <a:cs typeface="Times New Roman" panose="02020603050405020304" pitchFamily="18" charset="0"/>
                                </a:rPr>
                                <m:t>16</m:t>
                              </m:r>
                            </m:e>
                          </m:rad>
                        </m:num>
                        <m:den>
                          <m:r>
                            <a:rPr lang="en-US" sz="2200" i="0">
                              <a:effectLst/>
                              <a:latin typeface="Cambria Math" panose="02040503050406030204" pitchFamily="18" charset="0"/>
                              <a:ea typeface="Times New Roman" panose="02020603050405020304" pitchFamily="18" charset="0"/>
                              <a:cs typeface="Times New Roman" panose="02020603050405020304" pitchFamily="18" charset="0"/>
                            </a:rPr>
                            <m:t>5</m:t>
                          </m:r>
                        </m:den>
                      </m:f>
                      <m:r>
                        <a:rPr lang="en-US" sz="2200" b="0" i="1" smtClean="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VN" sz="2200" i="1" smtClean="0">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200" i="0">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2</m:t>
                          </m:r>
                        </m:num>
                        <m:den>
                          <m:r>
                            <a:rPr lang="en-US" sz="2200" i="0">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5</m:t>
                          </m:r>
                        </m:den>
                      </m:f>
                    </m:oMath>
                  </m:oMathPara>
                </a14:m>
                <a:endParaRPr lang="en-VN" sz="22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6" name="TextBox 5">
                <a:extLst>
                  <a:ext uri="{FF2B5EF4-FFF2-40B4-BE49-F238E27FC236}">
                    <a16:creationId xmlns:a16="http://schemas.microsoft.com/office/drawing/2014/main" id="{4A736D39-03CB-4AA9-2819-05CFCDC5ADEF}"/>
                  </a:ext>
                </a:extLst>
              </p:cNvPr>
              <p:cNvSpPr txBox="1">
                <a:spLocks noRot="1" noChangeAspect="1" noMove="1" noResize="1" noEditPoints="1" noAdjustHandles="1" noChangeArrowheads="1" noChangeShapeType="1" noTextEdit="1"/>
              </p:cNvSpPr>
              <p:nvPr/>
            </p:nvSpPr>
            <p:spPr>
              <a:xfrm>
                <a:off x="220948" y="2880555"/>
                <a:ext cx="8652705" cy="2176493"/>
              </a:xfrm>
              <a:prstGeom prst="rect">
                <a:avLst/>
              </a:prstGeom>
              <a:blipFill>
                <a:blip r:embed="rId3"/>
                <a:stretch>
                  <a:fillRect l="-915"/>
                </a:stretch>
              </a:blipFill>
            </p:spPr>
            <p:txBody>
              <a:bodyPr/>
              <a:lstStyle/>
              <a:p>
                <a:r>
                  <a:rPr lang="en-US">
                    <a:noFill/>
                  </a:rPr>
                  <a:t> </a:t>
                </a:r>
              </a:p>
            </p:txBody>
          </p:sp>
        </mc:Fallback>
      </mc:AlternateContent>
      <p:sp>
        <p:nvSpPr>
          <p:cNvPr id="8" name="Oval 7"/>
          <p:cNvSpPr/>
          <p:nvPr/>
        </p:nvSpPr>
        <p:spPr>
          <a:xfrm>
            <a:off x="7979133" y="3593990"/>
            <a:ext cx="2802835" cy="2981739"/>
          </a:xfrm>
          <a:prstGeom prst="ellipse">
            <a:avLst/>
          </a:prstGeom>
          <a:solidFill>
            <a:srgbClr val="FFFCD4"/>
          </a:solidFill>
          <a:ln>
            <a:solidFill>
              <a:srgbClr val="FFFC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p>
        </p:txBody>
      </p:sp>
    </p:spTree>
    <p:extLst>
      <p:ext uri="{BB962C8B-B14F-4D97-AF65-F5344CB8AC3E}">
        <p14:creationId xmlns:p14="http://schemas.microsoft.com/office/powerpoint/2010/main" val="2142214455"/>
      </p:ext>
    </p:extLst>
  </p:cSld>
  <p:clrMapOvr>
    <a:masterClrMapping/>
  </p:clrMapOvr>
  <p:transition spd="med">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anim calcmode="lin" valueType="num">
                                      <p:cBhvr>
                                        <p:cTn id="18" dur="500" fill="hold"/>
                                        <p:tgtEl>
                                          <p:spTgt spid="3"/>
                                        </p:tgtEl>
                                        <p:attrNameLst>
                                          <p:attrName>ppt_x</p:attrName>
                                        </p:attrNameLst>
                                      </p:cBhvr>
                                      <p:tavLst>
                                        <p:tav tm="0">
                                          <p:val>
                                            <p:strVal val="#ppt_x"/>
                                          </p:val>
                                        </p:tav>
                                        <p:tav tm="100000">
                                          <p:val>
                                            <p:strVal val="#ppt_x"/>
                                          </p:val>
                                        </p:tav>
                                      </p:tavLst>
                                    </p:anim>
                                    <p:anim calcmode="lin" valueType="num">
                                      <p:cBhvr>
                                        <p:cTn id="1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6">
                                            <p:txEl>
                                              <p:pRg st="0" end="0"/>
                                            </p:txEl>
                                          </p:spTgt>
                                        </p:tgtEl>
                                        <p:attrNameLst>
                                          <p:attrName>style.visibility</p:attrName>
                                        </p:attrNameLst>
                                      </p:cBhvr>
                                      <p:to>
                                        <p:strVal val="visible"/>
                                      </p:to>
                                    </p:set>
                                    <p:animEffect transition="in" filter="wipe(up)">
                                      <p:cBhvr>
                                        <p:cTn id="29" dur="500"/>
                                        <p:tgtEl>
                                          <p:spTgt spid="6">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6">
                                            <p:txEl>
                                              <p:pRg st="1" end="1"/>
                                            </p:txEl>
                                          </p:spTgt>
                                        </p:tgtEl>
                                        <p:attrNameLst>
                                          <p:attrName>style.visibility</p:attrName>
                                        </p:attrNameLst>
                                      </p:cBhvr>
                                      <p:to>
                                        <p:strVal val="visible"/>
                                      </p:to>
                                    </p:set>
                                    <p:animEffect transition="in" filter="wipe(up)">
                                      <p:cBhvr>
                                        <p:cTn id="34" dur="500"/>
                                        <p:tgtEl>
                                          <p:spTgt spid="6">
                                            <p:txEl>
                                              <p:pRg st="1" end="1"/>
                                            </p:txEl>
                                          </p:spTgt>
                                        </p:tgtEl>
                                      </p:cBhvr>
                                    </p:animEffect>
                                  </p:childTnLst>
                                </p:cTn>
                              </p:par>
                              <p:par>
                                <p:cTn id="35" presetID="22" presetClass="entr" presetSubtype="1" fill="hold" nodeType="withEffect">
                                  <p:stCondLst>
                                    <p:cond delay="0"/>
                                  </p:stCondLst>
                                  <p:childTnLst>
                                    <p:set>
                                      <p:cBhvr>
                                        <p:cTn id="36" dur="1" fill="hold">
                                          <p:stCondLst>
                                            <p:cond delay="0"/>
                                          </p:stCondLst>
                                        </p:cTn>
                                        <p:tgtEl>
                                          <p:spTgt spid="6">
                                            <p:txEl>
                                              <p:pRg st="2" end="2"/>
                                            </p:txEl>
                                          </p:spTgt>
                                        </p:tgtEl>
                                        <p:attrNameLst>
                                          <p:attrName>style.visibility</p:attrName>
                                        </p:attrNameLst>
                                      </p:cBhvr>
                                      <p:to>
                                        <p:strVal val="visible"/>
                                      </p:to>
                                    </p:set>
                                    <p:animEffect transition="in" filter="wipe(up)">
                                      <p:cBhvr>
                                        <p:cTn id="37"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P spid="5" grpId="0" animBg="1"/>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F77F10C-CCE4-065F-A33F-E1ED229BCBC9}"/>
              </a:ext>
            </a:extLst>
          </p:cNvPr>
          <p:cNvSpPr/>
          <p:nvPr/>
        </p:nvSpPr>
        <p:spPr>
          <a:xfrm>
            <a:off x="220950" y="276008"/>
            <a:ext cx="3742149" cy="694050"/>
          </a:xfrm>
          <a:prstGeom prst="rect">
            <a:avLst/>
          </a:prstGeom>
          <a:solidFill>
            <a:schemeClr val="accent3">
              <a:lumMod val="20000"/>
              <a:lumOff val="8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VN" sz="2200" b="1" i="0" u="none" strike="noStrike" kern="0" cap="none" spc="0" normalizeH="0" baseline="0" noProof="0" dirty="0">
                <a:ln>
                  <a:noFill/>
                </a:ln>
                <a:solidFill>
                  <a:srgbClr val="7CE1CF">
                    <a:lumMod val="50000"/>
                  </a:srgbClr>
                </a:solidFill>
                <a:effectLst/>
                <a:uLnTx/>
                <a:uFillTx/>
                <a:latin typeface="Arial" panose="020B0604020202020204" pitchFamily="34" charset="0"/>
                <a:ea typeface="+mn-ea"/>
                <a:cs typeface="Arial" panose="020B0604020202020204" pitchFamily="34" charset="0"/>
                <a:sym typeface="Arial"/>
              </a:rPr>
              <a:t>Thực hành 4 (SGK/tr.13)</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2DFC23D6-E393-B42B-463C-015485E28B33}"/>
                  </a:ext>
                </a:extLst>
              </p:cNvPr>
              <p:cNvSpPr txBox="1"/>
              <p:nvPr/>
            </p:nvSpPr>
            <p:spPr>
              <a:xfrm>
                <a:off x="220950" y="1193359"/>
                <a:ext cx="8854668" cy="46628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VN" sz="22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a</a:t>
                </a:r>
                <a:r>
                  <a:rPr kumimoji="0" lang="en-VN" sz="2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5x</a:t>
                </a:r>
                <a:r>
                  <a:rPr kumimoji="0" lang="en-VN" sz="2200" b="0" i="0" u="none" strike="noStrike" kern="0" cap="none" spc="0" normalizeH="0" baseline="30000" noProof="0" dirty="0">
                    <a:ln>
                      <a:noFill/>
                    </a:ln>
                    <a:solidFill>
                      <a:srgbClr val="000000"/>
                    </a:solidFill>
                    <a:effectLst/>
                    <a:uLnTx/>
                    <a:uFillTx/>
                    <a:latin typeface="Arial" panose="020B0604020202020204" pitchFamily="34" charset="0"/>
                    <a:cs typeface="Arial" panose="020B0604020202020204" pitchFamily="34" charset="0"/>
                    <a:sym typeface="Arial"/>
                  </a:rPr>
                  <a:t>2</a:t>
                </a:r>
                <a:r>
                  <a:rPr kumimoji="0" lang="en-VN" sz="2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 12x + 4 = 0;	</a:t>
                </a:r>
                <a:r>
                  <a:rPr kumimoji="0" lang="en-VN" sz="22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VN" sz="22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b</a:t>
                </a:r>
                <a:r>
                  <a:rPr kumimoji="0" lang="en-VN" sz="2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5x</a:t>
                </a:r>
                <a:r>
                  <a:rPr kumimoji="0" lang="en-VN" sz="2200" b="0" i="0" u="none" strike="noStrike" kern="0" cap="none" spc="0" normalizeH="0" baseline="30000" noProof="0" dirty="0">
                    <a:ln>
                      <a:noFill/>
                    </a:ln>
                    <a:solidFill>
                      <a:srgbClr val="000000"/>
                    </a:solidFill>
                    <a:effectLst/>
                    <a:uLnTx/>
                    <a:uFillTx/>
                    <a:latin typeface="Arial" panose="020B0604020202020204" pitchFamily="34" charset="0"/>
                    <a:cs typeface="Arial" panose="020B0604020202020204" pitchFamily="34" charset="0"/>
                    <a:sym typeface="Arial"/>
                  </a:rPr>
                  <a:t>2</a:t>
                </a:r>
                <a:r>
                  <a:rPr kumimoji="0" lang="en-VN" sz="2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 </a:t>
                </a:r>
                <a14:m>
                  <m:oMath xmlns:m="http://schemas.openxmlformats.org/officeDocument/2006/math">
                    <m:r>
                      <a:rPr kumimoji="0" lang="en-US" sz="2200" b="0" i="0" u="none" strike="noStrike" kern="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2</m:t>
                    </m:r>
                    <m:rad>
                      <m:radPr>
                        <m:degHide m:val="on"/>
                        <m:ctrlPr>
                          <a:rPr kumimoji="0" lang="en-VN" sz="22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ctrlPr>
                      </m:radPr>
                      <m:deg/>
                      <m:e>
                        <m:r>
                          <a:rPr kumimoji="0" lang="en-US" sz="2200" b="0" i="0"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5</m:t>
                        </m:r>
                      </m:e>
                    </m:rad>
                  </m:oMath>
                </a14:m>
                <a:r>
                  <a:rPr kumimoji="0" lang="en-VN" sz="2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x + 1 = 0.</a:t>
                </a:r>
              </a:p>
            </p:txBody>
          </p:sp>
        </mc:Choice>
        <mc:Fallback xmlns="">
          <p:sp>
            <p:nvSpPr>
              <p:cNvPr id="3" name="TextBox 2">
                <a:extLst>
                  <a:ext uri="{FF2B5EF4-FFF2-40B4-BE49-F238E27FC236}">
                    <a16:creationId xmlns:a16="http://schemas.microsoft.com/office/drawing/2014/main" id="{2DFC23D6-E393-B42B-463C-015485E28B33}"/>
                  </a:ext>
                </a:extLst>
              </p:cNvPr>
              <p:cNvSpPr txBox="1">
                <a:spLocks noRot="1" noChangeAspect="1" noMove="1" noResize="1" noEditPoints="1" noAdjustHandles="1" noChangeArrowheads="1" noChangeShapeType="1" noTextEdit="1"/>
              </p:cNvSpPr>
              <p:nvPr/>
            </p:nvSpPr>
            <p:spPr>
              <a:xfrm>
                <a:off x="220950" y="1193359"/>
                <a:ext cx="8854668" cy="466281"/>
              </a:xfrm>
              <a:prstGeom prst="rect">
                <a:avLst/>
              </a:prstGeom>
              <a:blipFill>
                <a:blip r:embed="rId2"/>
                <a:stretch>
                  <a:fillRect l="-895" t="-1316" b="-26316"/>
                </a:stretch>
              </a:blipFill>
            </p:spPr>
            <p:txBody>
              <a:bodyPr/>
              <a:lstStyle/>
              <a:p>
                <a:r>
                  <a:rPr lang="en-US">
                    <a:noFill/>
                  </a:rPr>
                  <a:t> </a:t>
                </a:r>
              </a:p>
            </p:txBody>
          </p:sp>
        </mc:Fallback>
      </mc:AlternateContent>
      <p:sp>
        <p:nvSpPr>
          <p:cNvPr id="4" name="Rectangle 3"/>
          <p:cNvSpPr/>
          <p:nvPr/>
        </p:nvSpPr>
        <p:spPr>
          <a:xfrm>
            <a:off x="4165662" y="31804"/>
            <a:ext cx="4707993" cy="1107996"/>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VN" sz="22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Dùng công thức nghiệm thu gọn để giải các phương trình sau:</a:t>
            </a:r>
            <a:endParaRPr kumimoji="0" lang="en-VN" sz="2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5" name="Rectangle 4">
            <a:extLst>
              <a:ext uri="{FF2B5EF4-FFF2-40B4-BE49-F238E27FC236}">
                <a16:creationId xmlns:a16="http://schemas.microsoft.com/office/drawing/2014/main" id="{E0FAB403-0348-3084-DDF6-EA2217374684}"/>
              </a:ext>
            </a:extLst>
          </p:cNvPr>
          <p:cNvSpPr/>
          <p:nvPr/>
        </p:nvSpPr>
        <p:spPr>
          <a:xfrm>
            <a:off x="3762421" y="2053948"/>
            <a:ext cx="1569757" cy="432298"/>
          </a:xfrm>
          <a:prstGeom prst="rect">
            <a:avLst/>
          </a:prstGeom>
          <a:solidFill>
            <a:schemeClr val="accent6"/>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VN" sz="2200" b="1" i="0" u="none" strike="noStrike" kern="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Giải</a:t>
            </a:r>
          </a:p>
        </p:txBody>
      </p:sp>
      <p:sp>
        <p:nvSpPr>
          <p:cNvPr id="8" name="Oval 7"/>
          <p:cNvSpPr/>
          <p:nvPr/>
        </p:nvSpPr>
        <p:spPr>
          <a:xfrm>
            <a:off x="7979133" y="3593990"/>
            <a:ext cx="2802835" cy="2981739"/>
          </a:xfrm>
          <a:prstGeom prst="ellipse">
            <a:avLst/>
          </a:prstGeom>
          <a:solidFill>
            <a:srgbClr val="FFFCD4"/>
          </a:solidFill>
          <a:ln>
            <a:solidFill>
              <a:srgbClr val="FFFC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200" b="0" i="0" u="none" strike="noStrike" kern="0" cap="none" spc="0" normalizeH="0" baseline="0" noProof="0">
              <a:ln>
                <a:noFill/>
              </a:ln>
              <a:solidFill>
                <a:srgbClr val="FFFFFF"/>
              </a:solidFill>
              <a:effectLst/>
              <a:uLnTx/>
              <a:uFillTx/>
              <a:latin typeface="Arial"/>
              <a:ea typeface="+mn-ea"/>
              <a:cs typeface="+mn-cs"/>
              <a:sym typeface="Arial"/>
            </a:endParaRP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E934A621-59FC-A50E-136E-A1E2A1801DC9}"/>
                  </a:ext>
                </a:extLst>
              </p:cNvPr>
              <p:cNvSpPr txBox="1"/>
              <p:nvPr/>
            </p:nvSpPr>
            <p:spPr>
              <a:xfrm>
                <a:off x="215167" y="2880554"/>
                <a:ext cx="7900989" cy="1867819"/>
              </a:xfrm>
              <a:prstGeom prst="rect">
                <a:avLst/>
              </a:prstGeom>
              <a:noFill/>
            </p:spPr>
            <p:txBody>
              <a:bodyPr wrap="square">
                <a:spAutoFit/>
              </a:bodyPr>
              <a:lstStyle/>
              <a:p>
                <a:pPr algn="just">
                  <a:lnSpc>
                    <a:spcPct val="150000"/>
                  </a:lnSpc>
                </a:pPr>
                <a:r>
                  <a:rPr lang="en-US" sz="22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b</a:t>
                </a:r>
                <a:r>
                  <a:rPr lang="en-US" sz="220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sSup>
                      <m:sSupPr>
                        <m:ctrlPr>
                          <a:rPr lang="en-VN" sz="22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200" i="0">
                            <a:effectLst/>
                            <a:latin typeface="Cambria Math" panose="02040503050406030204" pitchFamily="18" charset="0"/>
                            <a:ea typeface="Times New Roman" panose="02020603050405020304" pitchFamily="18" charset="0"/>
                            <a:cs typeface="Times New Roman" panose="02020603050405020304" pitchFamily="18" charset="0"/>
                          </a:rPr>
                          <m:t>∆</m:t>
                        </m:r>
                      </m:e>
                      <m:sup>
                        <m:r>
                          <a:rPr lang="en-US" sz="2200" i="0">
                            <a:effectLst/>
                            <a:latin typeface="Cambria Math" panose="02040503050406030204" pitchFamily="18" charset="0"/>
                            <a:ea typeface="Times New Roman" panose="02020603050405020304" pitchFamily="18" charset="0"/>
                            <a:cs typeface="Times New Roman" panose="02020603050405020304" pitchFamily="18" charset="0"/>
                          </a:rPr>
                          <m:t>′</m:t>
                        </m:r>
                      </m:sup>
                    </m:sSup>
                    <m:r>
                      <a:rPr lang="en-US" sz="2200" i="0">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VN" sz="22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200" i="0">
                            <a:effectLst/>
                            <a:latin typeface="Cambria Math" panose="02040503050406030204" pitchFamily="18" charset="0"/>
                            <a:ea typeface="Times New Roman" panose="02020603050405020304" pitchFamily="18" charset="0"/>
                            <a:cs typeface="Times New Roman" panose="02020603050405020304" pitchFamily="18" charset="0"/>
                          </a:rPr>
                          <m:t>−</m:t>
                        </m:r>
                        <m:d>
                          <m:dPr>
                            <m:ctrlPr>
                              <a:rPr lang="en-VN" sz="2200" i="1">
                                <a:effectLst/>
                                <a:latin typeface="Cambria Math" panose="02040503050406030204" pitchFamily="18" charset="0"/>
                                <a:ea typeface="Times New Roman" panose="02020603050405020304" pitchFamily="18" charset="0"/>
                                <a:cs typeface="Times New Roman" panose="02020603050405020304" pitchFamily="18" charset="0"/>
                              </a:rPr>
                            </m:ctrlPr>
                          </m:dPr>
                          <m:e>
                            <m:rad>
                              <m:radPr>
                                <m:degHide m:val="on"/>
                                <m:ctrlPr>
                                  <a:rPr lang="en-VN" sz="2200" i="1">
                                    <a:effectLst/>
                                    <a:latin typeface="Cambria Math" panose="02040503050406030204" pitchFamily="18" charset="0"/>
                                    <a:ea typeface="Times New Roman" panose="02020603050405020304" pitchFamily="18" charset="0"/>
                                    <a:cs typeface="Times New Roman" panose="02020603050405020304" pitchFamily="18" charset="0"/>
                                  </a:rPr>
                                </m:ctrlPr>
                              </m:radPr>
                              <m:deg/>
                              <m:e>
                                <m:r>
                                  <a:rPr lang="en-US" sz="2200" i="0">
                                    <a:effectLst/>
                                    <a:latin typeface="Cambria Math" panose="02040503050406030204" pitchFamily="18" charset="0"/>
                                    <a:ea typeface="Times New Roman" panose="02020603050405020304" pitchFamily="18" charset="0"/>
                                    <a:cs typeface="Times New Roman" panose="02020603050405020304" pitchFamily="18" charset="0"/>
                                  </a:rPr>
                                  <m:t>5</m:t>
                                </m:r>
                              </m:e>
                            </m:rad>
                          </m:e>
                        </m:d>
                      </m:e>
                      <m:sup>
                        <m:r>
                          <a:rPr lang="en-US" sz="2200" i="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200" i="0">
                        <a:effectLst/>
                        <a:latin typeface="Cambria Math" panose="02040503050406030204" pitchFamily="18" charset="0"/>
                        <a:ea typeface="Times New Roman" panose="02020603050405020304" pitchFamily="18" charset="0"/>
                        <a:cs typeface="Times New Roman" panose="02020603050405020304" pitchFamily="18" charset="0"/>
                      </a:rPr>
                      <m:t>−5 . 1=0</m:t>
                    </m:r>
                  </m:oMath>
                </a14:m>
                <a:endParaRPr lang="en-VN" sz="22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14:m>
                  <m:oMathPara xmlns:m="http://schemas.openxmlformats.org/officeDocument/2006/math">
                    <m:oMathParaPr>
                      <m:jc m:val="left"/>
                    </m:oMathParaPr>
                    <m:oMath xmlns:m="http://schemas.openxmlformats.org/officeDocument/2006/math">
                      <m:r>
                        <m:rPr>
                          <m:nor/>
                        </m:rPr>
                        <a:rPr lang="en-US" sz="2200" dirty="0">
                          <a:latin typeface="Arial" panose="020B0604020202020204" pitchFamily="34" charset="0"/>
                          <a:ea typeface="Times New Roman" panose="02020603050405020304" pitchFamily="18" charset="0"/>
                          <a:cs typeface="Arial" panose="020B0604020202020204" pitchFamily="34" charset="0"/>
                        </a:rPr>
                        <m:t>V</m:t>
                      </m:r>
                      <m:r>
                        <m:rPr>
                          <m:nor/>
                        </m:rPr>
                        <a:rPr lang="en-US" sz="2200" dirty="0">
                          <a:latin typeface="Arial" panose="020B0604020202020204" pitchFamily="34" charset="0"/>
                          <a:ea typeface="Times New Roman" panose="02020603050405020304" pitchFamily="18" charset="0"/>
                          <a:cs typeface="Arial" panose="020B0604020202020204" pitchFamily="34" charset="0"/>
                        </a:rPr>
                        <m:t>ậ</m:t>
                      </m:r>
                      <m:r>
                        <m:rPr>
                          <m:nor/>
                        </m:rPr>
                        <a:rPr lang="en-US" sz="2200" dirty="0">
                          <a:latin typeface="Arial" panose="020B0604020202020204" pitchFamily="34" charset="0"/>
                          <a:ea typeface="Times New Roman" panose="02020603050405020304" pitchFamily="18" charset="0"/>
                          <a:cs typeface="Arial" panose="020B0604020202020204" pitchFamily="34" charset="0"/>
                        </a:rPr>
                        <m:t>y</m:t>
                      </m:r>
                      <m:r>
                        <m:rPr>
                          <m:nor/>
                        </m:rPr>
                        <a:rPr lang="en-US" sz="2200" dirty="0">
                          <a:latin typeface="Arial" panose="020B0604020202020204" pitchFamily="34" charset="0"/>
                          <a:ea typeface="Times New Roman" panose="02020603050405020304" pitchFamily="18" charset="0"/>
                          <a:cs typeface="Arial" panose="020B0604020202020204" pitchFamily="34" charset="0"/>
                        </a:rPr>
                        <m:t> </m:t>
                      </m:r>
                      <m:r>
                        <m:rPr>
                          <m:nor/>
                        </m:rPr>
                        <a:rPr lang="en-US" sz="2200" dirty="0">
                          <a:latin typeface="Arial" panose="020B0604020202020204" pitchFamily="34" charset="0"/>
                          <a:ea typeface="Times New Roman" panose="02020603050405020304" pitchFamily="18" charset="0"/>
                          <a:cs typeface="Arial" panose="020B0604020202020204" pitchFamily="34" charset="0"/>
                        </a:rPr>
                        <m:t>ph</m:t>
                      </m:r>
                      <m:r>
                        <m:rPr>
                          <m:nor/>
                        </m:rPr>
                        <a:rPr lang="en-US" sz="2200" dirty="0">
                          <a:latin typeface="Arial" panose="020B0604020202020204" pitchFamily="34" charset="0"/>
                          <a:ea typeface="Times New Roman" panose="02020603050405020304" pitchFamily="18" charset="0"/>
                          <a:cs typeface="Arial" panose="020B0604020202020204" pitchFamily="34" charset="0"/>
                        </a:rPr>
                        <m:t>ươ</m:t>
                      </m:r>
                      <m:r>
                        <m:rPr>
                          <m:nor/>
                        </m:rPr>
                        <a:rPr lang="en-US" sz="2200" dirty="0">
                          <a:latin typeface="Arial" panose="020B0604020202020204" pitchFamily="34" charset="0"/>
                          <a:ea typeface="Times New Roman" panose="02020603050405020304" pitchFamily="18" charset="0"/>
                          <a:cs typeface="Arial" panose="020B0604020202020204" pitchFamily="34" charset="0"/>
                        </a:rPr>
                        <m:t>ng</m:t>
                      </m:r>
                      <m:r>
                        <m:rPr>
                          <m:nor/>
                        </m:rPr>
                        <a:rPr lang="en-US" sz="2200" dirty="0">
                          <a:latin typeface="Arial" panose="020B0604020202020204" pitchFamily="34" charset="0"/>
                          <a:ea typeface="Times New Roman" panose="02020603050405020304" pitchFamily="18" charset="0"/>
                          <a:cs typeface="Arial" panose="020B0604020202020204" pitchFamily="34" charset="0"/>
                        </a:rPr>
                        <m:t> </m:t>
                      </m:r>
                      <m:r>
                        <m:rPr>
                          <m:nor/>
                        </m:rPr>
                        <a:rPr lang="en-US" sz="2200" dirty="0">
                          <a:latin typeface="Arial" panose="020B0604020202020204" pitchFamily="34" charset="0"/>
                          <a:ea typeface="Times New Roman" panose="02020603050405020304" pitchFamily="18" charset="0"/>
                          <a:cs typeface="Arial" panose="020B0604020202020204" pitchFamily="34" charset="0"/>
                        </a:rPr>
                        <m:t>tr</m:t>
                      </m:r>
                      <m:r>
                        <m:rPr>
                          <m:nor/>
                        </m:rPr>
                        <a:rPr lang="en-US" sz="2200" dirty="0">
                          <a:latin typeface="Arial" panose="020B0604020202020204" pitchFamily="34" charset="0"/>
                          <a:ea typeface="Times New Roman" panose="02020603050405020304" pitchFamily="18" charset="0"/>
                          <a:cs typeface="Arial" panose="020B0604020202020204" pitchFamily="34" charset="0"/>
                        </a:rPr>
                        <m:t>ì</m:t>
                      </m:r>
                      <m:r>
                        <m:rPr>
                          <m:nor/>
                        </m:rPr>
                        <a:rPr lang="en-US" sz="2200" dirty="0">
                          <a:latin typeface="Arial" panose="020B0604020202020204" pitchFamily="34" charset="0"/>
                          <a:ea typeface="Times New Roman" panose="02020603050405020304" pitchFamily="18" charset="0"/>
                          <a:cs typeface="Arial" panose="020B0604020202020204" pitchFamily="34" charset="0"/>
                        </a:rPr>
                        <m:t>nh</m:t>
                      </m:r>
                      <m:r>
                        <m:rPr>
                          <m:nor/>
                        </m:rPr>
                        <a:rPr lang="en-US" sz="2200" dirty="0">
                          <a:latin typeface="Arial" panose="020B0604020202020204" pitchFamily="34" charset="0"/>
                          <a:ea typeface="Times New Roman" panose="02020603050405020304" pitchFamily="18" charset="0"/>
                          <a:cs typeface="Arial" panose="020B0604020202020204" pitchFamily="34" charset="0"/>
                        </a:rPr>
                        <m:t> </m:t>
                      </m:r>
                      <m:r>
                        <m:rPr>
                          <m:nor/>
                        </m:rPr>
                        <a:rPr lang="en-US" sz="2200" dirty="0">
                          <a:latin typeface="Arial" panose="020B0604020202020204" pitchFamily="34" charset="0"/>
                          <a:ea typeface="Times New Roman" panose="02020603050405020304" pitchFamily="18" charset="0"/>
                          <a:cs typeface="Arial" panose="020B0604020202020204" pitchFamily="34" charset="0"/>
                        </a:rPr>
                        <m:t>c</m:t>
                      </m:r>
                      <m:r>
                        <m:rPr>
                          <m:nor/>
                        </m:rPr>
                        <a:rPr lang="en-US" sz="2200" dirty="0">
                          <a:latin typeface="Arial" panose="020B0604020202020204" pitchFamily="34" charset="0"/>
                          <a:ea typeface="Times New Roman" panose="02020603050405020304" pitchFamily="18" charset="0"/>
                          <a:cs typeface="Arial" panose="020B0604020202020204" pitchFamily="34" charset="0"/>
                        </a:rPr>
                        <m:t>ó </m:t>
                      </m:r>
                      <m:r>
                        <m:rPr>
                          <m:nor/>
                        </m:rPr>
                        <a:rPr lang="en-US" sz="2200" dirty="0">
                          <a:latin typeface="Arial" panose="020B0604020202020204" pitchFamily="34" charset="0"/>
                          <a:ea typeface="Times New Roman" panose="02020603050405020304" pitchFamily="18" charset="0"/>
                          <a:cs typeface="Arial" panose="020B0604020202020204" pitchFamily="34" charset="0"/>
                        </a:rPr>
                        <m:t>nghi</m:t>
                      </m:r>
                      <m:r>
                        <m:rPr>
                          <m:nor/>
                        </m:rPr>
                        <a:rPr lang="en-US" sz="2200" dirty="0">
                          <a:latin typeface="Arial" panose="020B0604020202020204" pitchFamily="34" charset="0"/>
                          <a:ea typeface="Times New Roman" panose="02020603050405020304" pitchFamily="18" charset="0"/>
                          <a:cs typeface="Arial" panose="020B0604020202020204" pitchFamily="34" charset="0"/>
                        </a:rPr>
                        <m:t>ệ</m:t>
                      </m:r>
                      <m:r>
                        <m:rPr>
                          <m:nor/>
                        </m:rPr>
                        <a:rPr lang="en-US" sz="2200" dirty="0">
                          <a:latin typeface="Arial" panose="020B0604020202020204" pitchFamily="34" charset="0"/>
                          <a:ea typeface="Times New Roman" panose="02020603050405020304" pitchFamily="18" charset="0"/>
                          <a:cs typeface="Arial" panose="020B0604020202020204" pitchFamily="34" charset="0"/>
                        </a:rPr>
                        <m:t>m</m:t>
                      </m:r>
                      <m:r>
                        <m:rPr>
                          <m:nor/>
                        </m:rPr>
                        <a:rPr lang="en-US" sz="2200" dirty="0">
                          <a:latin typeface="Arial" panose="020B0604020202020204" pitchFamily="34" charset="0"/>
                          <a:ea typeface="Times New Roman" panose="02020603050405020304" pitchFamily="18" charset="0"/>
                          <a:cs typeface="Arial" panose="020B0604020202020204" pitchFamily="34" charset="0"/>
                        </a:rPr>
                        <m:t> </m:t>
                      </m:r>
                      <m:r>
                        <m:rPr>
                          <m:nor/>
                        </m:rPr>
                        <a:rPr lang="en-US" sz="2200" dirty="0">
                          <a:latin typeface="Arial" panose="020B0604020202020204" pitchFamily="34" charset="0"/>
                          <a:ea typeface="Times New Roman" panose="02020603050405020304" pitchFamily="18" charset="0"/>
                          <a:cs typeface="Arial" panose="020B0604020202020204" pitchFamily="34" charset="0"/>
                        </a:rPr>
                        <m:t>k</m:t>
                      </m:r>
                      <m:r>
                        <m:rPr>
                          <m:nor/>
                        </m:rPr>
                        <a:rPr lang="en-US" sz="2200" dirty="0">
                          <a:latin typeface="Arial" panose="020B0604020202020204" pitchFamily="34" charset="0"/>
                          <a:ea typeface="Times New Roman" panose="02020603050405020304" pitchFamily="18" charset="0"/>
                          <a:cs typeface="Arial" panose="020B0604020202020204" pitchFamily="34" charset="0"/>
                        </a:rPr>
                        <m:t>é</m:t>
                      </m:r>
                      <m:r>
                        <m:rPr>
                          <m:nor/>
                        </m:rPr>
                        <a:rPr lang="en-US" sz="2200" dirty="0">
                          <a:latin typeface="Arial" panose="020B0604020202020204" pitchFamily="34" charset="0"/>
                          <a:ea typeface="Times New Roman" panose="02020603050405020304" pitchFamily="18" charset="0"/>
                          <a:cs typeface="Arial" panose="020B0604020202020204" pitchFamily="34" charset="0"/>
                        </a:rPr>
                        <m:t>p</m:t>
                      </m:r>
                      <m:r>
                        <a:rPr lang="en-US" sz="2200" b="0" i="1" dirty="0" smtClean="0">
                          <a:latin typeface="Cambria Math" panose="02040503050406030204" pitchFamily="18" charset="0"/>
                          <a:ea typeface="Times New Roman" panose="02020603050405020304" pitchFamily="18" charset="0"/>
                          <a:cs typeface="Arial" panose="020B0604020202020204" pitchFamily="34" charset="0"/>
                        </a:rPr>
                        <m:t> </m:t>
                      </m:r>
                      <m:sSub>
                        <m:sSubPr>
                          <m:ctrlPr>
                            <a:rPr lang="en-VN" sz="2200" i="1">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sz="2200" i="0">
                              <a:effectLst/>
                              <a:latin typeface="Cambria Math" panose="02040503050406030204" pitchFamily="18" charset="0"/>
                              <a:ea typeface="Times New Roman" panose="02020603050405020304" pitchFamily="18" charset="0"/>
                              <a:cs typeface="Times New Roman" panose="02020603050405020304" pitchFamily="18" charset="0"/>
                            </a:rPr>
                            <m:t>x</m:t>
                          </m:r>
                        </m:e>
                        <m:sub>
                          <m:r>
                            <a:rPr lang="en-US" sz="2200" i="0">
                              <a:effectLst/>
                              <a:latin typeface="Cambria Math" panose="02040503050406030204" pitchFamily="18" charset="0"/>
                              <a:ea typeface="Times New Roman" panose="02020603050405020304" pitchFamily="18" charset="0"/>
                              <a:cs typeface="Times New Roman" panose="02020603050405020304" pitchFamily="18" charset="0"/>
                            </a:rPr>
                            <m:t>1</m:t>
                          </m:r>
                        </m:sub>
                      </m:sSub>
                      <m:r>
                        <a:rPr lang="en-US" sz="2200" i="0">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VN" sz="2200" i="1">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sz="2200" i="0">
                              <a:effectLst/>
                              <a:latin typeface="Cambria Math" panose="02040503050406030204" pitchFamily="18" charset="0"/>
                              <a:ea typeface="Times New Roman" panose="02020603050405020304" pitchFamily="18" charset="0"/>
                              <a:cs typeface="Times New Roman" panose="02020603050405020304" pitchFamily="18" charset="0"/>
                            </a:rPr>
                            <m:t>x</m:t>
                          </m:r>
                        </m:e>
                        <m:sub>
                          <m:r>
                            <a:rPr lang="en-US" sz="2200" i="0">
                              <a:effectLst/>
                              <a:latin typeface="Cambria Math" panose="02040503050406030204" pitchFamily="18" charset="0"/>
                              <a:ea typeface="Times New Roman" panose="02020603050405020304" pitchFamily="18" charset="0"/>
                              <a:cs typeface="Times New Roman" panose="02020603050405020304" pitchFamily="18" charset="0"/>
                            </a:rPr>
                            <m:t>2</m:t>
                          </m:r>
                        </m:sub>
                      </m:sSub>
                      <m:r>
                        <a:rPr lang="en-US" sz="2200" i="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VN" sz="2200" i="1">
                              <a:effectLst/>
                              <a:latin typeface="Cambria Math" panose="02040503050406030204" pitchFamily="18" charset="0"/>
                              <a:ea typeface="Times New Roman" panose="02020603050405020304" pitchFamily="18" charset="0"/>
                              <a:cs typeface="Times New Roman" panose="02020603050405020304" pitchFamily="18" charset="0"/>
                            </a:rPr>
                          </m:ctrlPr>
                        </m:fPr>
                        <m:num>
                          <m:rad>
                            <m:radPr>
                              <m:degHide m:val="on"/>
                              <m:ctrlPr>
                                <a:rPr lang="en-VN" sz="2200" i="1">
                                  <a:effectLst/>
                                  <a:latin typeface="Cambria Math" panose="02040503050406030204" pitchFamily="18" charset="0"/>
                                  <a:ea typeface="Times New Roman" panose="02020603050405020304" pitchFamily="18" charset="0"/>
                                  <a:cs typeface="Times New Roman" panose="02020603050405020304" pitchFamily="18" charset="0"/>
                                </a:rPr>
                              </m:ctrlPr>
                            </m:radPr>
                            <m:deg/>
                            <m:e>
                              <m:r>
                                <a:rPr lang="en-US" sz="2200" i="0">
                                  <a:effectLst/>
                                  <a:latin typeface="Cambria Math" panose="02040503050406030204" pitchFamily="18" charset="0"/>
                                  <a:ea typeface="Times New Roman" panose="02020603050405020304" pitchFamily="18" charset="0"/>
                                  <a:cs typeface="Times New Roman" panose="02020603050405020304" pitchFamily="18" charset="0"/>
                                </a:rPr>
                                <m:t>5</m:t>
                              </m:r>
                            </m:e>
                          </m:rad>
                        </m:num>
                        <m:den>
                          <m:r>
                            <a:rPr lang="en-US" sz="2200" i="0">
                              <a:effectLst/>
                              <a:latin typeface="Cambria Math" panose="02040503050406030204" pitchFamily="18" charset="0"/>
                              <a:ea typeface="Times New Roman" panose="02020603050405020304" pitchFamily="18" charset="0"/>
                              <a:cs typeface="Times New Roman" panose="02020603050405020304" pitchFamily="18" charset="0"/>
                            </a:rPr>
                            <m:t>5</m:t>
                          </m:r>
                        </m:den>
                      </m:f>
                    </m:oMath>
                  </m:oMathPara>
                </a14:m>
                <a:endParaRPr lang="en-VN" sz="22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9" name="TextBox 8">
                <a:extLst>
                  <a:ext uri="{FF2B5EF4-FFF2-40B4-BE49-F238E27FC236}">
                    <a16:creationId xmlns:a16="http://schemas.microsoft.com/office/drawing/2014/main" id="{E934A621-59FC-A50E-136E-A1E2A1801DC9}"/>
                  </a:ext>
                </a:extLst>
              </p:cNvPr>
              <p:cNvSpPr txBox="1">
                <a:spLocks noRot="1" noChangeAspect="1" noMove="1" noResize="1" noEditPoints="1" noAdjustHandles="1" noChangeArrowheads="1" noChangeShapeType="1" noTextEdit="1"/>
              </p:cNvSpPr>
              <p:nvPr/>
            </p:nvSpPr>
            <p:spPr>
              <a:xfrm>
                <a:off x="215167" y="2880554"/>
                <a:ext cx="7900989" cy="1867819"/>
              </a:xfrm>
              <a:prstGeom prst="rect">
                <a:avLst/>
              </a:prstGeom>
              <a:blipFill>
                <a:blip r:embed="rId3"/>
                <a:stretch>
                  <a:fillRect l="-1003"/>
                </a:stretch>
              </a:blipFill>
            </p:spPr>
            <p:txBody>
              <a:bodyPr/>
              <a:lstStyle/>
              <a:p>
                <a:r>
                  <a:rPr lang="en-US">
                    <a:noFill/>
                  </a:rPr>
                  <a:t> </a:t>
                </a:r>
              </a:p>
            </p:txBody>
          </p:sp>
        </mc:Fallback>
      </mc:AlternateContent>
    </p:spTree>
    <p:extLst>
      <p:ext uri="{BB962C8B-B14F-4D97-AF65-F5344CB8AC3E}">
        <p14:creationId xmlns:p14="http://schemas.microsoft.com/office/powerpoint/2010/main" val="1923053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wipe(left)">
                                      <p:cBhvr>
                                        <p:cTn id="12"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ED9F0C4-CC8C-D848-F2AF-F43F91F65B1B}"/>
              </a:ext>
            </a:extLst>
          </p:cNvPr>
          <p:cNvSpPr/>
          <p:nvPr/>
        </p:nvSpPr>
        <p:spPr>
          <a:xfrm>
            <a:off x="3576905" y="436635"/>
            <a:ext cx="1990186" cy="568586"/>
          </a:xfrm>
          <a:prstGeom prst="rect">
            <a:avLst/>
          </a:prstGeom>
          <a:solidFill>
            <a:srgbClr val="FEFAF2"/>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400" b="1" dirty="0">
                <a:solidFill>
                  <a:srgbClr val="C00000"/>
                </a:solidFill>
                <a:latin typeface="Arial" panose="020B0604020202020204" pitchFamily="34" charset="0"/>
                <a:cs typeface="Arial" panose="020B0604020202020204" pitchFamily="34" charset="0"/>
              </a:rPr>
              <a:t>Vận dụng</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99DC866F-6B52-201D-C0D8-368AF7C06C07}"/>
                  </a:ext>
                </a:extLst>
              </p:cNvPr>
              <p:cNvSpPr txBox="1"/>
              <p:nvPr/>
            </p:nvSpPr>
            <p:spPr>
              <a:xfrm>
                <a:off x="785469" y="1100635"/>
                <a:ext cx="7573059" cy="2800767"/>
              </a:xfrm>
              <a:prstGeom prst="rect">
                <a:avLst/>
              </a:prstGeom>
              <a:noFill/>
            </p:spPr>
            <p:txBody>
              <a:bodyPr wrap="square">
                <a:spAutoFit/>
              </a:bodyPr>
              <a:lstStyle/>
              <a:p>
                <a:pPr algn="just">
                  <a:lnSpc>
                    <a:spcPct val="200000"/>
                  </a:lnSpc>
                  <a:spcBef>
                    <a:spcPts val="300"/>
                  </a:spcBef>
                  <a:spcAft>
                    <a:spcPts val="300"/>
                  </a:spcAft>
                </a:pPr>
                <a:r>
                  <a:rPr lang="da-DK" sz="2200" dirty="0" err="1">
                    <a:effectLst/>
                    <a:latin typeface="Arial" panose="020B0604020202020204" pitchFamily="34" charset="0"/>
                    <a:ea typeface="Calibri" panose="020F0502020204030204" pitchFamily="34" charset="0"/>
                    <a:cs typeface="Arial" panose="020B0604020202020204" pitchFamily="34" charset="0"/>
                  </a:rPr>
                  <a:t>Sau</a:t>
                </a:r>
                <a:r>
                  <a:rPr lang="da-DK" sz="2200" dirty="0">
                    <a:effectLst/>
                    <a:latin typeface="Arial" panose="020B0604020202020204" pitchFamily="34" charset="0"/>
                    <a:ea typeface="Calibri" panose="020F0502020204030204" pitchFamily="34" charset="0"/>
                    <a:cs typeface="Arial" panose="020B0604020202020204" pitchFamily="34" charset="0"/>
                  </a:rPr>
                  <a:t> khi </a:t>
                </a:r>
                <a:r>
                  <a:rPr lang="da-DK" sz="2200" dirty="0" err="1">
                    <a:effectLst/>
                    <a:latin typeface="Arial" panose="020B0604020202020204" pitchFamily="34" charset="0"/>
                    <a:ea typeface="Calibri" panose="020F0502020204030204" pitchFamily="34" charset="0"/>
                    <a:cs typeface="Arial" panose="020B0604020202020204" pitchFamily="34" charset="0"/>
                  </a:rPr>
                  <a:t>được</a:t>
                </a:r>
                <a:r>
                  <a:rPr lang="da-DK" sz="2200" dirty="0">
                    <a:effectLst/>
                    <a:latin typeface="Arial" panose="020B0604020202020204" pitchFamily="34" charset="0"/>
                    <a:ea typeface="Calibri" panose="020F0502020204030204" pitchFamily="34" charset="0"/>
                    <a:cs typeface="Arial" panose="020B0604020202020204" pitchFamily="34" charset="0"/>
                  </a:rPr>
                  <a:t> </a:t>
                </a:r>
                <a:r>
                  <a:rPr lang="da-DK" sz="2200" dirty="0" err="1">
                    <a:effectLst/>
                    <a:latin typeface="Arial" panose="020B0604020202020204" pitchFamily="34" charset="0"/>
                    <a:ea typeface="Calibri" panose="020F0502020204030204" pitchFamily="34" charset="0"/>
                    <a:cs typeface="Arial" panose="020B0604020202020204" pitchFamily="34" charset="0"/>
                  </a:rPr>
                  <a:t>ném</a:t>
                </a:r>
                <a:r>
                  <a:rPr lang="da-DK" sz="2200" dirty="0">
                    <a:effectLst/>
                    <a:latin typeface="Arial" panose="020B0604020202020204" pitchFamily="34" charset="0"/>
                    <a:ea typeface="Calibri" panose="020F0502020204030204" pitchFamily="34" charset="0"/>
                    <a:cs typeface="Arial" panose="020B0604020202020204" pitchFamily="34" charset="0"/>
                  </a:rPr>
                  <a:t> </a:t>
                </a:r>
                <a:r>
                  <a:rPr lang="da-DK" sz="2200" dirty="0" err="1">
                    <a:effectLst/>
                    <a:latin typeface="Arial" panose="020B0604020202020204" pitchFamily="34" charset="0"/>
                    <a:ea typeface="Calibri" panose="020F0502020204030204" pitchFamily="34" charset="0"/>
                    <a:cs typeface="Arial" panose="020B0604020202020204" pitchFamily="34" charset="0"/>
                  </a:rPr>
                  <a:t>theo</a:t>
                </a:r>
                <a:r>
                  <a:rPr lang="da-DK" sz="2200" dirty="0">
                    <a:effectLst/>
                    <a:latin typeface="Arial" panose="020B0604020202020204" pitchFamily="34" charset="0"/>
                    <a:ea typeface="Calibri" panose="020F0502020204030204" pitchFamily="34" charset="0"/>
                    <a:cs typeface="Arial" panose="020B0604020202020204" pitchFamily="34" charset="0"/>
                  </a:rPr>
                  <a:t> </a:t>
                </a:r>
                <a:r>
                  <a:rPr lang="da-DK" sz="2200" dirty="0" err="1">
                    <a:effectLst/>
                    <a:latin typeface="Arial" panose="020B0604020202020204" pitchFamily="34" charset="0"/>
                    <a:ea typeface="Calibri" panose="020F0502020204030204" pitchFamily="34" charset="0"/>
                    <a:cs typeface="Arial" panose="020B0604020202020204" pitchFamily="34" charset="0"/>
                  </a:rPr>
                  <a:t>chiều</a:t>
                </a:r>
                <a:r>
                  <a:rPr lang="da-DK" sz="2200" dirty="0">
                    <a:effectLst/>
                    <a:latin typeface="Arial" panose="020B0604020202020204" pitchFamily="34" charset="0"/>
                    <a:ea typeface="Calibri" panose="020F0502020204030204" pitchFamily="34" charset="0"/>
                    <a:cs typeface="Arial" panose="020B0604020202020204" pitchFamily="34" charset="0"/>
                  </a:rPr>
                  <a:t> </a:t>
                </a:r>
                <a:r>
                  <a:rPr lang="da-DK" sz="2200" dirty="0" err="1">
                    <a:effectLst/>
                    <a:latin typeface="Arial" panose="020B0604020202020204" pitchFamily="34" charset="0"/>
                    <a:ea typeface="Calibri" panose="020F0502020204030204" pitchFamily="34" charset="0"/>
                    <a:cs typeface="Arial" panose="020B0604020202020204" pitchFamily="34" charset="0"/>
                  </a:rPr>
                  <a:t>từ</a:t>
                </a:r>
                <a:r>
                  <a:rPr lang="da-DK" sz="2200" dirty="0">
                    <a:effectLst/>
                    <a:latin typeface="Arial" panose="020B0604020202020204" pitchFamily="34" charset="0"/>
                    <a:ea typeface="Calibri" panose="020F0502020204030204" pitchFamily="34" charset="0"/>
                    <a:cs typeface="Arial" panose="020B0604020202020204" pitchFamily="34" charset="0"/>
                  </a:rPr>
                  <a:t> </a:t>
                </a:r>
                <a:r>
                  <a:rPr lang="da-DK" sz="2200" dirty="0" err="1">
                    <a:effectLst/>
                    <a:latin typeface="Arial" panose="020B0604020202020204" pitchFamily="34" charset="0"/>
                    <a:ea typeface="Calibri" panose="020F0502020204030204" pitchFamily="34" charset="0"/>
                    <a:cs typeface="Arial" panose="020B0604020202020204" pitchFamily="34" charset="0"/>
                  </a:rPr>
                  <a:t>dưới</a:t>
                </a:r>
                <a:r>
                  <a:rPr lang="da-DK" sz="2200" dirty="0">
                    <a:effectLst/>
                    <a:latin typeface="Arial" panose="020B0604020202020204" pitchFamily="34" charset="0"/>
                    <a:ea typeface="Calibri" panose="020F0502020204030204" pitchFamily="34" charset="0"/>
                    <a:cs typeface="Arial" panose="020B0604020202020204" pitchFamily="34" charset="0"/>
                  </a:rPr>
                  <a:t> </a:t>
                </a:r>
                <a:r>
                  <a:rPr lang="da-DK" sz="2200" dirty="0" err="1">
                    <a:effectLst/>
                    <a:latin typeface="Arial" panose="020B0604020202020204" pitchFamily="34" charset="0"/>
                    <a:ea typeface="Calibri" panose="020F0502020204030204" pitchFamily="34" charset="0"/>
                    <a:cs typeface="Arial" panose="020B0604020202020204" pitchFamily="34" charset="0"/>
                  </a:rPr>
                  <a:t>lên</a:t>
                </a:r>
                <a:r>
                  <a:rPr lang="da-DK" sz="2200" dirty="0">
                    <a:effectLst/>
                    <a:latin typeface="Arial" panose="020B0604020202020204" pitchFamily="34" charset="0"/>
                    <a:ea typeface="Calibri" panose="020F0502020204030204" pitchFamily="34" charset="0"/>
                    <a:cs typeface="Arial" panose="020B0604020202020204" pitchFamily="34" charset="0"/>
                  </a:rPr>
                  <a:t>, </a:t>
                </a:r>
                <a:r>
                  <a:rPr lang="da-DK" sz="2200" dirty="0" err="1">
                    <a:effectLst/>
                    <a:latin typeface="Arial" panose="020B0604020202020204" pitchFamily="34" charset="0"/>
                    <a:ea typeface="Calibri" panose="020F0502020204030204" pitchFamily="34" charset="0"/>
                    <a:cs typeface="Arial" panose="020B0604020202020204" pitchFamily="34" charset="0"/>
                  </a:rPr>
                  <a:t>độ</a:t>
                </a:r>
                <a:r>
                  <a:rPr lang="da-DK" sz="2200" dirty="0">
                    <a:effectLst/>
                    <a:latin typeface="Arial" panose="020B0604020202020204" pitchFamily="34" charset="0"/>
                    <a:ea typeface="Calibri" panose="020F0502020204030204" pitchFamily="34" charset="0"/>
                    <a:cs typeface="Arial" panose="020B0604020202020204" pitchFamily="34" charset="0"/>
                  </a:rPr>
                  <a:t> </a:t>
                </a:r>
                <a:r>
                  <a:rPr lang="da-DK" sz="2200" dirty="0" err="1">
                    <a:effectLst/>
                    <a:latin typeface="Arial" panose="020B0604020202020204" pitchFamily="34" charset="0"/>
                    <a:ea typeface="Calibri" panose="020F0502020204030204" pitchFamily="34" charset="0"/>
                    <a:cs typeface="Arial" panose="020B0604020202020204" pitchFamily="34" charset="0"/>
                  </a:rPr>
                  <a:t>cao</a:t>
                </a:r>
                <a:r>
                  <a:rPr lang="da-DK" sz="2200" dirty="0">
                    <a:effectLst/>
                    <a:latin typeface="Arial" panose="020B0604020202020204" pitchFamily="34" charset="0"/>
                    <a:ea typeface="Calibri" panose="020F0502020204030204" pitchFamily="34" charset="0"/>
                    <a:cs typeface="Arial" panose="020B0604020202020204" pitchFamily="34" charset="0"/>
                  </a:rPr>
                  <a:t> h (m) </a:t>
                </a:r>
                <a:r>
                  <a:rPr lang="da-DK" sz="2200" dirty="0" err="1">
                    <a:effectLst/>
                    <a:latin typeface="Arial" panose="020B0604020202020204" pitchFamily="34" charset="0"/>
                    <a:ea typeface="Calibri" panose="020F0502020204030204" pitchFamily="34" charset="0"/>
                    <a:cs typeface="Arial" panose="020B0604020202020204" pitchFamily="34" charset="0"/>
                  </a:rPr>
                  <a:t>của</a:t>
                </a:r>
                <a:r>
                  <a:rPr lang="da-DK" sz="2200" dirty="0">
                    <a:effectLst/>
                    <a:latin typeface="Arial" panose="020B0604020202020204" pitchFamily="34" charset="0"/>
                    <a:ea typeface="Calibri" panose="020F0502020204030204" pitchFamily="34" charset="0"/>
                    <a:cs typeface="Arial" panose="020B0604020202020204" pitchFamily="34" charset="0"/>
                  </a:rPr>
                  <a:t> </a:t>
                </a:r>
                <a:r>
                  <a:rPr lang="da-DK" sz="2200" dirty="0" err="1">
                    <a:effectLst/>
                    <a:latin typeface="Arial" panose="020B0604020202020204" pitchFamily="34" charset="0"/>
                    <a:ea typeface="Calibri" panose="020F0502020204030204" pitchFamily="34" charset="0"/>
                    <a:cs typeface="Arial" panose="020B0604020202020204" pitchFamily="34" charset="0"/>
                  </a:rPr>
                  <a:t>quả</a:t>
                </a:r>
                <a:r>
                  <a:rPr lang="da-DK" sz="2200" dirty="0">
                    <a:effectLst/>
                    <a:latin typeface="Arial" panose="020B0604020202020204" pitchFamily="34" charset="0"/>
                    <a:ea typeface="Calibri" panose="020F0502020204030204" pitchFamily="34" charset="0"/>
                    <a:cs typeface="Arial" panose="020B0604020202020204" pitchFamily="34" charset="0"/>
                  </a:rPr>
                  <a:t> </a:t>
                </a:r>
                <a:r>
                  <a:rPr lang="da-DK" sz="2200" dirty="0" err="1">
                    <a:effectLst/>
                    <a:latin typeface="Arial" panose="020B0604020202020204" pitchFamily="34" charset="0"/>
                    <a:ea typeface="Calibri" panose="020F0502020204030204" pitchFamily="34" charset="0"/>
                    <a:cs typeface="Arial" panose="020B0604020202020204" pitchFamily="34" charset="0"/>
                  </a:rPr>
                  <a:t>bóng</a:t>
                </a:r>
                <a:r>
                  <a:rPr lang="da-DK" sz="2200" dirty="0">
                    <a:effectLst/>
                    <a:latin typeface="Arial" panose="020B0604020202020204" pitchFamily="34" charset="0"/>
                    <a:ea typeface="Calibri" panose="020F0502020204030204" pitchFamily="34" charset="0"/>
                    <a:cs typeface="Arial" panose="020B0604020202020204" pitchFamily="34" charset="0"/>
                  </a:rPr>
                  <a:t> </a:t>
                </a:r>
                <a:r>
                  <a:rPr lang="da-DK" sz="2200" dirty="0" err="1">
                    <a:effectLst/>
                    <a:latin typeface="Arial" panose="020B0604020202020204" pitchFamily="34" charset="0"/>
                    <a:ea typeface="Calibri" panose="020F0502020204030204" pitchFamily="34" charset="0"/>
                    <a:cs typeface="Arial" panose="020B0604020202020204" pitchFamily="34" charset="0"/>
                  </a:rPr>
                  <a:t>theo</a:t>
                </a:r>
                <a:r>
                  <a:rPr lang="da-DK" sz="2200" dirty="0">
                    <a:effectLst/>
                    <a:latin typeface="Arial" panose="020B0604020202020204" pitchFamily="34" charset="0"/>
                    <a:ea typeface="Calibri" panose="020F0502020204030204" pitchFamily="34" charset="0"/>
                    <a:cs typeface="Arial" panose="020B0604020202020204" pitchFamily="34" charset="0"/>
                  </a:rPr>
                  <a:t> </a:t>
                </a:r>
                <a:r>
                  <a:rPr lang="da-DK" sz="2200" dirty="0" err="1">
                    <a:effectLst/>
                    <a:latin typeface="Arial" panose="020B0604020202020204" pitchFamily="34" charset="0"/>
                    <a:ea typeface="Calibri" panose="020F0502020204030204" pitchFamily="34" charset="0"/>
                    <a:cs typeface="Arial" panose="020B0604020202020204" pitchFamily="34" charset="0"/>
                  </a:rPr>
                  <a:t>thời</a:t>
                </a:r>
                <a:r>
                  <a:rPr lang="da-DK" sz="2200" dirty="0">
                    <a:effectLst/>
                    <a:latin typeface="Arial" panose="020B0604020202020204" pitchFamily="34" charset="0"/>
                    <a:ea typeface="Calibri" panose="020F0502020204030204" pitchFamily="34" charset="0"/>
                    <a:cs typeface="Arial" panose="020B0604020202020204" pitchFamily="34" charset="0"/>
                  </a:rPr>
                  <a:t> </a:t>
                </a:r>
                <a:r>
                  <a:rPr lang="da-DK" sz="2200" dirty="0" err="1">
                    <a:effectLst/>
                    <a:latin typeface="Arial" panose="020B0604020202020204" pitchFamily="34" charset="0"/>
                    <a:ea typeface="Calibri" panose="020F0502020204030204" pitchFamily="34" charset="0"/>
                    <a:cs typeface="Arial" panose="020B0604020202020204" pitchFamily="34" charset="0"/>
                  </a:rPr>
                  <a:t>gian</a:t>
                </a:r>
                <a:r>
                  <a:rPr lang="da-DK" sz="2200" dirty="0">
                    <a:effectLst/>
                    <a:latin typeface="Arial" panose="020B0604020202020204" pitchFamily="34" charset="0"/>
                    <a:ea typeface="Calibri" panose="020F0502020204030204" pitchFamily="34" charset="0"/>
                    <a:cs typeface="Arial" panose="020B0604020202020204" pitchFamily="34" charset="0"/>
                  </a:rPr>
                  <a:t> t (</a:t>
                </a:r>
                <a:r>
                  <a:rPr lang="da-DK" sz="2200" dirty="0" err="1">
                    <a:effectLst/>
                    <a:latin typeface="Arial" panose="020B0604020202020204" pitchFamily="34" charset="0"/>
                    <a:ea typeface="Calibri" panose="020F0502020204030204" pitchFamily="34" charset="0"/>
                    <a:cs typeface="Arial" panose="020B0604020202020204" pitchFamily="34" charset="0"/>
                  </a:rPr>
                  <a:t>giây</a:t>
                </a:r>
                <a:r>
                  <a:rPr lang="da-DK" sz="2200" dirty="0">
                    <a:effectLst/>
                    <a:latin typeface="Arial" panose="020B0604020202020204" pitchFamily="34" charset="0"/>
                    <a:ea typeface="Calibri" panose="020F0502020204030204" pitchFamily="34" charset="0"/>
                    <a:cs typeface="Arial" panose="020B0604020202020204" pitchFamily="34" charset="0"/>
                  </a:rPr>
                  <a:t>) </a:t>
                </a:r>
                <a:r>
                  <a:rPr lang="da-DK" sz="2200" dirty="0" err="1">
                    <a:effectLst/>
                    <a:latin typeface="Arial" panose="020B0604020202020204" pitchFamily="34" charset="0"/>
                    <a:ea typeface="Calibri" panose="020F0502020204030204" pitchFamily="34" charset="0"/>
                    <a:cs typeface="Arial" panose="020B0604020202020204" pitchFamily="34" charset="0"/>
                  </a:rPr>
                  <a:t>được</a:t>
                </a:r>
                <a:r>
                  <a:rPr lang="da-DK" sz="2200" dirty="0">
                    <a:effectLst/>
                    <a:latin typeface="Arial" panose="020B0604020202020204" pitchFamily="34" charset="0"/>
                    <a:ea typeface="Calibri" panose="020F0502020204030204" pitchFamily="34" charset="0"/>
                    <a:cs typeface="Arial" panose="020B0604020202020204" pitchFamily="34" charset="0"/>
                  </a:rPr>
                  <a:t> </a:t>
                </a:r>
                <a:r>
                  <a:rPr lang="da-DK" sz="2200" dirty="0" err="1">
                    <a:effectLst/>
                    <a:latin typeface="Arial" panose="020B0604020202020204" pitchFamily="34" charset="0"/>
                    <a:ea typeface="Calibri" panose="020F0502020204030204" pitchFamily="34" charset="0"/>
                    <a:cs typeface="Arial" panose="020B0604020202020204" pitchFamily="34" charset="0"/>
                  </a:rPr>
                  <a:t>xác</a:t>
                </a:r>
                <a:r>
                  <a:rPr lang="da-DK" sz="2200" dirty="0">
                    <a:effectLst/>
                    <a:latin typeface="Arial" panose="020B0604020202020204" pitchFamily="34" charset="0"/>
                    <a:ea typeface="Calibri" panose="020F0502020204030204" pitchFamily="34" charset="0"/>
                    <a:cs typeface="Arial" panose="020B0604020202020204" pitchFamily="34" charset="0"/>
                  </a:rPr>
                  <a:t> </a:t>
                </a:r>
                <a:r>
                  <a:rPr lang="da-DK" sz="2200" dirty="0" err="1">
                    <a:effectLst/>
                    <a:latin typeface="Arial" panose="020B0604020202020204" pitchFamily="34" charset="0"/>
                    <a:ea typeface="Calibri" panose="020F0502020204030204" pitchFamily="34" charset="0"/>
                    <a:cs typeface="Arial" panose="020B0604020202020204" pitchFamily="34" charset="0"/>
                  </a:rPr>
                  <a:t>định</a:t>
                </a:r>
                <a:r>
                  <a:rPr lang="da-DK" sz="2200" dirty="0">
                    <a:effectLst/>
                    <a:latin typeface="Arial" panose="020B0604020202020204" pitchFamily="34" charset="0"/>
                    <a:ea typeface="Calibri" panose="020F0502020204030204" pitchFamily="34" charset="0"/>
                    <a:cs typeface="Arial" panose="020B0604020202020204" pitchFamily="34" charset="0"/>
                  </a:rPr>
                  <a:t> </a:t>
                </a:r>
                <a:r>
                  <a:rPr lang="da-DK" sz="2200" dirty="0" err="1">
                    <a:effectLst/>
                    <a:latin typeface="Arial" panose="020B0604020202020204" pitchFamily="34" charset="0"/>
                    <a:ea typeface="Calibri" panose="020F0502020204030204" pitchFamily="34" charset="0"/>
                    <a:cs typeface="Arial" panose="020B0604020202020204" pitchFamily="34" charset="0"/>
                  </a:rPr>
                  <a:t>bởi</a:t>
                </a:r>
                <a:r>
                  <a:rPr lang="da-DK" sz="2200" dirty="0">
                    <a:effectLst/>
                    <a:latin typeface="Arial" panose="020B0604020202020204" pitchFamily="34" charset="0"/>
                    <a:ea typeface="Calibri" panose="020F0502020204030204" pitchFamily="34" charset="0"/>
                    <a:cs typeface="Arial" panose="020B0604020202020204" pitchFamily="34" charset="0"/>
                  </a:rPr>
                  <a:t> </a:t>
                </a:r>
                <a:r>
                  <a:rPr lang="da-DK" sz="2200" dirty="0" err="1">
                    <a:effectLst/>
                    <a:latin typeface="Arial" panose="020B0604020202020204" pitchFamily="34" charset="0"/>
                    <a:ea typeface="Calibri" panose="020F0502020204030204" pitchFamily="34" charset="0"/>
                    <a:cs typeface="Arial" panose="020B0604020202020204" pitchFamily="34" charset="0"/>
                  </a:rPr>
                  <a:t>công</a:t>
                </a:r>
                <a:r>
                  <a:rPr lang="da-DK" sz="2200" dirty="0">
                    <a:effectLst/>
                    <a:latin typeface="Arial" panose="020B0604020202020204" pitchFamily="34" charset="0"/>
                    <a:ea typeface="Calibri" panose="020F0502020204030204" pitchFamily="34" charset="0"/>
                    <a:cs typeface="Arial" panose="020B0604020202020204" pitchFamily="34" charset="0"/>
                  </a:rPr>
                  <a:t> </a:t>
                </a:r>
                <a:r>
                  <a:rPr lang="da-DK" sz="2200" dirty="0" err="1">
                    <a:effectLst/>
                    <a:latin typeface="Arial" panose="020B0604020202020204" pitchFamily="34" charset="0"/>
                    <a:ea typeface="Calibri" panose="020F0502020204030204" pitchFamily="34" charset="0"/>
                    <a:cs typeface="Arial" panose="020B0604020202020204" pitchFamily="34" charset="0"/>
                  </a:rPr>
                  <a:t>thức</a:t>
                </a:r>
                <a:r>
                  <a:rPr lang="da-DK" sz="22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da-DK" sz="2200" i="0">
                        <a:effectLst/>
                        <a:latin typeface="Cambria Math" panose="02040503050406030204" pitchFamily="18" charset="0"/>
                        <a:ea typeface="Calibri" panose="020F0502020204030204" pitchFamily="34" charset="0"/>
                        <a:cs typeface="Times New Roman" panose="02020603050405020304" pitchFamily="18" charset="0"/>
                      </a:rPr>
                      <m:t>h</m:t>
                    </m:r>
                    <m:r>
                      <a:rPr lang="da-DK" sz="2200" i="0">
                        <a:effectLst/>
                        <a:latin typeface="Cambria Math" panose="02040503050406030204" pitchFamily="18" charset="0"/>
                        <a:ea typeface="Calibri" panose="020F0502020204030204" pitchFamily="34" charset="0"/>
                        <a:cs typeface="Times New Roman" panose="02020603050405020304" pitchFamily="18" charset="0"/>
                      </a:rPr>
                      <m:t>=</m:t>
                    </m:r>
                    <m:r>
                      <a:rPr lang="da-DK" sz="2200" i="0">
                        <a:effectLst/>
                        <a:latin typeface="Cambria Math" panose="02040503050406030204" pitchFamily="18" charset="0"/>
                        <a:ea typeface="Calibri" panose="020F0502020204030204" pitchFamily="34" charset="0"/>
                        <a:cs typeface="Times New Roman" panose="02020603050405020304" pitchFamily="18" charset="0"/>
                      </a:rPr>
                      <m:t>2</m:t>
                    </m:r>
                    <m:r>
                      <a:rPr lang="da-DK" sz="2200" i="0">
                        <a:effectLst/>
                        <a:latin typeface="Cambria Math" panose="02040503050406030204" pitchFamily="18" charset="0"/>
                        <a:ea typeface="Calibri" panose="020F0502020204030204" pitchFamily="34" charset="0"/>
                        <a:cs typeface="Times New Roman" panose="02020603050405020304" pitchFamily="18" charset="0"/>
                      </a:rPr>
                      <m:t>+</m:t>
                    </m:r>
                    <m:r>
                      <a:rPr lang="da-DK" sz="2200" i="0">
                        <a:effectLst/>
                        <a:latin typeface="Cambria Math" panose="02040503050406030204" pitchFamily="18" charset="0"/>
                        <a:ea typeface="Calibri" panose="020F0502020204030204" pitchFamily="34" charset="0"/>
                        <a:cs typeface="Times New Roman" panose="02020603050405020304" pitchFamily="18" charset="0"/>
                      </a:rPr>
                      <m:t>9</m:t>
                    </m:r>
                    <m:r>
                      <m:rPr>
                        <m:sty m:val="p"/>
                      </m:rPr>
                      <a:rPr lang="da-DK" sz="2200" i="0">
                        <a:effectLst/>
                        <a:latin typeface="Cambria Math" panose="02040503050406030204" pitchFamily="18" charset="0"/>
                        <a:ea typeface="Calibri" panose="020F0502020204030204" pitchFamily="34" charset="0"/>
                        <a:cs typeface="Times New Roman" panose="02020603050405020304" pitchFamily="18" charset="0"/>
                      </a:rPr>
                      <m:t>t</m:t>
                    </m:r>
                    <m:r>
                      <a:rPr lang="da-DK" sz="2200" i="0">
                        <a:effectLst/>
                        <a:latin typeface="Cambria Math" panose="02040503050406030204" pitchFamily="18" charset="0"/>
                        <a:ea typeface="Calibri" panose="020F0502020204030204" pitchFamily="34" charset="0"/>
                        <a:cs typeface="Times New Roman" panose="02020603050405020304" pitchFamily="18" charset="0"/>
                      </a:rPr>
                      <m:t>−</m:t>
                    </m:r>
                    <m:r>
                      <a:rPr lang="da-DK" sz="2200" i="0">
                        <a:effectLst/>
                        <a:latin typeface="Cambria Math" panose="02040503050406030204" pitchFamily="18" charset="0"/>
                        <a:ea typeface="Calibri" panose="020F0502020204030204" pitchFamily="34" charset="0"/>
                        <a:cs typeface="Times New Roman" panose="02020603050405020304" pitchFamily="18" charset="0"/>
                      </a:rPr>
                      <m:t>5</m:t>
                    </m:r>
                    <m:sSup>
                      <m:sSupPr>
                        <m:ctrlPr>
                          <a:rPr lang="en-VN" sz="22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da-DK" sz="2200" i="0">
                            <a:effectLst/>
                            <a:latin typeface="Cambria Math" panose="02040503050406030204" pitchFamily="18" charset="0"/>
                            <a:ea typeface="Calibri" panose="020F0502020204030204" pitchFamily="34" charset="0"/>
                            <a:cs typeface="Times New Roman" panose="02020603050405020304" pitchFamily="18" charset="0"/>
                          </a:rPr>
                          <m:t>t</m:t>
                        </m:r>
                      </m:e>
                      <m:sup>
                        <m:r>
                          <a:rPr lang="da-DK" sz="2200" i="0">
                            <a:effectLst/>
                            <a:latin typeface="Cambria Math" panose="02040503050406030204" pitchFamily="18" charset="0"/>
                            <a:ea typeface="Calibri" panose="020F0502020204030204" pitchFamily="34" charset="0"/>
                            <a:cs typeface="Times New Roman" panose="02020603050405020304" pitchFamily="18" charset="0"/>
                          </a:rPr>
                          <m:t>2</m:t>
                        </m:r>
                      </m:sup>
                    </m:sSup>
                  </m:oMath>
                </a14:m>
                <a:r>
                  <a:rPr lang="da-DK" sz="2200" dirty="0">
                    <a:effectLst/>
                    <a:latin typeface="Arial" panose="020B0604020202020204" pitchFamily="34" charset="0"/>
                    <a:ea typeface="Calibri" panose="020F0502020204030204" pitchFamily="34" charset="0"/>
                    <a:cs typeface="Arial" panose="020B0604020202020204" pitchFamily="34" charset="0"/>
                  </a:rPr>
                  <a:t>. </a:t>
                </a:r>
                <a:r>
                  <a:rPr lang="da-DK" sz="2200" dirty="0" err="1">
                    <a:effectLst/>
                    <a:latin typeface="Arial" panose="020B0604020202020204" pitchFamily="34" charset="0"/>
                    <a:ea typeface="Calibri" panose="020F0502020204030204" pitchFamily="34" charset="0"/>
                    <a:cs typeface="Arial" panose="020B0604020202020204" pitchFamily="34" charset="0"/>
                  </a:rPr>
                  <a:t>Thời</a:t>
                </a:r>
                <a:r>
                  <a:rPr lang="da-DK" sz="2200" dirty="0">
                    <a:effectLst/>
                    <a:latin typeface="Arial" panose="020B0604020202020204" pitchFamily="34" charset="0"/>
                    <a:ea typeface="Calibri" panose="020F0502020204030204" pitchFamily="34" charset="0"/>
                    <a:cs typeface="Arial" panose="020B0604020202020204" pitchFamily="34" charset="0"/>
                  </a:rPr>
                  <a:t> </a:t>
                </a:r>
                <a:r>
                  <a:rPr lang="da-DK" sz="2200" dirty="0" err="1">
                    <a:effectLst/>
                    <a:latin typeface="Arial" panose="020B0604020202020204" pitchFamily="34" charset="0"/>
                    <a:ea typeface="Calibri" panose="020F0502020204030204" pitchFamily="34" charset="0"/>
                    <a:cs typeface="Arial" panose="020B0604020202020204" pitchFamily="34" charset="0"/>
                  </a:rPr>
                  <a:t>gian</a:t>
                </a:r>
                <a:r>
                  <a:rPr lang="da-DK" sz="2200" dirty="0">
                    <a:effectLst/>
                    <a:latin typeface="Arial" panose="020B0604020202020204" pitchFamily="34" charset="0"/>
                    <a:ea typeface="Calibri" panose="020F0502020204030204" pitchFamily="34" charset="0"/>
                    <a:cs typeface="Arial" panose="020B0604020202020204" pitchFamily="34" charset="0"/>
                  </a:rPr>
                  <a:t> </a:t>
                </a:r>
                <a:r>
                  <a:rPr lang="da-DK" sz="2200" dirty="0" err="1">
                    <a:effectLst/>
                    <a:latin typeface="Arial" panose="020B0604020202020204" pitchFamily="34" charset="0"/>
                    <a:ea typeface="Calibri" panose="020F0502020204030204" pitchFamily="34" charset="0"/>
                    <a:cs typeface="Arial" panose="020B0604020202020204" pitchFamily="34" charset="0"/>
                  </a:rPr>
                  <a:t>từ</a:t>
                </a:r>
                <a:r>
                  <a:rPr lang="da-DK" sz="2200" dirty="0">
                    <a:effectLst/>
                    <a:latin typeface="Arial" panose="020B0604020202020204" pitchFamily="34" charset="0"/>
                    <a:ea typeface="Calibri" panose="020F0502020204030204" pitchFamily="34" charset="0"/>
                    <a:cs typeface="Arial" panose="020B0604020202020204" pitchFamily="34" charset="0"/>
                  </a:rPr>
                  <a:t> </a:t>
                </a:r>
                <a:r>
                  <a:rPr lang="da-DK" sz="2200" dirty="0" err="1">
                    <a:effectLst/>
                    <a:latin typeface="Arial" panose="020B0604020202020204" pitchFamily="34" charset="0"/>
                    <a:ea typeface="Calibri" panose="020F0502020204030204" pitchFamily="34" charset="0"/>
                    <a:cs typeface="Arial" panose="020B0604020202020204" pitchFamily="34" charset="0"/>
                  </a:rPr>
                  <a:t>lúc</a:t>
                </a:r>
                <a:r>
                  <a:rPr lang="da-DK" sz="2200" dirty="0">
                    <a:effectLst/>
                    <a:latin typeface="Arial" panose="020B0604020202020204" pitchFamily="34" charset="0"/>
                    <a:ea typeface="Calibri" panose="020F0502020204030204" pitchFamily="34" charset="0"/>
                    <a:cs typeface="Arial" panose="020B0604020202020204" pitchFamily="34" charset="0"/>
                  </a:rPr>
                  <a:t> </a:t>
                </a:r>
                <a:r>
                  <a:rPr lang="da-DK" sz="2200" dirty="0" err="1">
                    <a:effectLst/>
                    <a:latin typeface="Arial" panose="020B0604020202020204" pitchFamily="34" charset="0"/>
                    <a:ea typeface="Calibri" panose="020F0502020204030204" pitchFamily="34" charset="0"/>
                    <a:cs typeface="Arial" panose="020B0604020202020204" pitchFamily="34" charset="0"/>
                  </a:rPr>
                  <a:t>ném</a:t>
                </a:r>
                <a:r>
                  <a:rPr lang="da-DK" sz="2200" dirty="0">
                    <a:effectLst/>
                    <a:latin typeface="Arial" panose="020B0604020202020204" pitchFamily="34" charset="0"/>
                    <a:ea typeface="Calibri" panose="020F0502020204030204" pitchFamily="34" charset="0"/>
                    <a:cs typeface="Arial" panose="020B0604020202020204" pitchFamily="34" charset="0"/>
                  </a:rPr>
                  <a:t> </a:t>
                </a:r>
                <a:r>
                  <a:rPr lang="da-DK" sz="2200" dirty="0" err="1">
                    <a:effectLst/>
                    <a:latin typeface="Arial" panose="020B0604020202020204" pitchFamily="34" charset="0"/>
                    <a:ea typeface="Calibri" panose="020F0502020204030204" pitchFamily="34" charset="0"/>
                    <a:cs typeface="Arial" panose="020B0604020202020204" pitchFamily="34" charset="0"/>
                  </a:rPr>
                  <a:t>cho</a:t>
                </a:r>
                <a:r>
                  <a:rPr lang="da-DK" sz="2200" dirty="0">
                    <a:effectLst/>
                    <a:latin typeface="Arial" panose="020B0604020202020204" pitchFamily="34" charset="0"/>
                    <a:ea typeface="Calibri" panose="020F0502020204030204" pitchFamily="34" charset="0"/>
                    <a:cs typeface="Arial" panose="020B0604020202020204" pitchFamily="34" charset="0"/>
                  </a:rPr>
                  <a:t> </a:t>
                </a:r>
                <a:r>
                  <a:rPr lang="da-DK" sz="2200" dirty="0" err="1">
                    <a:effectLst/>
                    <a:latin typeface="Arial" panose="020B0604020202020204" pitchFamily="34" charset="0"/>
                    <a:ea typeface="Calibri" panose="020F0502020204030204" pitchFamily="34" charset="0"/>
                    <a:cs typeface="Arial" panose="020B0604020202020204" pitchFamily="34" charset="0"/>
                  </a:rPr>
                  <a:t>đến</a:t>
                </a:r>
                <a:r>
                  <a:rPr lang="da-DK" sz="2200" dirty="0">
                    <a:effectLst/>
                    <a:latin typeface="Arial" panose="020B0604020202020204" pitchFamily="34" charset="0"/>
                    <a:ea typeface="Calibri" panose="020F0502020204030204" pitchFamily="34" charset="0"/>
                    <a:cs typeface="Arial" panose="020B0604020202020204" pitchFamily="34" charset="0"/>
                  </a:rPr>
                  <a:t> khi </a:t>
                </a:r>
                <a:r>
                  <a:rPr lang="da-DK" sz="2200" dirty="0" err="1">
                    <a:effectLst/>
                    <a:latin typeface="Arial" panose="020B0604020202020204" pitchFamily="34" charset="0"/>
                    <a:ea typeface="Calibri" panose="020F0502020204030204" pitchFamily="34" charset="0"/>
                    <a:cs typeface="Arial" panose="020B0604020202020204" pitchFamily="34" charset="0"/>
                  </a:rPr>
                  <a:t>bóng</a:t>
                </a:r>
                <a:r>
                  <a:rPr lang="da-DK" sz="2200" dirty="0">
                    <a:effectLst/>
                    <a:latin typeface="Arial" panose="020B0604020202020204" pitchFamily="34" charset="0"/>
                    <a:ea typeface="Calibri" panose="020F0502020204030204" pitchFamily="34" charset="0"/>
                    <a:cs typeface="Arial" panose="020B0604020202020204" pitchFamily="34" charset="0"/>
                  </a:rPr>
                  <a:t> </a:t>
                </a:r>
                <a:r>
                  <a:rPr lang="da-DK" sz="2200" dirty="0" err="1">
                    <a:effectLst/>
                    <a:latin typeface="Arial" panose="020B0604020202020204" pitchFamily="34" charset="0"/>
                    <a:ea typeface="Calibri" panose="020F0502020204030204" pitchFamily="34" charset="0"/>
                    <a:cs typeface="Arial" panose="020B0604020202020204" pitchFamily="34" charset="0"/>
                  </a:rPr>
                  <a:t>chạm</a:t>
                </a:r>
                <a:r>
                  <a:rPr lang="da-DK" sz="2200" dirty="0">
                    <a:effectLst/>
                    <a:latin typeface="Arial" panose="020B0604020202020204" pitchFamily="34" charset="0"/>
                    <a:ea typeface="Calibri" panose="020F0502020204030204" pitchFamily="34" charset="0"/>
                    <a:cs typeface="Arial" panose="020B0604020202020204" pitchFamily="34" charset="0"/>
                  </a:rPr>
                  <a:t> </a:t>
                </a:r>
                <a:r>
                  <a:rPr lang="da-DK" sz="2200" dirty="0" err="1">
                    <a:effectLst/>
                    <a:latin typeface="Arial" panose="020B0604020202020204" pitchFamily="34" charset="0"/>
                    <a:ea typeface="Calibri" panose="020F0502020204030204" pitchFamily="34" charset="0"/>
                    <a:cs typeface="Arial" panose="020B0604020202020204" pitchFamily="34" charset="0"/>
                  </a:rPr>
                  <a:t>đất</a:t>
                </a:r>
                <a:r>
                  <a:rPr lang="da-DK" sz="2200" dirty="0">
                    <a:effectLst/>
                    <a:latin typeface="Arial" panose="020B0604020202020204" pitchFamily="34" charset="0"/>
                    <a:ea typeface="Calibri" panose="020F0502020204030204" pitchFamily="34" charset="0"/>
                    <a:cs typeface="Arial" panose="020B0604020202020204" pitchFamily="34" charset="0"/>
                  </a:rPr>
                  <a:t> </a:t>
                </a:r>
                <a:r>
                  <a:rPr lang="da-DK" sz="2200" dirty="0" err="1">
                    <a:effectLst/>
                    <a:latin typeface="Arial" panose="020B0604020202020204" pitchFamily="34" charset="0"/>
                    <a:ea typeface="Calibri" panose="020F0502020204030204" pitchFamily="34" charset="0"/>
                    <a:cs typeface="Arial" panose="020B0604020202020204" pitchFamily="34" charset="0"/>
                  </a:rPr>
                  <a:t>là</a:t>
                </a:r>
                <a:r>
                  <a:rPr lang="da-DK" sz="2200" dirty="0">
                    <a:effectLst/>
                    <a:latin typeface="Arial" panose="020B0604020202020204" pitchFamily="34" charset="0"/>
                    <a:ea typeface="Calibri" panose="020F0502020204030204" pitchFamily="34" charset="0"/>
                    <a:cs typeface="Arial" panose="020B0604020202020204" pitchFamily="34" charset="0"/>
                  </a:rPr>
                  <a:t> </a:t>
                </a:r>
                <a:r>
                  <a:rPr lang="da-DK" sz="2200" dirty="0" err="1">
                    <a:effectLst/>
                    <a:latin typeface="Arial" panose="020B0604020202020204" pitchFamily="34" charset="0"/>
                    <a:ea typeface="Calibri" panose="020F0502020204030204" pitchFamily="34" charset="0"/>
                    <a:cs typeface="Arial" panose="020B0604020202020204" pitchFamily="34" charset="0"/>
                  </a:rPr>
                  <a:t>bao</a:t>
                </a:r>
                <a:r>
                  <a:rPr lang="da-DK" sz="2200" dirty="0">
                    <a:effectLst/>
                    <a:latin typeface="Arial" panose="020B0604020202020204" pitchFamily="34" charset="0"/>
                    <a:ea typeface="Calibri" panose="020F0502020204030204" pitchFamily="34" charset="0"/>
                    <a:cs typeface="Arial" panose="020B0604020202020204" pitchFamily="34" charset="0"/>
                  </a:rPr>
                  <a:t> </a:t>
                </a:r>
                <a:r>
                  <a:rPr lang="da-DK" sz="2200" dirty="0" err="1">
                    <a:effectLst/>
                    <a:latin typeface="Arial" panose="020B0604020202020204" pitchFamily="34" charset="0"/>
                    <a:ea typeface="Calibri" panose="020F0502020204030204" pitchFamily="34" charset="0"/>
                    <a:cs typeface="Arial" panose="020B0604020202020204" pitchFamily="34" charset="0"/>
                  </a:rPr>
                  <a:t>lâu</a:t>
                </a:r>
                <a:r>
                  <a:rPr lang="da-DK" sz="2200" dirty="0">
                    <a:effectLst/>
                    <a:latin typeface="Arial" panose="020B0604020202020204" pitchFamily="34" charset="0"/>
                    <a:ea typeface="Calibri" panose="020F0502020204030204" pitchFamily="34" charset="0"/>
                    <a:cs typeface="Arial" panose="020B0604020202020204" pitchFamily="34" charset="0"/>
                  </a:rPr>
                  <a:t>?</a:t>
                </a:r>
                <a:endParaRPr lang="en-VN" sz="22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4" name="TextBox 3">
                <a:extLst>
                  <a:ext uri="{FF2B5EF4-FFF2-40B4-BE49-F238E27FC236}">
                    <a16:creationId xmlns:a16="http://schemas.microsoft.com/office/drawing/2014/main" id="{99DC866F-6B52-201D-C0D8-368AF7C06C07}"/>
                  </a:ext>
                </a:extLst>
              </p:cNvPr>
              <p:cNvSpPr txBox="1">
                <a:spLocks noRot="1" noChangeAspect="1" noMove="1" noResize="1" noEditPoints="1" noAdjustHandles="1" noChangeArrowheads="1" noChangeShapeType="1" noTextEdit="1"/>
              </p:cNvSpPr>
              <p:nvPr/>
            </p:nvSpPr>
            <p:spPr>
              <a:xfrm>
                <a:off x="785469" y="1100635"/>
                <a:ext cx="7573059" cy="2800767"/>
              </a:xfrm>
              <a:prstGeom prst="rect">
                <a:avLst/>
              </a:prstGeom>
              <a:blipFill>
                <a:blip r:embed="rId2"/>
                <a:stretch>
                  <a:fillRect l="-1047" r="-1047"/>
                </a:stretch>
              </a:blipFill>
            </p:spPr>
            <p:txBody>
              <a:bodyPr/>
              <a:lstStyle/>
              <a:p>
                <a:r>
                  <a:rPr lang="en-US">
                    <a:noFill/>
                  </a:rPr>
                  <a:t> </a:t>
                </a:r>
              </a:p>
            </p:txBody>
          </p:sp>
        </mc:Fallback>
      </mc:AlternateContent>
      <p:sp>
        <p:nvSpPr>
          <p:cNvPr id="3" name="Rectangle 2"/>
          <p:cNvSpPr/>
          <p:nvPr/>
        </p:nvSpPr>
        <p:spPr>
          <a:xfrm>
            <a:off x="8658970" y="1566407"/>
            <a:ext cx="238540" cy="3578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3630827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C8F47E06-CAE2-B89B-9F0B-8A0F16CB2143}"/>
                  </a:ext>
                </a:extLst>
              </p:cNvPr>
              <p:cNvSpPr txBox="1"/>
              <p:nvPr/>
            </p:nvSpPr>
            <p:spPr>
              <a:xfrm>
                <a:off x="873956" y="965708"/>
                <a:ext cx="7347331" cy="3835089"/>
              </a:xfrm>
              <a:prstGeom prst="rect">
                <a:avLst/>
              </a:prstGeom>
              <a:noFill/>
            </p:spPr>
            <p:txBody>
              <a:bodyPr wrap="square">
                <a:spAutoFit/>
              </a:bodyPr>
              <a:lstStyle/>
              <a:p>
                <a:pPr algn="just">
                  <a:lnSpc>
                    <a:spcPct val="150000"/>
                  </a:lnSpc>
                </a:pPr>
                <a:r>
                  <a:rPr lang="en-US" sz="2000" dirty="0">
                    <a:effectLst/>
                    <a:latin typeface="Arial" panose="020B0604020202020204" pitchFamily="34" charset="0"/>
                    <a:ea typeface="Times New Roman" panose="02020603050405020304" pitchFamily="18" charset="0"/>
                    <a:cs typeface="Arial" panose="020B0604020202020204" pitchFamily="34" charset="0"/>
                  </a:rPr>
                  <a:t>Khi </a:t>
                </a:r>
                <a:r>
                  <a:rPr lang="en-US" sz="2000" dirty="0" err="1">
                    <a:effectLst/>
                    <a:latin typeface="Arial" panose="020B0604020202020204" pitchFamily="34" charset="0"/>
                    <a:ea typeface="Times New Roman" panose="02020603050405020304" pitchFamily="18" charset="0"/>
                    <a:cs typeface="Arial" panose="020B0604020202020204" pitchFamily="34" charset="0"/>
                  </a:rPr>
                  <a:t>bóng</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chạm</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đất</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thì</a:t>
                </a:r>
                <a:r>
                  <a:rPr lang="en-US" sz="2000" dirty="0">
                    <a:effectLst/>
                    <a:latin typeface="Arial" panose="020B0604020202020204" pitchFamily="34" charset="0"/>
                    <a:ea typeface="Times New Roman" panose="02020603050405020304" pitchFamily="18" charset="0"/>
                    <a:cs typeface="Arial" panose="020B0604020202020204" pitchFamily="34" charset="0"/>
                  </a:rPr>
                  <a:t> h = 0, </a:t>
                </a:r>
                <a:r>
                  <a:rPr lang="en-US" sz="2000" dirty="0" err="1">
                    <a:effectLst/>
                    <a:latin typeface="Arial" panose="020B0604020202020204" pitchFamily="34" charset="0"/>
                    <a:ea typeface="Times New Roman" panose="02020603050405020304" pitchFamily="18" charset="0"/>
                    <a:cs typeface="Arial" panose="020B0604020202020204" pitchFamily="34" charset="0"/>
                  </a:rPr>
                  <a:t>nghĩa</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là</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2000" i="0">
                        <a:effectLst/>
                        <a:latin typeface="Cambria Math" panose="02040503050406030204" pitchFamily="18" charset="0"/>
                        <a:ea typeface="Times New Roman" panose="02020603050405020304" pitchFamily="18" charset="0"/>
                        <a:cs typeface="Times New Roman" panose="02020603050405020304" pitchFamily="18" charset="0"/>
                      </a:rPr>
                      <m:t>2+9</m:t>
                    </m:r>
                    <m:r>
                      <m:rPr>
                        <m:sty m:val="p"/>
                      </m:rPr>
                      <a:rPr lang="en-US" sz="2000" i="0">
                        <a:effectLst/>
                        <a:latin typeface="Cambria Math" panose="02040503050406030204" pitchFamily="18" charset="0"/>
                        <a:ea typeface="Times New Roman" panose="02020603050405020304" pitchFamily="18" charset="0"/>
                        <a:cs typeface="Times New Roman" panose="02020603050405020304" pitchFamily="18" charset="0"/>
                      </a:rPr>
                      <m:t>t</m:t>
                    </m:r>
                    <m:r>
                      <a:rPr lang="en-US" sz="2000" i="0">
                        <a:effectLst/>
                        <a:latin typeface="Cambria Math" panose="02040503050406030204" pitchFamily="18" charset="0"/>
                        <a:ea typeface="Times New Roman" panose="02020603050405020304" pitchFamily="18" charset="0"/>
                        <a:cs typeface="Times New Roman" panose="02020603050405020304" pitchFamily="18" charset="0"/>
                      </a:rPr>
                      <m:t>−5</m:t>
                    </m:r>
                    <m:sSup>
                      <m:sSupPr>
                        <m:ctrlPr>
                          <a:rPr lang="en-VN" sz="2000" i="1">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2000" i="0">
                            <a:effectLst/>
                            <a:latin typeface="Cambria Math" panose="02040503050406030204" pitchFamily="18" charset="0"/>
                            <a:ea typeface="Times New Roman" panose="02020603050405020304" pitchFamily="18" charset="0"/>
                            <a:cs typeface="Times New Roman" panose="02020603050405020304" pitchFamily="18" charset="0"/>
                          </a:rPr>
                          <m:t>t</m:t>
                        </m:r>
                      </m:e>
                      <m:sup>
                        <m:r>
                          <a:rPr lang="en-US" sz="2000" i="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000" i="0">
                        <a:effectLst/>
                        <a:latin typeface="Cambria Math" panose="02040503050406030204" pitchFamily="18" charset="0"/>
                        <a:ea typeface="Times New Roman" panose="02020603050405020304" pitchFamily="18" charset="0"/>
                        <a:cs typeface="Times New Roman" panose="02020603050405020304" pitchFamily="18" charset="0"/>
                      </a:rPr>
                      <m:t>=0  </m:t>
                    </m:r>
                  </m:oMath>
                </a14:m>
                <a:r>
                  <a:rPr lang="en-US" sz="2000" dirty="0">
                    <a:effectLst/>
                    <a:latin typeface="Arial" panose="020B0604020202020204" pitchFamily="34" charset="0"/>
                    <a:ea typeface="Times New Roman" panose="02020603050405020304" pitchFamily="18" charset="0"/>
                    <a:cs typeface="Arial" panose="020B0604020202020204" pitchFamily="34" charset="0"/>
                  </a:rPr>
                  <a:t>hay </a:t>
                </a:r>
                <a14:m>
                  <m:oMath xmlns:m="http://schemas.openxmlformats.org/officeDocument/2006/math">
                    <m:r>
                      <a:rPr lang="en-US" sz="2000" b="0" i="0" smtClean="0">
                        <a:effectLst/>
                        <a:latin typeface="Cambria Math" panose="02040503050406030204" pitchFamily="18" charset="0"/>
                        <a:ea typeface="Times New Roman" panose="02020603050405020304" pitchFamily="18" charset="0"/>
                        <a:cs typeface="Times New Roman" panose="02020603050405020304" pitchFamily="18" charset="0"/>
                      </a:rPr>
                      <m:t> </m:t>
                    </m:r>
                    <m:sSup>
                      <m:sSupPr>
                        <m:ctrlPr>
                          <a:rPr lang="en-VN" sz="20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0">
                            <a:effectLst/>
                            <a:latin typeface="Cambria Math" panose="02040503050406030204" pitchFamily="18" charset="0"/>
                            <a:ea typeface="Times New Roman" panose="02020603050405020304" pitchFamily="18" charset="0"/>
                            <a:cs typeface="Times New Roman" panose="02020603050405020304" pitchFamily="18" charset="0"/>
                          </a:rPr>
                          <m:t>−5</m:t>
                        </m:r>
                        <m:r>
                          <m:rPr>
                            <m:sty m:val="p"/>
                          </m:rPr>
                          <a:rPr lang="en-US" sz="2000" i="0">
                            <a:effectLst/>
                            <a:latin typeface="Cambria Math" panose="02040503050406030204" pitchFamily="18" charset="0"/>
                            <a:ea typeface="Times New Roman" panose="02020603050405020304" pitchFamily="18" charset="0"/>
                            <a:cs typeface="Times New Roman" panose="02020603050405020304" pitchFamily="18" charset="0"/>
                          </a:rPr>
                          <m:t>t</m:t>
                        </m:r>
                      </m:e>
                      <m:sup>
                        <m:r>
                          <a:rPr lang="en-US" sz="2000" i="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000" i="0">
                        <a:effectLst/>
                        <a:latin typeface="Cambria Math" panose="02040503050406030204" pitchFamily="18" charset="0"/>
                        <a:ea typeface="Times New Roman" panose="02020603050405020304" pitchFamily="18" charset="0"/>
                        <a:cs typeface="Times New Roman" panose="02020603050405020304" pitchFamily="18" charset="0"/>
                      </a:rPr>
                      <m:t>+9</m:t>
                    </m:r>
                    <m:r>
                      <m:rPr>
                        <m:sty m:val="p"/>
                      </m:rPr>
                      <a:rPr lang="en-US" sz="2000" i="0">
                        <a:effectLst/>
                        <a:latin typeface="Cambria Math" panose="02040503050406030204" pitchFamily="18" charset="0"/>
                        <a:ea typeface="Times New Roman" panose="02020603050405020304" pitchFamily="18" charset="0"/>
                        <a:cs typeface="Times New Roman" panose="02020603050405020304" pitchFamily="18" charset="0"/>
                      </a:rPr>
                      <m:t>t</m:t>
                    </m:r>
                    <m:r>
                      <a:rPr lang="en-US" sz="2000" i="0">
                        <a:effectLst/>
                        <a:latin typeface="Cambria Math" panose="02040503050406030204" pitchFamily="18" charset="0"/>
                        <a:ea typeface="Times New Roman" panose="02020603050405020304" pitchFamily="18" charset="0"/>
                        <a:cs typeface="Times New Roman" panose="02020603050405020304" pitchFamily="18" charset="0"/>
                      </a:rPr>
                      <m:t>+2=0.</m:t>
                    </m:r>
                  </m:oMath>
                </a14:m>
                <a:endParaRPr lang="en-VN" sz="2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14:m>
                  <m:oMathPara xmlns:m="http://schemas.openxmlformats.org/officeDocument/2006/math">
                    <m:oMathParaPr>
                      <m:jc m:val="centerGroup"/>
                    </m:oMathParaPr>
                    <m:oMath xmlns:m="http://schemas.openxmlformats.org/officeDocument/2006/math">
                      <m:r>
                        <a:rPr lang="en-US" sz="2000" i="0">
                          <a:effectLst/>
                          <a:latin typeface="Cambria Math" panose="02040503050406030204" pitchFamily="18" charset="0"/>
                          <a:ea typeface="Times New Roman" panose="02020603050405020304" pitchFamily="18" charset="0"/>
                          <a:cs typeface="Times New Roman" panose="02020603050405020304" pitchFamily="18" charset="0"/>
                        </a:rPr>
                        <m:t>∆ = </m:t>
                      </m:r>
                      <m:sSup>
                        <m:sSupPr>
                          <m:ctrlPr>
                            <a:rPr lang="en-VN" sz="20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0">
                              <a:effectLst/>
                              <a:latin typeface="Cambria Math" panose="02040503050406030204" pitchFamily="18" charset="0"/>
                              <a:ea typeface="Times New Roman" panose="02020603050405020304" pitchFamily="18" charset="0"/>
                              <a:cs typeface="Times New Roman" panose="02020603050405020304" pitchFamily="18" charset="0"/>
                            </a:rPr>
                            <m:t>9</m:t>
                          </m:r>
                        </m:e>
                        <m:sup>
                          <m:r>
                            <a:rPr lang="en-US" sz="2000" i="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000" i="0">
                          <a:effectLst/>
                          <a:latin typeface="Cambria Math" panose="02040503050406030204" pitchFamily="18" charset="0"/>
                          <a:ea typeface="Times New Roman" panose="02020603050405020304" pitchFamily="18" charset="0"/>
                          <a:cs typeface="Times New Roman" panose="02020603050405020304" pitchFamily="18" charset="0"/>
                        </a:rPr>
                        <m:t>−4 . </m:t>
                      </m:r>
                      <m:d>
                        <m:dPr>
                          <m:ctrlPr>
                            <a:rPr lang="en-VN" sz="20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0">
                              <a:effectLst/>
                              <a:latin typeface="Cambria Math" panose="02040503050406030204" pitchFamily="18" charset="0"/>
                              <a:ea typeface="Times New Roman" panose="02020603050405020304" pitchFamily="18" charset="0"/>
                              <a:cs typeface="Times New Roman" panose="02020603050405020304" pitchFamily="18" charset="0"/>
                            </a:rPr>
                            <m:t>−5</m:t>
                          </m:r>
                        </m:e>
                      </m:d>
                      <m:r>
                        <a:rPr lang="en-US" sz="2000" i="0">
                          <a:effectLst/>
                          <a:latin typeface="Cambria Math" panose="02040503050406030204" pitchFamily="18" charset="0"/>
                          <a:ea typeface="Times New Roman" panose="02020603050405020304" pitchFamily="18" charset="0"/>
                          <a:cs typeface="Times New Roman" panose="02020603050405020304" pitchFamily="18" charset="0"/>
                        </a:rPr>
                        <m:t> . 2=121&gt;0</m:t>
                      </m:r>
                    </m:oMath>
                  </m:oMathPara>
                </a14:m>
                <a:endParaRPr lang="en-VN" sz="2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en-US" sz="2000" dirty="0" err="1">
                    <a:effectLst/>
                    <a:latin typeface="Arial" panose="020B0604020202020204" pitchFamily="34" charset="0"/>
                    <a:ea typeface="Times New Roman" panose="02020603050405020304" pitchFamily="18" charset="0"/>
                    <a:cs typeface="Arial" panose="020B0604020202020204" pitchFamily="34" charset="0"/>
                  </a:rPr>
                  <a:t>Vậy</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phương</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trình</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có</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hai</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nghiệm</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phân</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biệt</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là</a:t>
                </a:r>
                <a:r>
                  <a:rPr lang="en-US" sz="2000" dirty="0">
                    <a:effectLst/>
                    <a:latin typeface="Arial" panose="020B0604020202020204" pitchFamily="34" charset="0"/>
                    <a:ea typeface="Times New Roman" panose="02020603050405020304" pitchFamily="18" charset="0"/>
                    <a:cs typeface="Arial" panose="020B0604020202020204" pitchFamily="34" charset="0"/>
                  </a:rPr>
                  <a:t>:</a:t>
                </a:r>
                <a:endParaRPr lang="en-VN" sz="2000" dirty="0">
                  <a:effectLst/>
                  <a:latin typeface="Arial" panose="020B0604020202020204" pitchFamily="34" charset="0"/>
                  <a:ea typeface="Calibri" panose="020F0502020204030204" pitchFamily="34" charset="0"/>
                  <a:cs typeface="Arial" panose="020B0604020202020204" pitchFamily="34" charset="0"/>
                </a:endParaRPr>
              </a:p>
              <a:p>
                <a:pPr algn="ctr">
                  <a:lnSpc>
                    <a:spcPct val="150000"/>
                  </a:lnSpc>
                </a:pPr>
                <a14:m>
                  <m:oMathPara xmlns:m="http://schemas.openxmlformats.org/officeDocument/2006/math">
                    <m:oMathParaPr>
                      <m:jc m:val="centerGroup"/>
                    </m:oMathParaPr>
                    <m:oMath xmlns:m="http://schemas.openxmlformats.org/officeDocument/2006/math">
                      <m:sSub>
                        <m:sSubPr>
                          <m:ctrlPr>
                            <a:rPr lang="en-VN" sz="2000" i="1">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sz="2000" i="0">
                              <a:effectLst/>
                              <a:latin typeface="Cambria Math" panose="02040503050406030204" pitchFamily="18" charset="0"/>
                              <a:ea typeface="Times New Roman" panose="02020603050405020304" pitchFamily="18" charset="0"/>
                              <a:cs typeface="Times New Roman" panose="02020603050405020304" pitchFamily="18" charset="0"/>
                            </a:rPr>
                            <m:t>t</m:t>
                          </m:r>
                        </m:e>
                        <m:sub>
                          <m:r>
                            <a:rPr lang="en-US" sz="2000" i="0">
                              <a:effectLst/>
                              <a:latin typeface="Cambria Math" panose="02040503050406030204" pitchFamily="18" charset="0"/>
                              <a:ea typeface="Times New Roman" panose="02020603050405020304" pitchFamily="18" charset="0"/>
                              <a:cs typeface="Times New Roman" panose="02020603050405020304" pitchFamily="18" charset="0"/>
                            </a:rPr>
                            <m:t>1</m:t>
                          </m:r>
                        </m:sub>
                      </m:sSub>
                      <m:r>
                        <a:rPr lang="en-US" sz="2000" i="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VN" sz="2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0">
                              <a:effectLst/>
                              <a:latin typeface="Cambria Math" panose="02040503050406030204" pitchFamily="18" charset="0"/>
                              <a:ea typeface="Times New Roman" panose="02020603050405020304" pitchFamily="18" charset="0"/>
                              <a:cs typeface="Times New Roman" panose="02020603050405020304" pitchFamily="18" charset="0"/>
                            </a:rPr>
                            <m:t>−9+</m:t>
                          </m:r>
                          <m:rad>
                            <m:radPr>
                              <m:degHide m:val="on"/>
                              <m:ctrlPr>
                                <a:rPr lang="en-VN" sz="2000" i="1">
                                  <a:effectLst/>
                                  <a:latin typeface="Cambria Math" panose="02040503050406030204" pitchFamily="18" charset="0"/>
                                  <a:ea typeface="Times New Roman" panose="02020603050405020304" pitchFamily="18" charset="0"/>
                                  <a:cs typeface="Times New Roman" panose="02020603050405020304" pitchFamily="18" charset="0"/>
                                </a:rPr>
                              </m:ctrlPr>
                            </m:radPr>
                            <m:deg/>
                            <m:e>
                              <m:r>
                                <a:rPr lang="en-US" sz="2000" i="0">
                                  <a:effectLst/>
                                  <a:latin typeface="Cambria Math" panose="02040503050406030204" pitchFamily="18" charset="0"/>
                                  <a:ea typeface="Times New Roman" panose="02020603050405020304" pitchFamily="18" charset="0"/>
                                  <a:cs typeface="Times New Roman" panose="02020603050405020304" pitchFamily="18" charset="0"/>
                                </a:rPr>
                                <m:t>121</m:t>
                              </m:r>
                            </m:e>
                          </m:rad>
                        </m:num>
                        <m:den>
                          <m:r>
                            <a:rPr lang="en-US" sz="2000" i="0">
                              <a:effectLst/>
                              <a:latin typeface="Cambria Math" panose="02040503050406030204" pitchFamily="18" charset="0"/>
                              <a:ea typeface="Times New Roman" panose="02020603050405020304" pitchFamily="18" charset="0"/>
                              <a:cs typeface="Times New Roman" panose="02020603050405020304" pitchFamily="18" charset="0"/>
                            </a:rPr>
                            <m:t>−10</m:t>
                          </m:r>
                        </m:den>
                      </m:f>
                      <m:r>
                        <a:rPr lang="en-US" sz="2000" i="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VN" sz="2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0">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en-US" sz="2000" i="0">
                              <a:effectLst/>
                              <a:latin typeface="Cambria Math" panose="02040503050406030204" pitchFamily="18" charset="0"/>
                              <a:ea typeface="Times New Roman" panose="02020603050405020304" pitchFamily="18" charset="0"/>
                              <a:cs typeface="Times New Roman" panose="02020603050405020304" pitchFamily="18" charset="0"/>
                            </a:rPr>
                            <m:t>5</m:t>
                          </m:r>
                        </m:den>
                      </m:f>
                      <m:r>
                        <a:rPr lang="en-US" sz="2000" b="0" i="0" smtClean="0">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VN" sz="2000" i="1">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sz="2000" i="0">
                              <a:effectLst/>
                              <a:latin typeface="Cambria Math" panose="02040503050406030204" pitchFamily="18" charset="0"/>
                              <a:ea typeface="Times New Roman" panose="02020603050405020304" pitchFamily="18" charset="0"/>
                              <a:cs typeface="Times New Roman" panose="02020603050405020304" pitchFamily="18" charset="0"/>
                            </a:rPr>
                            <m:t>t</m:t>
                          </m:r>
                        </m:e>
                        <m:sub>
                          <m:r>
                            <a:rPr lang="en-US" sz="2000" i="0">
                              <a:effectLst/>
                              <a:latin typeface="Cambria Math" panose="02040503050406030204" pitchFamily="18" charset="0"/>
                              <a:ea typeface="Times New Roman" panose="02020603050405020304" pitchFamily="18" charset="0"/>
                              <a:cs typeface="Times New Roman" panose="02020603050405020304" pitchFamily="18" charset="0"/>
                            </a:rPr>
                            <m:t>2</m:t>
                          </m:r>
                        </m:sub>
                      </m:sSub>
                      <m:r>
                        <a:rPr lang="en-US" sz="2000" b="0" i="0" smtClean="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VN" sz="2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0">
                              <a:effectLst/>
                              <a:latin typeface="Cambria Math" panose="02040503050406030204" pitchFamily="18" charset="0"/>
                              <a:ea typeface="Times New Roman" panose="02020603050405020304" pitchFamily="18" charset="0"/>
                              <a:cs typeface="Times New Roman" panose="02020603050405020304" pitchFamily="18" charset="0"/>
                            </a:rPr>
                            <m:t>−9−</m:t>
                          </m:r>
                          <m:rad>
                            <m:radPr>
                              <m:degHide m:val="on"/>
                              <m:ctrlPr>
                                <a:rPr lang="en-VN" sz="2000" i="1">
                                  <a:effectLst/>
                                  <a:latin typeface="Cambria Math" panose="02040503050406030204" pitchFamily="18" charset="0"/>
                                  <a:ea typeface="Times New Roman" panose="02020603050405020304" pitchFamily="18" charset="0"/>
                                  <a:cs typeface="Times New Roman" panose="02020603050405020304" pitchFamily="18" charset="0"/>
                                </a:rPr>
                              </m:ctrlPr>
                            </m:radPr>
                            <m:deg/>
                            <m:e>
                              <m:r>
                                <a:rPr lang="en-US" sz="2000" i="0">
                                  <a:effectLst/>
                                  <a:latin typeface="Cambria Math" panose="02040503050406030204" pitchFamily="18" charset="0"/>
                                  <a:ea typeface="Times New Roman" panose="02020603050405020304" pitchFamily="18" charset="0"/>
                                  <a:cs typeface="Times New Roman" panose="02020603050405020304" pitchFamily="18" charset="0"/>
                                </a:rPr>
                                <m:t>121</m:t>
                              </m:r>
                            </m:e>
                          </m:rad>
                        </m:num>
                        <m:den>
                          <m:r>
                            <a:rPr lang="en-US" sz="2000" i="0">
                              <a:effectLst/>
                              <a:latin typeface="Cambria Math" panose="02040503050406030204" pitchFamily="18" charset="0"/>
                              <a:ea typeface="Times New Roman" panose="02020603050405020304" pitchFamily="18" charset="0"/>
                              <a:cs typeface="Times New Roman" panose="02020603050405020304" pitchFamily="18" charset="0"/>
                            </a:rPr>
                            <m:t>−10</m:t>
                          </m:r>
                        </m:den>
                      </m:f>
                      <m:r>
                        <a:rPr lang="en-US" sz="2000" i="0">
                          <a:effectLst/>
                          <a:latin typeface="Cambria Math" panose="02040503050406030204" pitchFamily="18" charset="0"/>
                          <a:ea typeface="Times New Roman" panose="02020603050405020304" pitchFamily="18" charset="0"/>
                          <a:cs typeface="Times New Roman" panose="02020603050405020304" pitchFamily="18" charset="0"/>
                        </a:rPr>
                        <m:t>=2</m:t>
                      </m:r>
                    </m:oMath>
                  </m:oMathPara>
                </a14:m>
                <a:endParaRPr lang="en-VN" sz="2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en-US" sz="2000" dirty="0" err="1">
                    <a:effectLst/>
                    <a:latin typeface="Arial" panose="020B0604020202020204" pitchFamily="34" charset="0"/>
                    <a:ea typeface="Times New Roman" panose="02020603050405020304" pitchFamily="18" charset="0"/>
                    <a:cs typeface="Arial" panose="020B0604020202020204" pitchFamily="34" charset="0"/>
                  </a:rPr>
                  <a:t>Vì</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lang="en-US" sz="2000" i="0">
                        <a:effectLst/>
                        <a:latin typeface="Cambria Math" panose="02040503050406030204" pitchFamily="18" charset="0"/>
                        <a:ea typeface="Times New Roman" panose="02020603050405020304" pitchFamily="18" charset="0"/>
                        <a:cs typeface="Times New Roman" panose="02020603050405020304" pitchFamily="18" charset="0"/>
                      </a:rPr>
                      <m:t>t</m:t>
                    </m:r>
                    <m:r>
                      <a:rPr lang="en-US" sz="2000" i="0">
                        <a:effectLst/>
                        <a:latin typeface="Cambria Math" panose="02040503050406030204" pitchFamily="18" charset="0"/>
                        <a:ea typeface="Times New Roman" panose="02020603050405020304" pitchFamily="18" charset="0"/>
                        <a:cs typeface="Times New Roman" panose="02020603050405020304" pitchFamily="18" charset="0"/>
                      </a:rPr>
                      <m:t>&gt;0</m:t>
                    </m:r>
                  </m:oMath>
                </a14:m>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nên</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lang="en-US" sz="2000" i="0">
                        <a:effectLst/>
                        <a:latin typeface="Cambria Math" panose="02040503050406030204" pitchFamily="18" charset="0"/>
                        <a:ea typeface="Times New Roman" panose="02020603050405020304" pitchFamily="18" charset="0"/>
                        <a:cs typeface="Times New Roman" panose="02020603050405020304" pitchFamily="18" charset="0"/>
                      </a:rPr>
                      <m:t>t</m:t>
                    </m:r>
                    <m:r>
                      <a:rPr lang="en-US" sz="2000" i="0">
                        <a:effectLst/>
                        <a:latin typeface="Cambria Math" panose="02040503050406030204" pitchFamily="18" charset="0"/>
                        <a:ea typeface="Times New Roman" panose="02020603050405020304" pitchFamily="18" charset="0"/>
                        <a:cs typeface="Times New Roman" panose="02020603050405020304" pitchFamily="18" charset="0"/>
                      </a:rPr>
                      <m:t>=2</m:t>
                    </m:r>
                  </m:oMath>
                </a14:m>
                <a:r>
                  <a:rPr lang="en-US" sz="2000" dirty="0">
                    <a:effectLst/>
                    <a:latin typeface="Arial" panose="020B0604020202020204" pitchFamily="34" charset="0"/>
                    <a:ea typeface="Times New Roman" panose="02020603050405020304" pitchFamily="18" charset="0"/>
                    <a:cs typeface="Arial" panose="020B0604020202020204" pitchFamily="34" charset="0"/>
                  </a:rPr>
                  <a:t>.</a:t>
                </a:r>
                <a:endParaRPr lang="en-VN" sz="2000" dirty="0">
                  <a:effectLst/>
                  <a:latin typeface="Arial" panose="020B0604020202020204" pitchFamily="34" charset="0"/>
                  <a:ea typeface="Calibri" panose="020F0502020204030204" pitchFamily="34" charset="0"/>
                  <a:cs typeface="Arial" panose="020B0604020202020204" pitchFamily="34" charset="0"/>
                </a:endParaRPr>
              </a:p>
              <a:p>
                <a:pPr>
                  <a:lnSpc>
                    <a:spcPct val="150000"/>
                  </a:lnSpc>
                </a:pPr>
                <a:r>
                  <a:rPr lang="en-US" sz="2000" dirty="0" err="1">
                    <a:effectLst/>
                    <a:latin typeface="Arial" panose="020B0604020202020204" pitchFamily="34" charset="0"/>
                    <a:ea typeface="Times New Roman" panose="02020603050405020304" pitchFamily="18" charset="0"/>
                    <a:cs typeface="Arial" panose="020B0604020202020204" pitchFamily="34" charset="0"/>
                  </a:rPr>
                  <a:t>Vật</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thời</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gian</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từ</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lúc</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ném</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cho</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đến</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khi</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bóng</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chạm</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đất</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là</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a:solidFill>
                      <a:srgbClr val="CC2131"/>
                    </a:solidFill>
                    <a:effectLst/>
                    <a:latin typeface="Arial" panose="020B0604020202020204" pitchFamily="34" charset="0"/>
                    <a:ea typeface="Times New Roman" panose="02020603050405020304" pitchFamily="18" charset="0"/>
                    <a:cs typeface="Arial" panose="020B0604020202020204" pitchFamily="34" charset="0"/>
                  </a:rPr>
                  <a:t>2 </a:t>
                </a:r>
                <a:r>
                  <a:rPr lang="en-US" sz="2000" dirty="0" err="1">
                    <a:solidFill>
                      <a:srgbClr val="CC2131"/>
                    </a:solidFill>
                    <a:effectLst/>
                    <a:latin typeface="Arial" panose="020B0604020202020204" pitchFamily="34" charset="0"/>
                    <a:ea typeface="Times New Roman" panose="02020603050405020304" pitchFamily="18" charset="0"/>
                    <a:cs typeface="Arial" panose="020B0604020202020204" pitchFamily="34" charset="0"/>
                  </a:rPr>
                  <a:t>giây</a:t>
                </a:r>
                <a:r>
                  <a:rPr lang="en-US" sz="2000" dirty="0">
                    <a:effectLst/>
                    <a:latin typeface="Arial" panose="020B0604020202020204" pitchFamily="34" charset="0"/>
                    <a:ea typeface="Times New Roman" panose="02020603050405020304" pitchFamily="18" charset="0"/>
                    <a:cs typeface="Arial" panose="020B0604020202020204" pitchFamily="34" charset="0"/>
                  </a:rPr>
                  <a:t>.</a:t>
                </a:r>
                <a:r>
                  <a:rPr lang="en-VN" sz="2000" dirty="0">
                    <a:effectLst/>
                    <a:latin typeface="Arial" panose="020B0604020202020204" pitchFamily="34" charset="0"/>
                    <a:cs typeface="Arial" panose="020B0604020202020204" pitchFamily="34" charset="0"/>
                  </a:rPr>
                  <a:t> </a:t>
                </a:r>
                <a:endParaRPr lang="en-VN" sz="2000" dirty="0">
                  <a:latin typeface="Arial" panose="020B0604020202020204" pitchFamily="34" charset="0"/>
                  <a:cs typeface="Arial" panose="020B0604020202020204" pitchFamily="34" charset="0"/>
                </a:endParaRPr>
              </a:p>
            </p:txBody>
          </p:sp>
        </mc:Choice>
        <mc:Fallback xmlns="">
          <p:sp>
            <p:nvSpPr>
              <p:cNvPr id="4" name="TextBox 3">
                <a:extLst>
                  <a:ext uri="{FF2B5EF4-FFF2-40B4-BE49-F238E27FC236}">
                    <a16:creationId xmlns:a16="http://schemas.microsoft.com/office/drawing/2014/main" id="{C8F47E06-CAE2-B89B-9F0B-8A0F16CB2143}"/>
                  </a:ext>
                </a:extLst>
              </p:cNvPr>
              <p:cNvSpPr txBox="1">
                <a:spLocks noRot="1" noChangeAspect="1" noMove="1" noResize="1" noEditPoints="1" noAdjustHandles="1" noChangeArrowheads="1" noChangeShapeType="1" noTextEdit="1"/>
              </p:cNvSpPr>
              <p:nvPr/>
            </p:nvSpPr>
            <p:spPr>
              <a:xfrm>
                <a:off x="873956" y="965708"/>
                <a:ext cx="7347331" cy="3835089"/>
              </a:xfrm>
              <a:prstGeom prst="rect">
                <a:avLst/>
              </a:prstGeom>
              <a:blipFill>
                <a:blip r:embed="rId2"/>
                <a:stretch>
                  <a:fillRect l="-829" r="-829" b="-317"/>
                </a:stretch>
              </a:blipFill>
            </p:spPr>
            <p:txBody>
              <a:bodyPr/>
              <a:lstStyle/>
              <a:p>
                <a:r>
                  <a:rPr lang="en-US">
                    <a:noFill/>
                  </a:rPr>
                  <a:t> </a:t>
                </a:r>
              </a:p>
            </p:txBody>
          </p:sp>
        </mc:Fallback>
      </mc:AlternateContent>
      <p:sp>
        <p:nvSpPr>
          <p:cNvPr id="5" name="Rectangle 4"/>
          <p:cNvSpPr/>
          <p:nvPr/>
        </p:nvSpPr>
        <p:spPr>
          <a:xfrm>
            <a:off x="8539701" y="3315694"/>
            <a:ext cx="238540" cy="3578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179983" y="4728392"/>
            <a:ext cx="238540" cy="3578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571998" y="13269"/>
            <a:ext cx="784879" cy="3578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63EFA49-BB8C-1375-AA58-82EA6240EC22}"/>
              </a:ext>
            </a:extLst>
          </p:cNvPr>
          <p:cNvSpPr/>
          <p:nvPr/>
        </p:nvSpPr>
        <p:spPr>
          <a:xfrm>
            <a:off x="3810972" y="285208"/>
            <a:ext cx="1569757" cy="432298"/>
          </a:xfrm>
          <a:prstGeom prst="rect">
            <a:avLst/>
          </a:prstGeom>
          <a:solidFill>
            <a:schemeClr val="accent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200" b="1" dirty="0">
                <a:solidFill>
                  <a:srgbClr val="C00000"/>
                </a:solidFill>
                <a:latin typeface="Arial" panose="020B0604020202020204" pitchFamily="34" charset="0"/>
                <a:cs typeface="Arial" panose="020B0604020202020204" pitchFamily="34" charset="0"/>
              </a:rPr>
              <a:t>Giải</a:t>
            </a:r>
          </a:p>
        </p:txBody>
      </p:sp>
    </p:spTree>
    <p:extLst>
      <p:ext uri="{BB962C8B-B14F-4D97-AF65-F5344CB8AC3E}">
        <p14:creationId xmlns:p14="http://schemas.microsoft.com/office/powerpoint/2010/main" val="1858063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randombar(horizontal)">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randombar(horizontal)">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randombar(horizontal)">
                                      <p:cBhvr>
                                        <p:cTn id="22" dur="500"/>
                                        <p:tgtEl>
                                          <p:spTgt spid="4">
                                            <p:txEl>
                                              <p:pRg st="2" end="2"/>
                                            </p:txEl>
                                          </p:spTgt>
                                        </p:tgtEl>
                                      </p:cBhvr>
                                    </p:animEffect>
                                  </p:childTnLst>
                                </p:cTn>
                              </p:par>
                              <p:par>
                                <p:cTn id="23" presetID="14" presetClass="entr" presetSubtype="10" fill="hold" nodeType="with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Effect transition="in" filter="randombar(horizontal)">
                                      <p:cBhvr>
                                        <p:cTn id="25" dur="500"/>
                                        <p:tgtEl>
                                          <p:spTgt spid="4">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4">
                                            <p:txEl>
                                              <p:pRg st="4" end="4"/>
                                            </p:txEl>
                                          </p:spTgt>
                                        </p:tgtEl>
                                        <p:attrNameLst>
                                          <p:attrName>style.visibility</p:attrName>
                                        </p:attrNameLst>
                                      </p:cBhvr>
                                      <p:to>
                                        <p:strVal val="visible"/>
                                      </p:to>
                                    </p:set>
                                    <p:animEffect transition="in" filter="randombar(horizontal)">
                                      <p:cBhvr>
                                        <p:cTn id="30" dur="500"/>
                                        <p:tgtEl>
                                          <p:spTgt spid="4">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4">
                                            <p:txEl>
                                              <p:pRg st="5" end="5"/>
                                            </p:txEl>
                                          </p:spTgt>
                                        </p:tgtEl>
                                        <p:attrNameLst>
                                          <p:attrName>style.visibility</p:attrName>
                                        </p:attrNameLst>
                                      </p:cBhvr>
                                      <p:to>
                                        <p:strVal val="visible"/>
                                      </p:to>
                                    </p:set>
                                    <p:animEffect transition="in" filter="randombar(horizontal)">
                                      <p:cBhvr>
                                        <p:cTn id="35"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sp>
        <p:nvSpPr>
          <p:cNvPr id="3" name="Rectangle 2"/>
          <p:cNvSpPr/>
          <p:nvPr/>
        </p:nvSpPr>
        <p:spPr>
          <a:xfrm>
            <a:off x="8452238" y="2135061"/>
            <a:ext cx="548640" cy="8292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4" name="Google Shape;574;p35"/>
          <p:cNvSpPr txBox="1">
            <a:spLocks noGrp="1"/>
          </p:cNvSpPr>
          <p:nvPr>
            <p:ph type="title"/>
          </p:nvPr>
        </p:nvSpPr>
        <p:spPr>
          <a:xfrm>
            <a:off x="226399" y="2055551"/>
            <a:ext cx="8691194" cy="1658588"/>
          </a:xfrm>
          <a:prstGeom prst="rect">
            <a:avLst/>
          </a:prstGeom>
        </p:spPr>
        <p:txBody>
          <a:bodyPr spcFirstLastPara="1" wrap="square" lIns="91425" tIns="91425" rIns="91425" bIns="91425" anchor="b" anchorCtr="0">
            <a:noAutofit/>
          </a:bodyPr>
          <a:lstStyle/>
          <a:p>
            <a:pPr marL="0" lvl="0" indent="0" algn="ctr" rtl="0">
              <a:lnSpc>
                <a:spcPct val="150000"/>
              </a:lnSpc>
              <a:spcBef>
                <a:spcPts val="0"/>
              </a:spcBef>
              <a:spcAft>
                <a:spcPts val="0"/>
              </a:spcAft>
              <a:buNone/>
            </a:pPr>
            <a:r>
              <a:rPr lang="en" sz="3600" b="1">
                <a:solidFill>
                  <a:srgbClr val="FF9300"/>
                </a:solidFill>
                <a:latin typeface="Arial" panose="020B0604020202020204" pitchFamily="34" charset="0"/>
                <a:cs typeface="Arial" panose="020B0604020202020204" pitchFamily="34" charset="0"/>
              </a:rPr>
              <a:t>Tìm </a:t>
            </a:r>
            <a:r>
              <a:rPr lang="en" sz="3600" b="1" dirty="0" err="1">
                <a:solidFill>
                  <a:srgbClr val="FF9300"/>
                </a:solidFill>
                <a:latin typeface="Arial" panose="020B0604020202020204" pitchFamily="34" charset="0"/>
                <a:cs typeface="Arial" panose="020B0604020202020204" pitchFamily="34" charset="0"/>
              </a:rPr>
              <a:t>nghiệm</a:t>
            </a:r>
            <a:r>
              <a:rPr lang="en" sz="3600" b="1" dirty="0">
                <a:solidFill>
                  <a:srgbClr val="FF9300"/>
                </a:solidFill>
                <a:latin typeface="Arial" panose="020B0604020202020204" pitchFamily="34" charset="0"/>
                <a:cs typeface="Arial" panose="020B0604020202020204" pitchFamily="34" charset="0"/>
              </a:rPr>
              <a:t> </a:t>
            </a:r>
            <a:r>
              <a:rPr lang="en" sz="3600" b="1" dirty="0" err="1">
                <a:solidFill>
                  <a:srgbClr val="FF9300"/>
                </a:solidFill>
                <a:latin typeface="Arial" panose="020B0604020202020204" pitchFamily="34" charset="0"/>
                <a:cs typeface="Arial" panose="020B0604020202020204" pitchFamily="34" charset="0"/>
              </a:rPr>
              <a:t>của</a:t>
            </a:r>
            <a:r>
              <a:rPr lang="en" sz="3600" b="1" dirty="0">
                <a:solidFill>
                  <a:srgbClr val="FF9300"/>
                </a:solidFill>
                <a:latin typeface="Arial" panose="020B0604020202020204" pitchFamily="34" charset="0"/>
                <a:cs typeface="Arial" panose="020B0604020202020204" pitchFamily="34" charset="0"/>
              </a:rPr>
              <a:t> </a:t>
            </a:r>
            <a:r>
              <a:rPr lang="en" sz="3600" b="1" dirty="0" err="1">
                <a:solidFill>
                  <a:srgbClr val="FF9300"/>
                </a:solidFill>
                <a:latin typeface="Arial" panose="020B0604020202020204" pitchFamily="34" charset="0"/>
                <a:cs typeface="Arial" panose="020B0604020202020204" pitchFamily="34" charset="0"/>
              </a:rPr>
              <a:t>phương</a:t>
            </a:r>
            <a:r>
              <a:rPr lang="en" sz="3600" b="1" dirty="0">
                <a:solidFill>
                  <a:srgbClr val="FF9300"/>
                </a:solidFill>
                <a:latin typeface="Arial" panose="020B0604020202020204" pitchFamily="34" charset="0"/>
                <a:cs typeface="Arial" panose="020B0604020202020204" pitchFamily="34" charset="0"/>
              </a:rPr>
              <a:t> </a:t>
            </a:r>
            <a:r>
              <a:rPr lang="en" sz="3600" b="1" dirty="0" err="1">
                <a:solidFill>
                  <a:srgbClr val="FF9300"/>
                </a:solidFill>
                <a:latin typeface="Arial" panose="020B0604020202020204" pitchFamily="34" charset="0"/>
                <a:cs typeface="Arial" panose="020B0604020202020204" pitchFamily="34" charset="0"/>
              </a:rPr>
              <a:t>trình</a:t>
            </a:r>
            <a:r>
              <a:rPr lang="en" sz="3600" b="1" dirty="0">
                <a:solidFill>
                  <a:srgbClr val="FF9300"/>
                </a:solidFill>
                <a:latin typeface="Arial" panose="020B0604020202020204" pitchFamily="34" charset="0"/>
                <a:cs typeface="Arial" panose="020B0604020202020204" pitchFamily="34" charset="0"/>
              </a:rPr>
              <a:t> </a:t>
            </a:r>
            <a:r>
              <a:rPr lang="en" sz="3600" b="1" dirty="0" err="1">
                <a:solidFill>
                  <a:srgbClr val="FF9300"/>
                </a:solidFill>
                <a:latin typeface="Arial" panose="020B0604020202020204" pitchFamily="34" charset="0"/>
                <a:cs typeface="Arial" panose="020B0604020202020204" pitchFamily="34" charset="0"/>
              </a:rPr>
              <a:t>bậc</a:t>
            </a:r>
            <a:r>
              <a:rPr lang="en" sz="3600" b="1" dirty="0">
                <a:solidFill>
                  <a:srgbClr val="FF9300"/>
                </a:solidFill>
                <a:latin typeface="Arial" panose="020B0604020202020204" pitchFamily="34" charset="0"/>
                <a:cs typeface="Arial" panose="020B0604020202020204" pitchFamily="34" charset="0"/>
              </a:rPr>
              <a:t> </a:t>
            </a:r>
            <a:r>
              <a:rPr lang="en" sz="3600" b="1" dirty="0" err="1">
                <a:solidFill>
                  <a:srgbClr val="FF9300"/>
                </a:solidFill>
                <a:latin typeface="Arial" panose="020B0604020202020204" pitchFamily="34" charset="0"/>
                <a:cs typeface="Arial" panose="020B0604020202020204" pitchFamily="34" charset="0"/>
              </a:rPr>
              <a:t>hai</a:t>
            </a:r>
            <a:r>
              <a:rPr lang="en" sz="3600" b="1" dirty="0">
                <a:solidFill>
                  <a:srgbClr val="FF9300"/>
                </a:solidFill>
                <a:latin typeface="Arial" panose="020B0604020202020204" pitchFamily="34" charset="0"/>
                <a:cs typeface="Arial" panose="020B0604020202020204" pitchFamily="34" charset="0"/>
              </a:rPr>
              <a:t> </a:t>
            </a:r>
            <a:r>
              <a:rPr lang="en" sz="3600" b="1" dirty="0" err="1">
                <a:solidFill>
                  <a:srgbClr val="FF9300"/>
                </a:solidFill>
                <a:latin typeface="Arial" panose="020B0604020202020204" pitchFamily="34" charset="0"/>
                <a:cs typeface="Arial" panose="020B0604020202020204" pitchFamily="34" charset="0"/>
              </a:rPr>
              <a:t>một</a:t>
            </a:r>
            <a:r>
              <a:rPr lang="en" sz="3600" b="1" dirty="0">
                <a:solidFill>
                  <a:srgbClr val="FF9300"/>
                </a:solidFill>
                <a:latin typeface="Arial" panose="020B0604020202020204" pitchFamily="34" charset="0"/>
                <a:cs typeface="Arial" panose="020B0604020202020204" pitchFamily="34" charset="0"/>
              </a:rPr>
              <a:t> </a:t>
            </a:r>
            <a:r>
              <a:rPr lang="en" sz="3600" b="1" dirty="0" err="1">
                <a:solidFill>
                  <a:srgbClr val="FF9300"/>
                </a:solidFill>
                <a:latin typeface="Arial" panose="020B0604020202020204" pitchFamily="34" charset="0"/>
                <a:cs typeface="Arial" panose="020B0604020202020204" pitchFamily="34" charset="0"/>
              </a:rPr>
              <a:t>ẩn</a:t>
            </a:r>
            <a:r>
              <a:rPr lang="en" sz="3600" b="1" dirty="0">
                <a:solidFill>
                  <a:srgbClr val="FF9300"/>
                </a:solidFill>
                <a:latin typeface="Arial" panose="020B0604020202020204" pitchFamily="34" charset="0"/>
                <a:cs typeface="Arial" panose="020B0604020202020204" pitchFamily="34" charset="0"/>
              </a:rPr>
              <a:t> </a:t>
            </a:r>
            <a:r>
              <a:rPr lang="en" sz="3600" b="1" dirty="0" err="1">
                <a:solidFill>
                  <a:srgbClr val="FF9300"/>
                </a:solidFill>
                <a:latin typeface="Arial" panose="020B0604020202020204" pitchFamily="34" charset="0"/>
                <a:cs typeface="Arial" panose="020B0604020202020204" pitchFamily="34" charset="0"/>
              </a:rPr>
              <a:t>bằng</a:t>
            </a:r>
            <a:r>
              <a:rPr lang="en" sz="3600" b="1" dirty="0">
                <a:solidFill>
                  <a:srgbClr val="FF9300"/>
                </a:solidFill>
                <a:latin typeface="Arial" panose="020B0604020202020204" pitchFamily="34" charset="0"/>
                <a:cs typeface="Arial" panose="020B0604020202020204" pitchFamily="34" charset="0"/>
              </a:rPr>
              <a:t> </a:t>
            </a:r>
            <a:r>
              <a:rPr lang="en" sz="3600" b="1" dirty="0" err="1">
                <a:solidFill>
                  <a:srgbClr val="FF9300"/>
                </a:solidFill>
                <a:latin typeface="Arial" panose="020B0604020202020204" pitchFamily="34" charset="0"/>
                <a:cs typeface="Arial" panose="020B0604020202020204" pitchFamily="34" charset="0"/>
              </a:rPr>
              <a:t>máy</a:t>
            </a:r>
            <a:r>
              <a:rPr lang="en" sz="3600" b="1" dirty="0">
                <a:solidFill>
                  <a:srgbClr val="FF9300"/>
                </a:solidFill>
                <a:latin typeface="Arial" panose="020B0604020202020204" pitchFamily="34" charset="0"/>
                <a:cs typeface="Arial" panose="020B0604020202020204" pitchFamily="34" charset="0"/>
              </a:rPr>
              <a:t> </a:t>
            </a:r>
            <a:r>
              <a:rPr lang="en" sz="3600" b="1" dirty="0" err="1">
                <a:solidFill>
                  <a:srgbClr val="FF9300"/>
                </a:solidFill>
                <a:latin typeface="Arial" panose="020B0604020202020204" pitchFamily="34" charset="0"/>
                <a:cs typeface="Arial" panose="020B0604020202020204" pitchFamily="34" charset="0"/>
              </a:rPr>
              <a:t>tính</a:t>
            </a:r>
            <a:r>
              <a:rPr lang="en" sz="3600" b="1" dirty="0">
                <a:solidFill>
                  <a:srgbClr val="FF9300"/>
                </a:solidFill>
                <a:latin typeface="Arial" panose="020B0604020202020204" pitchFamily="34" charset="0"/>
                <a:cs typeface="Arial" panose="020B0604020202020204" pitchFamily="34" charset="0"/>
              </a:rPr>
              <a:t> </a:t>
            </a:r>
            <a:r>
              <a:rPr lang="en" sz="3600" b="1" dirty="0" err="1">
                <a:solidFill>
                  <a:srgbClr val="FF9300"/>
                </a:solidFill>
                <a:latin typeface="Arial" panose="020B0604020202020204" pitchFamily="34" charset="0"/>
                <a:cs typeface="Arial" panose="020B0604020202020204" pitchFamily="34" charset="0"/>
              </a:rPr>
              <a:t>cầm</a:t>
            </a:r>
            <a:r>
              <a:rPr lang="en" sz="3600" b="1" dirty="0">
                <a:solidFill>
                  <a:srgbClr val="FF9300"/>
                </a:solidFill>
                <a:latin typeface="Arial" panose="020B0604020202020204" pitchFamily="34" charset="0"/>
                <a:cs typeface="Arial" panose="020B0604020202020204" pitchFamily="34" charset="0"/>
              </a:rPr>
              <a:t> </a:t>
            </a:r>
            <a:r>
              <a:rPr lang="en" sz="3600" b="1" dirty="0" err="1">
                <a:solidFill>
                  <a:srgbClr val="FF9300"/>
                </a:solidFill>
                <a:latin typeface="Arial" panose="020B0604020202020204" pitchFamily="34" charset="0"/>
                <a:cs typeface="Arial" panose="020B0604020202020204" pitchFamily="34" charset="0"/>
              </a:rPr>
              <a:t>tay</a:t>
            </a:r>
            <a:endParaRPr sz="3600" b="1" dirty="0">
              <a:solidFill>
                <a:srgbClr val="FF9300"/>
              </a:solidFill>
              <a:latin typeface="Arial" panose="020B0604020202020204" pitchFamily="34" charset="0"/>
              <a:cs typeface="Arial" panose="020B0604020202020204" pitchFamily="34" charset="0"/>
            </a:endParaRPr>
          </a:p>
        </p:txBody>
      </p:sp>
      <p:grpSp>
        <p:nvGrpSpPr>
          <p:cNvPr id="576" name="Google Shape;576;p35"/>
          <p:cNvGrpSpPr/>
          <p:nvPr/>
        </p:nvGrpSpPr>
        <p:grpSpPr>
          <a:xfrm>
            <a:off x="7783346" y="490666"/>
            <a:ext cx="901968" cy="901968"/>
            <a:chOff x="1350404" y="-3124999"/>
            <a:chExt cx="1570279" cy="1570279"/>
          </a:xfrm>
        </p:grpSpPr>
        <p:sp>
          <p:nvSpPr>
            <p:cNvPr id="577" name="Google Shape;577;p35"/>
            <p:cNvSpPr/>
            <p:nvPr/>
          </p:nvSpPr>
          <p:spPr>
            <a:xfrm>
              <a:off x="2135530" y="-3124999"/>
              <a:ext cx="2889" cy="1570279"/>
            </a:xfrm>
            <a:custGeom>
              <a:avLst/>
              <a:gdLst/>
              <a:ahLst/>
              <a:cxnLst/>
              <a:rect l="l" t="t" r="r" b="b"/>
              <a:pathLst>
                <a:path w="2889" h="1570279" extrusionOk="0">
                  <a:moveTo>
                    <a:pt x="0" y="0"/>
                  </a:moveTo>
                  <a:lnTo>
                    <a:pt x="0" y="1570280"/>
                  </a:lnTo>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8" name="Google Shape;578;p35"/>
            <p:cNvSpPr/>
            <p:nvPr/>
          </p:nvSpPr>
          <p:spPr>
            <a:xfrm>
              <a:off x="1350404" y="-2339874"/>
              <a:ext cx="1570279" cy="2889"/>
            </a:xfrm>
            <a:custGeom>
              <a:avLst/>
              <a:gdLst/>
              <a:ahLst/>
              <a:cxnLst/>
              <a:rect l="l" t="t" r="r" b="b"/>
              <a:pathLst>
                <a:path w="1570279" h="2889" extrusionOk="0">
                  <a:moveTo>
                    <a:pt x="1570280" y="0"/>
                  </a:moveTo>
                  <a:lnTo>
                    <a:pt x="0" y="0"/>
                  </a:lnTo>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9" name="Google Shape;579;p35"/>
            <p:cNvSpPr/>
            <p:nvPr/>
          </p:nvSpPr>
          <p:spPr>
            <a:xfrm>
              <a:off x="1580345" y="-2895030"/>
              <a:ext cx="1110370" cy="1110341"/>
            </a:xfrm>
            <a:custGeom>
              <a:avLst/>
              <a:gdLst/>
              <a:ahLst/>
              <a:cxnLst/>
              <a:rect l="l" t="t" r="r" b="b"/>
              <a:pathLst>
                <a:path w="1110370" h="1110341" extrusionOk="0">
                  <a:moveTo>
                    <a:pt x="1110371" y="0"/>
                  </a:moveTo>
                  <a:lnTo>
                    <a:pt x="0" y="1110342"/>
                  </a:lnTo>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0" name="Google Shape;580;p35"/>
            <p:cNvSpPr/>
            <p:nvPr/>
          </p:nvSpPr>
          <p:spPr>
            <a:xfrm>
              <a:off x="1580345" y="-2895030"/>
              <a:ext cx="1110370" cy="1110341"/>
            </a:xfrm>
            <a:custGeom>
              <a:avLst/>
              <a:gdLst/>
              <a:ahLst/>
              <a:cxnLst/>
              <a:rect l="l" t="t" r="r" b="b"/>
              <a:pathLst>
                <a:path w="1110370" h="1110341" extrusionOk="0">
                  <a:moveTo>
                    <a:pt x="1110371" y="1110342"/>
                  </a:moveTo>
                  <a:lnTo>
                    <a:pt x="0" y="0"/>
                  </a:lnTo>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581" name="Google Shape;581;p35"/>
          <p:cNvGrpSpPr/>
          <p:nvPr/>
        </p:nvGrpSpPr>
        <p:grpSpPr>
          <a:xfrm>
            <a:off x="7600996" y="4023135"/>
            <a:ext cx="1266652" cy="1056012"/>
            <a:chOff x="5378191" y="1701500"/>
            <a:chExt cx="611171" cy="509535"/>
          </a:xfrm>
        </p:grpSpPr>
        <p:sp>
          <p:nvSpPr>
            <p:cNvPr id="582" name="Google Shape;582;p35"/>
            <p:cNvSpPr/>
            <p:nvPr/>
          </p:nvSpPr>
          <p:spPr>
            <a:xfrm>
              <a:off x="5378191" y="1701500"/>
              <a:ext cx="611171" cy="509535"/>
            </a:xfrm>
            <a:custGeom>
              <a:avLst/>
              <a:gdLst/>
              <a:ahLst/>
              <a:cxnLst/>
              <a:rect l="l" t="t" r="r" b="b"/>
              <a:pathLst>
                <a:path w="1266676" h="1056032" extrusionOk="0">
                  <a:moveTo>
                    <a:pt x="1101761" y="1056032"/>
                  </a:moveTo>
                  <a:lnTo>
                    <a:pt x="164915" y="1056032"/>
                  </a:lnTo>
                  <a:cubicBezTo>
                    <a:pt x="73835" y="1056032"/>
                    <a:pt x="0" y="982197"/>
                    <a:pt x="0" y="891118"/>
                  </a:cubicBezTo>
                  <a:lnTo>
                    <a:pt x="0" y="164915"/>
                  </a:lnTo>
                  <a:cubicBezTo>
                    <a:pt x="0" y="73836"/>
                    <a:pt x="73835" y="0"/>
                    <a:pt x="164915" y="0"/>
                  </a:cubicBezTo>
                  <a:lnTo>
                    <a:pt x="1101761" y="0"/>
                  </a:lnTo>
                  <a:cubicBezTo>
                    <a:pt x="1192841" y="0"/>
                    <a:pt x="1266677" y="73836"/>
                    <a:pt x="1266677" y="164915"/>
                  </a:cubicBezTo>
                  <a:lnTo>
                    <a:pt x="1266677" y="891118"/>
                  </a:lnTo>
                  <a:cubicBezTo>
                    <a:pt x="1266677" y="982197"/>
                    <a:pt x="1192841" y="1056032"/>
                    <a:pt x="1101761" y="1056032"/>
                  </a:cubicBezTo>
                  <a:close/>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3" name="Google Shape;583;p35"/>
            <p:cNvSpPr/>
            <p:nvPr/>
          </p:nvSpPr>
          <p:spPr>
            <a:xfrm>
              <a:off x="5497928" y="1776815"/>
              <a:ext cx="34526" cy="34526"/>
            </a:xfrm>
            <a:custGeom>
              <a:avLst/>
              <a:gdLst/>
              <a:ahLst/>
              <a:cxnLst/>
              <a:rect l="l" t="t" r="r" b="b"/>
              <a:pathLst>
                <a:path w="71556" h="71556" extrusionOk="0">
                  <a:moveTo>
                    <a:pt x="71556" y="35778"/>
                  </a:moveTo>
                  <a:cubicBezTo>
                    <a:pt x="71556" y="16028"/>
                    <a:pt x="55528" y="0"/>
                    <a:pt x="35778" y="0"/>
                  </a:cubicBezTo>
                  <a:cubicBezTo>
                    <a:pt x="16028" y="0"/>
                    <a:pt x="0" y="16028"/>
                    <a:pt x="0" y="35778"/>
                  </a:cubicBezTo>
                  <a:cubicBezTo>
                    <a:pt x="0" y="55529"/>
                    <a:pt x="16028" y="71557"/>
                    <a:pt x="35778" y="71557"/>
                  </a:cubicBezTo>
                  <a:cubicBezTo>
                    <a:pt x="55528" y="71557"/>
                    <a:pt x="71556" y="55529"/>
                    <a:pt x="71556" y="3577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4" name="Google Shape;584;p35"/>
            <p:cNvSpPr/>
            <p:nvPr/>
          </p:nvSpPr>
          <p:spPr>
            <a:xfrm>
              <a:off x="5608451" y="1776815"/>
              <a:ext cx="34526" cy="34526"/>
            </a:xfrm>
            <a:custGeom>
              <a:avLst/>
              <a:gdLst/>
              <a:ahLst/>
              <a:cxnLst/>
              <a:rect l="l" t="t" r="r" b="b"/>
              <a:pathLst>
                <a:path w="71557" h="71556" extrusionOk="0">
                  <a:moveTo>
                    <a:pt x="71557" y="35778"/>
                  </a:moveTo>
                  <a:cubicBezTo>
                    <a:pt x="71557" y="16028"/>
                    <a:pt x="55528" y="0"/>
                    <a:pt x="35778" y="0"/>
                  </a:cubicBezTo>
                  <a:cubicBezTo>
                    <a:pt x="16028" y="0"/>
                    <a:pt x="0" y="16028"/>
                    <a:pt x="0" y="35778"/>
                  </a:cubicBezTo>
                  <a:cubicBezTo>
                    <a:pt x="0" y="55529"/>
                    <a:pt x="16028" y="71557"/>
                    <a:pt x="35778" y="71557"/>
                  </a:cubicBezTo>
                  <a:cubicBezTo>
                    <a:pt x="55528" y="71557"/>
                    <a:pt x="71557" y="55529"/>
                    <a:pt x="71557" y="35778"/>
                  </a:cubicBezTo>
                  <a:close/>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5" name="Google Shape;585;p35"/>
            <p:cNvSpPr/>
            <p:nvPr/>
          </p:nvSpPr>
          <p:spPr>
            <a:xfrm>
              <a:off x="5719011" y="1776815"/>
              <a:ext cx="34526" cy="34526"/>
            </a:xfrm>
            <a:custGeom>
              <a:avLst/>
              <a:gdLst/>
              <a:ahLst/>
              <a:cxnLst/>
              <a:rect l="l" t="t" r="r" b="b"/>
              <a:pathLst>
                <a:path w="71557" h="71556" extrusionOk="0">
                  <a:moveTo>
                    <a:pt x="71557" y="35778"/>
                  </a:moveTo>
                  <a:cubicBezTo>
                    <a:pt x="71557" y="16028"/>
                    <a:pt x="55529" y="0"/>
                    <a:pt x="35778" y="0"/>
                  </a:cubicBezTo>
                  <a:cubicBezTo>
                    <a:pt x="16028" y="0"/>
                    <a:pt x="0" y="16028"/>
                    <a:pt x="0" y="35778"/>
                  </a:cubicBezTo>
                  <a:cubicBezTo>
                    <a:pt x="0" y="55529"/>
                    <a:pt x="16028" y="71557"/>
                    <a:pt x="35778" y="71557"/>
                  </a:cubicBezTo>
                  <a:cubicBezTo>
                    <a:pt x="55529" y="71557"/>
                    <a:pt x="71557" y="55529"/>
                    <a:pt x="71557" y="3577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6" name="Google Shape;586;p35"/>
            <p:cNvSpPr/>
            <p:nvPr/>
          </p:nvSpPr>
          <p:spPr>
            <a:xfrm>
              <a:off x="5829571" y="1776815"/>
              <a:ext cx="34526" cy="34526"/>
            </a:xfrm>
            <a:custGeom>
              <a:avLst/>
              <a:gdLst/>
              <a:ahLst/>
              <a:cxnLst/>
              <a:rect l="l" t="t" r="r" b="b"/>
              <a:pathLst>
                <a:path w="71557" h="71556" extrusionOk="0">
                  <a:moveTo>
                    <a:pt x="71557" y="35778"/>
                  </a:moveTo>
                  <a:cubicBezTo>
                    <a:pt x="71557" y="16028"/>
                    <a:pt x="55529" y="0"/>
                    <a:pt x="35778" y="0"/>
                  </a:cubicBezTo>
                  <a:cubicBezTo>
                    <a:pt x="16028" y="0"/>
                    <a:pt x="0" y="16028"/>
                    <a:pt x="0" y="35778"/>
                  </a:cubicBezTo>
                  <a:cubicBezTo>
                    <a:pt x="0" y="55529"/>
                    <a:pt x="16028" y="71557"/>
                    <a:pt x="35778" y="71557"/>
                  </a:cubicBezTo>
                  <a:cubicBezTo>
                    <a:pt x="55529" y="71557"/>
                    <a:pt x="71557" y="55529"/>
                    <a:pt x="71557" y="35778"/>
                  </a:cubicBezTo>
                  <a:close/>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7" name="Google Shape;587;p35"/>
            <p:cNvSpPr/>
            <p:nvPr/>
          </p:nvSpPr>
          <p:spPr>
            <a:xfrm>
              <a:off x="5497928" y="1882549"/>
              <a:ext cx="34526" cy="34526"/>
            </a:xfrm>
            <a:custGeom>
              <a:avLst/>
              <a:gdLst/>
              <a:ahLst/>
              <a:cxnLst/>
              <a:rect l="l" t="t" r="r" b="b"/>
              <a:pathLst>
                <a:path w="71556" h="71556" extrusionOk="0">
                  <a:moveTo>
                    <a:pt x="71556" y="35778"/>
                  </a:moveTo>
                  <a:cubicBezTo>
                    <a:pt x="71556" y="16028"/>
                    <a:pt x="55528" y="0"/>
                    <a:pt x="35778" y="0"/>
                  </a:cubicBezTo>
                  <a:cubicBezTo>
                    <a:pt x="16028" y="0"/>
                    <a:pt x="0" y="16028"/>
                    <a:pt x="0" y="35778"/>
                  </a:cubicBezTo>
                  <a:cubicBezTo>
                    <a:pt x="0" y="55529"/>
                    <a:pt x="16028" y="71557"/>
                    <a:pt x="35778" y="71557"/>
                  </a:cubicBezTo>
                  <a:cubicBezTo>
                    <a:pt x="55528" y="71557"/>
                    <a:pt x="71556" y="55529"/>
                    <a:pt x="71556" y="35778"/>
                  </a:cubicBezTo>
                  <a:close/>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8" name="Google Shape;588;p35"/>
            <p:cNvSpPr/>
            <p:nvPr/>
          </p:nvSpPr>
          <p:spPr>
            <a:xfrm>
              <a:off x="5608451" y="1882549"/>
              <a:ext cx="34526" cy="34526"/>
            </a:xfrm>
            <a:custGeom>
              <a:avLst/>
              <a:gdLst/>
              <a:ahLst/>
              <a:cxnLst/>
              <a:rect l="l" t="t" r="r" b="b"/>
              <a:pathLst>
                <a:path w="71557" h="71556" extrusionOk="0">
                  <a:moveTo>
                    <a:pt x="71557" y="35778"/>
                  </a:moveTo>
                  <a:cubicBezTo>
                    <a:pt x="71557" y="16028"/>
                    <a:pt x="55528" y="0"/>
                    <a:pt x="35778" y="0"/>
                  </a:cubicBezTo>
                  <a:cubicBezTo>
                    <a:pt x="16028" y="0"/>
                    <a:pt x="0" y="16028"/>
                    <a:pt x="0" y="35778"/>
                  </a:cubicBezTo>
                  <a:cubicBezTo>
                    <a:pt x="0" y="55529"/>
                    <a:pt x="16028" y="71557"/>
                    <a:pt x="35778" y="71557"/>
                  </a:cubicBezTo>
                  <a:cubicBezTo>
                    <a:pt x="55528" y="71557"/>
                    <a:pt x="71557" y="55529"/>
                    <a:pt x="71557" y="35778"/>
                  </a:cubicBezTo>
                  <a:close/>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9" name="Google Shape;589;p35"/>
            <p:cNvSpPr/>
            <p:nvPr/>
          </p:nvSpPr>
          <p:spPr>
            <a:xfrm>
              <a:off x="5719011" y="1882549"/>
              <a:ext cx="34526" cy="34526"/>
            </a:xfrm>
            <a:custGeom>
              <a:avLst/>
              <a:gdLst/>
              <a:ahLst/>
              <a:cxnLst/>
              <a:rect l="l" t="t" r="r" b="b"/>
              <a:pathLst>
                <a:path w="71557" h="71556" extrusionOk="0">
                  <a:moveTo>
                    <a:pt x="71557" y="35778"/>
                  </a:moveTo>
                  <a:cubicBezTo>
                    <a:pt x="71557" y="16028"/>
                    <a:pt x="55529" y="0"/>
                    <a:pt x="35778" y="0"/>
                  </a:cubicBezTo>
                  <a:cubicBezTo>
                    <a:pt x="16028" y="0"/>
                    <a:pt x="0" y="16028"/>
                    <a:pt x="0" y="35778"/>
                  </a:cubicBezTo>
                  <a:cubicBezTo>
                    <a:pt x="0" y="55529"/>
                    <a:pt x="16028" y="71557"/>
                    <a:pt x="35778" y="71557"/>
                  </a:cubicBezTo>
                  <a:cubicBezTo>
                    <a:pt x="55529" y="71557"/>
                    <a:pt x="71557" y="55529"/>
                    <a:pt x="71557" y="35778"/>
                  </a:cubicBezTo>
                  <a:close/>
                </a:path>
              </a:pathLst>
            </a:custGeom>
            <a:solidFill>
              <a:srgbClr val="6E6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0" name="Google Shape;590;p35"/>
            <p:cNvSpPr/>
            <p:nvPr/>
          </p:nvSpPr>
          <p:spPr>
            <a:xfrm>
              <a:off x="5829571" y="1882549"/>
              <a:ext cx="34526" cy="34526"/>
            </a:xfrm>
            <a:custGeom>
              <a:avLst/>
              <a:gdLst/>
              <a:ahLst/>
              <a:cxnLst/>
              <a:rect l="l" t="t" r="r" b="b"/>
              <a:pathLst>
                <a:path w="71557" h="71556" extrusionOk="0">
                  <a:moveTo>
                    <a:pt x="71557" y="35778"/>
                  </a:moveTo>
                  <a:cubicBezTo>
                    <a:pt x="71557" y="16028"/>
                    <a:pt x="55529" y="0"/>
                    <a:pt x="35778" y="0"/>
                  </a:cubicBezTo>
                  <a:cubicBezTo>
                    <a:pt x="16028" y="0"/>
                    <a:pt x="0" y="16028"/>
                    <a:pt x="0" y="35778"/>
                  </a:cubicBezTo>
                  <a:cubicBezTo>
                    <a:pt x="0" y="55529"/>
                    <a:pt x="16028" y="71557"/>
                    <a:pt x="35778" y="71557"/>
                  </a:cubicBezTo>
                  <a:cubicBezTo>
                    <a:pt x="55529" y="71557"/>
                    <a:pt x="71557" y="55529"/>
                    <a:pt x="71557" y="3577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1" name="Google Shape;591;p35"/>
            <p:cNvSpPr/>
            <p:nvPr/>
          </p:nvSpPr>
          <p:spPr>
            <a:xfrm>
              <a:off x="5497928" y="1988320"/>
              <a:ext cx="34526" cy="34526"/>
            </a:xfrm>
            <a:custGeom>
              <a:avLst/>
              <a:gdLst/>
              <a:ahLst/>
              <a:cxnLst/>
              <a:rect l="l" t="t" r="r" b="b"/>
              <a:pathLst>
                <a:path w="71556" h="71556" extrusionOk="0">
                  <a:moveTo>
                    <a:pt x="71556" y="35778"/>
                  </a:moveTo>
                  <a:cubicBezTo>
                    <a:pt x="71556" y="16028"/>
                    <a:pt x="55528" y="0"/>
                    <a:pt x="35778" y="0"/>
                  </a:cubicBezTo>
                  <a:cubicBezTo>
                    <a:pt x="16028" y="0"/>
                    <a:pt x="0" y="16028"/>
                    <a:pt x="0" y="35778"/>
                  </a:cubicBezTo>
                  <a:cubicBezTo>
                    <a:pt x="0" y="55529"/>
                    <a:pt x="16028" y="71557"/>
                    <a:pt x="35778" y="71557"/>
                  </a:cubicBezTo>
                  <a:cubicBezTo>
                    <a:pt x="55528" y="71557"/>
                    <a:pt x="71556" y="55529"/>
                    <a:pt x="71556" y="35778"/>
                  </a:cubicBezTo>
                  <a:close/>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2" name="Google Shape;592;p35"/>
            <p:cNvSpPr/>
            <p:nvPr/>
          </p:nvSpPr>
          <p:spPr>
            <a:xfrm>
              <a:off x="5608451" y="1988320"/>
              <a:ext cx="34526" cy="34526"/>
            </a:xfrm>
            <a:custGeom>
              <a:avLst/>
              <a:gdLst/>
              <a:ahLst/>
              <a:cxnLst/>
              <a:rect l="l" t="t" r="r" b="b"/>
              <a:pathLst>
                <a:path w="71557" h="71556" extrusionOk="0">
                  <a:moveTo>
                    <a:pt x="71557" y="35778"/>
                  </a:moveTo>
                  <a:cubicBezTo>
                    <a:pt x="71557" y="16028"/>
                    <a:pt x="55528" y="0"/>
                    <a:pt x="35778" y="0"/>
                  </a:cubicBezTo>
                  <a:cubicBezTo>
                    <a:pt x="16028" y="0"/>
                    <a:pt x="0" y="16028"/>
                    <a:pt x="0" y="35778"/>
                  </a:cubicBezTo>
                  <a:cubicBezTo>
                    <a:pt x="0" y="55529"/>
                    <a:pt x="16028" y="71557"/>
                    <a:pt x="35778" y="71557"/>
                  </a:cubicBezTo>
                  <a:cubicBezTo>
                    <a:pt x="55528" y="71557"/>
                    <a:pt x="71557" y="55529"/>
                    <a:pt x="71557" y="35778"/>
                  </a:cubicBezTo>
                  <a:close/>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3" name="Google Shape;593;p35"/>
            <p:cNvSpPr/>
            <p:nvPr/>
          </p:nvSpPr>
          <p:spPr>
            <a:xfrm>
              <a:off x="5719011" y="1988320"/>
              <a:ext cx="34526" cy="34526"/>
            </a:xfrm>
            <a:custGeom>
              <a:avLst/>
              <a:gdLst/>
              <a:ahLst/>
              <a:cxnLst/>
              <a:rect l="l" t="t" r="r" b="b"/>
              <a:pathLst>
                <a:path w="71557" h="71556" extrusionOk="0">
                  <a:moveTo>
                    <a:pt x="71557" y="35778"/>
                  </a:moveTo>
                  <a:cubicBezTo>
                    <a:pt x="71557" y="16028"/>
                    <a:pt x="55529" y="0"/>
                    <a:pt x="35778" y="0"/>
                  </a:cubicBezTo>
                  <a:cubicBezTo>
                    <a:pt x="16028" y="0"/>
                    <a:pt x="0" y="16028"/>
                    <a:pt x="0" y="35778"/>
                  </a:cubicBezTo>
                  <a:cubicBezTo>
                    <a:pt x="0" y="55529"/>
                    <a:pt x="16028" y="71557"/>
                    <a:pt x="35778" y="71557"/>
                  </a:cubicBezTo>
                  <a:cubicBezTo>
                    <a:pt x="55529" y="71557"/>
                    <a:pt x="71557" y="55529"/>
                    <a:pt x="71557" y="35778"/>
                  </a:cubicBezTo>
                  <a:close/>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4" name="Google Shape;594;p35"/>
            <p:cNvSpPr/>
            <p:nvPr/>
          </p:nvSpPr>
          <p:spPr>
            <a:xfrm>
              <a:off x="5829571" y="1988320"/>
              <a:ext cx="34526" cy="34526"/>
            </a:xfrm>
            <a:custGeom>
              <a:avLst/>
              <a:gdLst/>
              <a:ahLst/>
              <a:cxnLst/>
              <a:rect l="l" t="t" r="r" b="b"/>
              <a:pathLst>
                <a:path w="71557" h="71556" extrusionOk="0">
                  <a:moveTo>
                    <a:pt x="71557" y="35778"/>
                  </a:moveTo>
                  <a:cubicBezTo>
                    <a:pt x="71557" y="16028"/>
                    <a:pt x="55529" y="0"/>
                    <a:pt x="35778" y="0"/>
                  </a:cubicBezTo>
                  <a:cubicBezTo>
                    <a:pt x="16028" y="0"/>
                    <a:pt x="0" y="16028"/>
                    <a:pt x="0" y="35778"/>
                  </a:cubicBezTo>
                  <a:cubicBezTo>
                    <a:pt x="0" y="55529"/>
                    <a:pt x="16028" y="71557"/>
                    <a:pt x="35778" y="71557"/>
                  </a:cubicBezTo>
                  <a:cubicBezTo>
                    <a:pt x="55529" y="71557"/>
                    <a:pt x="71557" y="55529"/>
                    <a:pt x="71557" y="35778"/>
                  </a:cubicBezTo>
                  <a:close/>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5" name="Google Shape;595;p35"/>
            <p:cNvSpPr/>
            <p:nvPr/>
          </p:nvSpPr>
          <p:spPr>
            <a:xfrm>
              <a:off x="5497928" y="2094090"/>
              <a:ext cx="34526" cy="34526"/>
            </a:xfrm>
            <a:custGeom>
              <a:avLst/>
              <a:gdLst/>
              <a:ahLst/>
              <a:cxnLst/>
              <a:rect l="l" t="t" r="r" b="b"/>
              <a:pathLst>
                <a:path w="71556" h="71556" extrusionOk="0">
                  <a:moveTo>
                    <a:pt x="71556" y="35778"/>
                  </a:moveTo>
                  <a:cubicBezTo>
                    <a:pt x="71556" y="16028"/>
                    <a:pt x="55528" y="0"/>
                    <a:pt x="35778" y="0"/>
                  </a:cubicBezTo>
                  <a:cubicBezTo>
                    <a:pt x="16028" y="0"/>
                    <a:pt x="0" y="16028"/>
                    <a:pt x="0" y="35778"/>
                  </a:cubicBezTo>
                  <a:cubicBezTo>
                    <a:pt x="0" y="55529"/>
                    <a:pt x="16028" y="71557"/>
                    <a:pt x="35778" y="71557"/>
                  </a:cubicBezTo>
                  <a:cubicBezTo>
                    <a:pt x="55528" y="71557"/>
                    <a:pt x="71556" y="55529"/>
                    <a:pt x="71556" y="35778"/>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6" name="Google Shape;596;p35"/>
            <p:cNvSpPr/>
            <p:nvPr/>
          </p:nvSpPr>
          <p:spPr>
            <a:xfrm>
              <a:off x="5608451" y="2094090"/>
              <a:ext cx="34526" cy="34526"/>
            </a:xfrm>
            <a:custGeom>
              <a:avLst/>
              <a:gdLst/>
              <a:ahLst/>
              <a:cxnLst/>
              <a:rect l="l" t="t" r="r" b="b"/>
              <a:pathLst>
                <a:path w="71557" h="71556" extrusionOk="0">
                  <a:moveTo>
                    <a:pt x="71557" y="35778"/>
                  </a:moveTo>
                  <a:cubicBezTo>
                    <a:pt x="71557" y="16028"/>
                    <a:pt x="55528" y="0"/>
                    <a:pt x="35778" y="0"/>
                  </a:cubicBezTo>
                  <a:cubicBezTo>
                    <a:pt x="16028" y="0"/>
                    <a:pt x="0" y="16028"/>
                    <a:pt x="0" y="35778"/>
                  </a:cubicBezTo>
                  <a:cubicBezTo>
                    <a:pt x="0" y="55529"/>
                    <a:pt x="16028" y="71557"/>
                    <a:pt x="35778" y="71557"/>
                  </a:cubicBezTo>
                  <a:cubicBezTo>
                    <a:pt x="55528" y="71557"/>
                    <a:pt x="71557" y="55529"/>
                    <a:pt x="71557" y="35778"/>
                  </a:cubicBezTo>
                  <a:close/>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7" name="Google Shape;597;p35"/>
            <p:cNvSpPr/>
            <p:nvPr/>
          </p:nvSpPr>
          <p:spPr>
            <a:xfrm>
              <a:off x="5719011" y="2094090"/>
              <a:ext cx="34526" cy="34526"/>
            </a:xfrm>
            <a:custGeom>
              <a:avLst/>
              <a:gdLst/>
              <a:ahLst/>
              <a:cxnLst/>
              <a:rect l="l" t="t" r="r" b="b"/>
              <a:pathLst>
                <a:path w="71557" h="71556" extrusionOk="0">
                  <a:moveTo>
                    <a:pt x="71557" y="35778"/>
                  </a:moveTo>
                  <a:cubicBezTo>
                    <a:pt x="71557" y="16028"/>
                    <a:pt x="55529" y="0"/>
                    <a:pt x="35778" y="0"/>
                  </a:cubicBezTo>
                  <a:cubicBezTo>
                    <a:pt x="16028" y="0"/>
                    <a:pt x="0" y="16028"/>
                    <a:pt x="0" y="35778"/>
                  </a:cubicBezTo>
                  <a:cubicBezTo>
                    <a:pt x="0" y="55529"/>
                    <a:pt x="16028" y="71557"/>
                    <a:pt x="35778" y="71557"/>
                  </a:cubicBezTo>
                  <a:cubicBezTo>
                    <a:pt x="55529" y="71557"/>
                    <a:pt x="71557" y="55529"/>
                    <a:pt x="71557" y="3577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8" name="Google Shape;598;p35"/>
            <p:cNvSpPr/>
            <p:nvPr/>
          </p:nvSpPr>
          <p:spPr>
            <a:xfrm>
              <a:off x="5829571" y="2094090"/>
              <a:ext cx="34526" cy="34526"/>
            </a:xfrm>
            <a:custGeom>
              <a:avLst/>
              <a:gdLst/>
              <a:ahLst/>
              <a:cxnLst/>
              <a:rect l="l" t="t" r="r" b="b"/>
              <a:pathLst>
                <a:path w="71557" h="71556" extrusionOk="0">
                  <a:moveTo>
                    <a:pt x="71557" y="35778"/>
                  </a:moveTo>
                  <a:cubicBezTo>
                    <a:pt x="71557" y="16028"/>
                    <a:pt x="55529" y="0"/>
                    <a:pt x="35778" y="0"/>
                  </a:cubicBezTo>
                  <a:cubicBezTo>
                    <a:pt x="16028" y="0"/>
                    <a:pt x="0" y="16028"/>
                    <a:pt x="0" y="35778"/>
                  </a:cubicBezTo>
                  <a:cubicBezTo>
                    <a:pt x="0" y="55529"/>
                    <a:pt x="16028" y="71557"/>
                    <a:pt x="35778" y="71557"/>
                  </a:cubicBezTo>
                  <a:cubicBezTo>
                    <a:pt x="55529" y="71557"/>
                    <a:pt x="71557" y="55529"/>
                    <a:pt x="71557" y="35778"/>
                  </a:cubicBezTo>
                  <a:close/>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8" name="Google Shape;575;p35"/>
          <p:cNvSpPr txBox="1">
            <a:spLocks/>
          </p:cNvSpPr>
          <p:nvPr/>
        </p:nvSpPr>
        <p:spPr>
          <a:xfrm>
            <a:off x="1965888" y="896102"/>
            <a:ext cx="5212215" cy="881750"/>
          </a:xfrm>
          <a:prstGeom prst="rect">
            <a:avLst/>
          </a:prstGeom>
          <a:solidFill>
            <a:schemeClr val="bg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6000"/>
              <a:buFont typeface="Passion One"/>
              <a:buNone/>
              <a:defRPr sz="4800" b="0" i="0" u="none" strike="noStrike" cap="none">
                <a:solidFill>
                  <a:schemeClr val="dk1"/>
                </a:solidFill>
                <a:latin typeface="Passion One"/>
                <a:ea typeface="Passion One"/>
                <a:cs typeface="Passion One"/>
                <a:sym typeface="Passion One"/>
              </a:defRPr>
            </a:lvl1pPr>
            <a:lvl2pPr marR="0" lvl="1" algn="ctr" rtl="0">
              <a:lnSpc>
                <a:spcPct val="100000"/>
              </a:lnSpc>
              <a:spcBef>
                <a:spcPts val="0"/>
              </a:spcBef>
              <a:spcAft>
                <a:spcPts val="0"/>
              </a:spcAft>
              <a:buClr>
                <a:schemeClr val="dk1"/>
              </a:buClr>
              <a:buSzPts val="6000"/>
              <a:buFont typeface="Passion One"/>
              <a:buNone/>
              <a:defRPr sz="6000" b="0" i="0" u="none" strike="noStrike" cap="none">
                <a:solidFill>
                  <a:schemeClr val="dk1"/>
                </a:solidFill>
                <a:latin typeface="Passion One"/>
                <a:ea typeface="Passion One"/>
                <a:cs typeface="Passion One"/>
                <a:sym typeface="Passion One"/>
              </a:defRPr>
            </a:lvl2pPr>
            <a:lvl3pPr marR="0" lvl="2" algn="ctr" rtl="0">
              <a:lnSpc>
                <a:spcPct val="100000"/>
              </a:lnSpc>
              <a:spcBef>
                <a:spcPts val="0"/>
              </a:spcBef>
              <a:spcAft>
                <a:spcPts val="0"/>
              </a:spcAft>
              <a:buClr>
                <a:schemeClr val="dk1"/>
              </a:buClr>
              <a:buSzPts val="6000"/>
              <a:buFont typeface="Passion One"/>
              <a:buNone/>
              <a:defRPr sz="6000" b="0" i="0" u="none" strike="noStrike" cap="none">
                <a:solidFill>
                  <a:schemeClr val="dk1"/>
                </a:solidFill>
                <a:latin typeface="Passion One"/>
                <a:ea typeface="Passion One"/>
                <a:cs typeface="Passion One"/>
                <a:sym typeface="Passion One"/>
              </a:defRPr>
            </a:lvl3pPr>
            <a:lvl4pPr marR="0" lvl="3" algn="ctr" rtl="0">
              <a:lnSpc>
                <a:spcPct val="100000"/>
              </a:lnSpc>
              <a:spcBef>
                <a:spcPts val="0"/>
              </a:spcBef>
              <a:spcAft>
                <a:spcPts val="0"/>
              </a:spcAft>
              <a:buClr>
                <a:schemeClr val="dk1"/>
              </a:buClr>
              <a:buSzPts val="6000"/>
              <a:buFont typeface="Passion One"/>
              <a:buNone/>
              <a:defRPr sz="6000" b="0" i="0" u="none" strike="noStrike" cap="none">
                <a:solidFill>
                  <a:schemeClr val="dk1"/>
                </a:solidFill>
                <a:latin typeface="Passion One"/>
                <a:ea typeface="Passion One"/>
                <a:cs typeface="Passion One"/>
                <a:sym typeface="Passion One"/>
              </a:defRPr>
            </a:lvl4pPr>
            <a:lvl5pPr marR="0" lvl="4" algn="ctr" rtl="0">
              <a:lnSpc>
                <a:spcPct val="100000"/>
              </a:lnSpc>
              <a:spcBef>
                <a:spcPts val="0"/>
              </a:spcBef>
              <a:spcAft>
                <a:spcPts val="0"/>
              </a:spcAft>
              <a:buClr>
                <a:schemeClr val="dk1"/>
              </a:buClr>
              <a:buSzPts val="6000"/>
              <a:buFont typeface="Passion One"/>
              <a:buNone/>
              <a:defRPr sz="6000" b="0" i="0" u="none" strike="noStrike" cap="none">
                <a:solidFill>
                  <a:schemeClr val="dk1"/>
                </a:solidFill>
                <a:latin typeface="Passion One"/>
                <a:ea typeface="Passion One"/>
                <a:cs typeface="Passion One"/>
                <a:sym typeface="Passion One"/>
              </a:defRPr>
            </a:lvl5pPr>
            <a:lvl6pPr marR="0" lvl="5" algn="ctr" rtl="0">
              <a:lnSpc>
                <a:spcPct val="100000"/>
              </a:lnSpc>
              <a:spcBef>
                <a:spcPts val="0"/>
              </a:spcBef>
              <a:spcAft>
                <a:spcPts val="0"/>
              </a:spcAft>
              <a:buClr>
                <a:schemeClr val="dk1"/>
              </a:buClr>
              <a:buSzPts val="6000"/>
              <a:buFont typeface="Passion One"/>
              <a:buNone/>
              <a:defRPr sz="6000" b="0" i="0" u="none" strike="noStrike" cap="none">
                <a:solidFill>
                  <a:schemeClr val="dk1"/>
                </a:solidFill>
                <a:latin typeface="Passion One"/>
                <a:ea typeface="Passion One"/>
                <a:cs typeface="Passion One"/>
                <a:sym typeface="Passion One"/>
              </a:defRPr>
            </a:lvl6pPr>
            <a:lvl7pPr marR="0" lvl="6" algn="ctr" rtl="0">
              <a:lnSpc>
                <a:spcPct val="100000"/>
              </a:lnSpc>
              <a:spcBef>
                <a:spcPts val="0"/>
              </a:spcBef>
              <a:spcAft>
                <a:spcPts val="0"/>
              </a:spcAft>
              <a:buClr>
                <a:schemeClr val="dk1"/>
              </a:buClr>
              <a:buSzPts val="6000"/>
              <a:buFont typeface="Passion One"/>
              <a:buNone/>
              <a:defRPr sz="6000" b="0" i="0" u="none" strike="noStrike" cap="none">
                <a:solidFill>
                  <a:schemeClr val="dk1"/>
                </a:solidFill>
                <a:latin typeface="Passion One"/>
                <a:ea typeface="Passion One"/>
                <a:cs typeface="Passion One"/>
                <a:sym typeface="Passion One"/>
              </a:defRPr>
            </a:lvl7pPr>
            <a:lvl8pPr marR="0" lvl="7" algn="ctr" rtl="0">
              <a:lnSpc>
                <a:spcPct val="100000"/>
              </a:lnSpc>
              <a:spcBef>
                <a:spcPts val="0"/>
              </a:spcBef>
              <a:spcAft>
                <a:spcPts val="0"/>
              </a:spcAft>
              <a:buClr>
                <a:schemeClr val="dk1"/>
              </a:buClr>
              <a:buSzPts val="6000"/>
              <a:buFont typeface="Passion One"/>
              <a:buNone/>
              <a:defRPr sz="6000" b="0" i="0" u="none" strike="noStrike" cap="none">
                <a:solidFill>
                  <a:schemeClr val="dk1"/>
                </a:solidFill>
                <a:latin typeface="Passion One"/>
                <a:ea typeface="Passion One"/>
                <a:cs typeface="Passion One"/>
                <a:sym typeface="Passion One"/>
              </a:defRPr>
            </a:lvl8pPr>
            <a:lvl9pPr marR="0" lvl="8" algn="ctr" rtl="0">
              <a:lnSpc>
                <a:spcPct val="100000"/>
              </a:lnSpc>
              <a:spcBef>
                <a:spcPts val="0"/>
              </a:spcBef>
              <a:spcAft>
                <a:spcPts val="0"/>
              </a:spcAft>
              <a:buClr>
                <a:schemeClr val="dk1"/>
              </a:buClr>
              <a:buSzPts val="6000"/>
              <a:buFont typeface="Passion One"/>
              <a:buNone/>
              <a:defRPr sz="6000" b="0" i="0" u="none" strike="noStrike" cap="none">
                <a:solidFill>
                  <a:schemeClr val="dk1"/>
                </a:solidFill>
                <a:latin typeface="Passion One"/>
                <a:ea typeface="Passion One"/>
                <a:cs typeface="Passion One"/>
                <a:sym typeface="Passion One"/>
              </a:defRPr>
            </a:lvl9pPr>
          </a:lstStyle>
          <a:p>
            <a:r>
              <a:rPr lang="en-US" sz="4500" b="1">
                <a:latin typeface="Arial" panose="020B0604020202020204" pitchFamily="34" charset="0"/>
                <a:cs typeface="Arial" panose="020B0604020202020204" pitchFamily="34" charset="0"/>
              </a:rPr>
              <a:t>HOẠT ĐỘNG 4: </a:t>
            </a:r>
            <a:endParaRPr lang="en-US" sz="45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89082738"/>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22FC5FA7-56B6-E3B2-0567-28B21DD783AC}"/>
              </a:ext>
            </a:extLst>
          </p:cNvPr>
          <p:cNvSpPr/>
          <p:nvPr/>
        </p:nvSpPr>
        <p:spPr>
          <a:xfrm>
            <a:off x="335624" y="203210"/>
            <a:ext cx="2893104" cy="592601"/>
          </a:xfrm>
          <a:prstGeom prst="rect">
            <a:avLst/>
          </a:prstGeom>
          <a:solidFill>
            <a:schemeClr val="accent3">
              <a:lumMod val="20000"/>
              <a:lumOff val="8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000" b="1" dirty="0">
                <a:solidFill>
                  <a:schemeClr val="accent3">
                    <a:lumMod val="50000"/>
                  </a:schemeClr>
                </a:solidFill>
                <a:latin typeface="Arial" panose="020B0604020202020204" pitchFamily="34" charset="0"/>
                <a:cs typeface="Arial" panose="020B0604020202020204" pitchFamily="34" charset="0"/>
              </a:rPr>
              <a:t>Ví dụ 7 (SGK/tr.15)</a:t>
            </a:r>
          </a:p>
        </p:txBody>
      </p:sp>
      <p:sp>
        <p:nvSpPr>
          <p:cNvPr id="16" name="TextBox 15">
            <a:extLst>
              <a:ext uri="{FF2B5EF4-FFF2-40B4-BE49-F238E27FC236}">
                <a16:creationId xmlns:a16="http://schemas.microsoft.com/office/drawing/2014/main" id="{1F36714F-4CC5-B01D-4A51-CB50797E2AEB}"/>
              </a:ext>
            </a:extLst>
          </p:cNvPr>
          <p:cNvSpPr txBox="1"/>
          <p:nvPr/>
        </p:nvSpPr>
        <p:spPr>
          <a:xfrm>
            <a:off x="251744" y="1052815"/>
            <a:ext cx="8640507" cy="400110"/>
          </a:xfrm>
          <a:prstGeom prst="rect">
            <a:avLst/>
          </a:prstGeom>
          <a:noFill/>
        </p:spPr>
        <p:txBody>
          <a:bodyPr wrap="none" rtlCol="0">
            <a:spAutoFit/>
          </a:bodyPr>
          <a:lstStyle/>
          <a:p>
            <a:r>
              <a:rPr lang="en-VN" sz="2000" dirty="0"/>
              <a:t>Tìm các nghiệm của phương trình 5x</a:t>
            </a:r>
            <a:r>
              <a:rPr lang="en-VN" sz="2000" baseline="30000" dirty="0"/>
              <a:t>2</a:t>
            </a:r>
            <a:r>
              <a:rPr lang="en-VN" sz="2000" dirty="0"/>
              <a:t> – 6x + 1 = 0 bằng máy tính cầm tay.</a:t>
            </a:r>
          </a:p>
        </p:txBody>
      </p:sp>
      <p:sp>
        <p:nvSpPr>
          <p:cNvPr id="17" name="Rectangle 16">
            <a:extLst>
              <a:ext uri="{FF2B5EF4-FFF2-40B4-BE49-F238E27FC236}">
                <a16:creationId xmlns:a16="http://schemas.microsoft.com/office/drawing/2014/main" id="{543FA245-E9CF-EFB3-0D14-27C5D137A217}"/>
              </a:ext>
            </a:extLst>
          </p:cNvPr>
          <p:cNvSpPr/>
          <p:nvPr/>
        </p:nvSpPr>
        <p:spPr>
          <a:xfrm>
            <a:off x="3787118" y="1730128"/>
            <a:ext cx="1569757" cy="432298"/>
          </a:xfrm>
          <a:prstGeom prst="rect">
            <a:avLst/>
          </a:prstGeom>
          <a:solidFill>
            <a:schemeClr val="accent6"/>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000" b="1" dirty="0">
                <a:solidFill>
                  <a:srgbClr val="FF0000"/>
                </a:solidFill>
                <a:latin typeface="Arial" panose="020B0604020202020204" pitchFamily="34" charset="0"/>
                <a:cs typeface="Arial" panose="020B0604020202020204" pitchFamily="34" charset="0"/>
              </a:rPr>
              <a:t>Giải</a:t>
            </a:r>
          </a:p>
        </p:txBody>
      </p:sp>
      <p:sp>
        <p:nvSpPr>
          <p:cNvPr id="18" name="TextBox 17">
            <a:extLst>
              <a:ext uri="{FF2B5EF4-FFF2-40B4-BE49-F238E27FC236}">
                <a16:creationId xmlns:a16="http://schemas.microsoft.com/office/drawing/2014/main" id="{D524866E-1F7E-B95A-F26D-15102E6F5F05}"/>
              </a:ext>
            </a:extLst>
          </p:cNvPr>
          <p:cNvSpPr txBox="1"/>
          <p:nvPr/>
        </p:nvSpPr>
        <p:spPr>
          <a:xfrm>
            <a:off x="251744" y="2425430"/>
            <a:ext cx="3916457" cy="400110"/>
          </a:xfrm>
          <a:prstGeom prst="rect">
            <a:avLst/>
          </a:prstGeom>
          <a:noFill/>
        </p:spPr>
        <p:txBody>
          <a:bodyPr wrap="none" rtlCol="0">
            <a:spAutoFit/>
          </a:bodyPr>
          <a:lstStyle/>
          <a:p>
            <a:pPr marL="342900" indent="-342900">
              <a:buFont typeface="Arial" panose="020B0604020202020204" pitchFamily="34" charset="0"/>
              <a:buChar char="•"/>
            </a:pPr>
            <a:r>
              <a:rPr lang="en-VN" sz="2000" dirty="0"/>
              <a:t>Ấn nút ON để khởi động máy.</a:t>
            </a:r>
          </a:p>
        </p:txBody>
      </p:sp>
      <p:sp>
        <p:nvSpPr>
          <p:cNvPr id="19" name="TextBox 18">
            <a:extLst>
              <a:ext uri="{FF2B5EF4-FFF2-40B4-BE49-F238E27FC236}">
                <a16:creationId xmlns:a16="http://schemas.microsoft.com/office/drawing/2014/main" id="{E8DB2D84-B8D7-ACBD-6E86-017CBBDAF930}"/>
              </a:ext>
            </a:extLst>
          </p:cNvPr>
          <p:cNvSpPr txBox="1"/>
          <p:nvPr/>
        </p:nvSpPr>
        <p:spPr>
          <a:xfrm>
            <a:off x="251744" y="2999144"/>
            <a:ext cx="7776488" cy="400110"/>
          </a:xfrm>
          <a:prstGeom prst="rect">
            <a:avLst/>
          </a:prstGeom>
          <a:noFill/>
        </p:spPr>
        <p:txBody>
          <a:bodyPr wrap="none" rtlCol="0">
            <a:spAutoFit/>
          </a:bodyPr>
          <a:lstStyle/>
          <a:p>
            <a:pPr marL="342900" indent="-342900">
              <a:buFont typeface="Arial" panose="020B0604020202020204" pitchFamily="34" charset="0"/>
              <a:buChar char="•"/>
            </a:pPr>
            <a:r>
              <a:rPr lang="en-VN" sz="2000" dirty="0"/>
              <a:t>Ấn nút MODE, màn hình máy sẽ hiện ra các dòng như hình bên:</a:t>
            </a:r>
          </a:p>
        </p:txBody>
      </p:sp>
      <p:sp>
        <p:nvSpPr>
          <p:cNvPr id="20" name="Rectangle 19">
            <a:extLst>
              <a:ext uri="{FF2B5EF4-FFF2-40B4-BE49-F238E27FC236}">
                <a16:creationId xmlns:a16="http://schemas.microsoft.com/office/drawing/2014/main" id="{44C3EFA4-E837-E0DF-5EBB-FFF931FA1644}"/>
              </a:ext>
            </a:extLst>
          </p:cNvPr>
          <p:cNvSpPr/>
          <p:nvPr/>
        </p:nvSpPr>
        <p:spPr>
          <a:xfrm>
            <a:off x="5223801" y="3564658"/>
            <a:ext cx="3429000" cy="1365047"/>
          </a:xfrm>
          <a:prstGeom prst="rect">
            <a:avLst/>
          </a:prstGeom>
          <a:solidFill>
            <a:srgbClr val="B0E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VN" sz="2000" b="1" dirty="0">
                <a:solidFill>
                  <a:srgbClr val="000000"/>
                </a:solidFill>
                <a:latin typeface="Arial" panose="020B0604020202020204" pitchFamily="34" charset="0"/>
                <a:cs typeface="Arial" panose="020B0604020202020204" pitchFamily="34" charset="0"/>
              </a:rPr>
              <a:t>1: COMP	2: CMPLX</a:t>
            </a:r>
          </a:p>
          <a:p>
            <a:pPr algn="just"/>
            <a:r>
              <a:rPr lang="en-VN" sz="2000" b="1">
                <a:solidFill>
                  <a:srgbClr val="000000"/>
                </a:solidFill>
                <a:latin typeface="Arial" panose="020B0604020202020204" pitchFamily="34" charset="0"/>
                <a:cs typeface="Arial" panose="020B0604020202020204" pitchFamily="34" charset="0"/>
              </a:rPr>
              <a:t>3:</a:t>
            </a:r>
            <a:r>
              <a:rPr lang="en-US" sz="2000" b="1">
                <a:solidFill>
                  <a:srgbClr val="000000"/>
                </a:solidFill>
                <a:latin typeface="Arial" panose="020B0604020202020204" pitchFamily="34" charset="0"/>
                <a:cs typeface="Arial" panose="020B0604020202020204" pitchFamily="34" charset="0"/>
              </a:rPr>
              <a:t> </a:t>
            </a:r>
            <a:r>
              <a:rPr lang="en-VN" sz="2000" b="1">
                <a:solidFill>
                  <a:srgbClr val="000000"/>
                </a:solidFill>
                <a:latin typeface="Arial" panose="020B0604020202020204" pitchFamily="34" charset="0"/>
                <a:cs typeface="Arial" panose="020B0604020202020204" pitchFamily="34" charset="0"/>
              </a:rPr>
              <a:t>STAT	3</a:t>
            </a:r>
            <a:r>
              <a:rPr lang="en-VN" sz="2000" b="1" dirty="0">
                <a:solidFill>
                  <a:srgbClr val="000000"/>
                </a:solidFill>
                <a:latin typeface="Arial" panose="020B0604020202020204" pitchFamily="34" charset="0"/>
                <a:cs typeface="Arial" panose="020B0604020202020204" pitchFamily="34" charset="0"/>
              </a:rPr>
              <a:t>: BASE-IN</a:t>
            </a:r>
          </a:p>
          <a:p>
            <a:pPr algn="just"/>
            <a:r>
              <a:rPr lang="en-VN" sz="2000" b="1">
                <a:solidFill>
                  <a:srgbClr val="000000"/>
                </a:solidFill>
                <a:latin typeface="Arial" panose="020B0604020202020204" pitchFamily="34" charset="0"/>
                <a:cs typeface="Arial" panose="020B0604020202020204" pitchFamily="34" charset="0"/>
              </a:rPr>
              <a:t>5:</a:t>
            </a:r>
            <a:r>
              <a:rPr lang="en-US" sz="2000" b="1">
                <a:solidFill>
                  <a:srgbClr val="000000"/>
                </a:solidFill>
                <a:latin typeface="Arial" panose="020B0604020202020204" pitchFamily="34" charset="0"/>
                <a:cs typeface="Arial" panose="020B0604020202020204" pitchFamily="34" charset="0"/>
              </a:rPr>
              <a:t> </a:t>
            </a:r>
            <a:r>
              <a:rPr lang="en-VN" sz="2000" b="1">
                <a:solidFill>
                  <a:srgbClr val="000000"/>
                </a:solidFill>
                <a:latin typeface="Arial" panose="020B0604020202020204" pitchFamily="34" charset="0"/>
                <a:cs typeface="Arial" panose="020B0604020202020204" pitchFamily="34" charset="0"/>
              </a:rPr>
              <a:t>EQN</a:t>
            </a:r>
            <a:r>
              <a:rPr lang="en-VN" sz="2000" b="1" dirty="0">
                <a:solidFill>
                  <a:srgbClr val="000000"/>
                </a:solidFill>
                <a:latin typeface="Arial" panose="020B0604020202020204" pitchFamily="34" charset="0"/>
                <a:cs typeface="Arial" panose="020B0604020202020204" pitchFamily="34" charset="0"/>
              </a:rPr>
              <a:t>		6: MATRIX</a:t>
            </a:r>
          </a:p>
          <a:p>
            <a:pPr algn="just"/>
            <a:r>
              <a:rPr lang="en-VN" sz="2000" b="1" dirty="0">
                <a:solidFill>
                  <a:srgbClr val="000000"/>
                </a:solidFill>
                <a:latin typeface="Arial" panose="020B0604020202020204" pitchFamily="34" charset="0"/>
                <a:cs typeface="Arial" panose="020B0604020202020204" pitchFamily="34" charset="0"/>
              </a:rPr>
              <a:t>7: TABLE	8: VECTOR </a:t>
            </a:r>
          </a:p>
        </p:txBody>
      </p:sp>
      <p:sp>
        <p:nvSpPr>
          <p:cNvPr id="2" name="Rectangle 1"/>
          <p:cNvSpPr/>
          <p:nvPr/>
        </p:nvSpPr>
        <p:spPr>
          <a:xfrm>
            <a:off x="65618" y="3288842"/>
            <a:ext cx="372251" cy="2208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4709959" y="4731026"/>
            <a:ext cx="372251" cy="3090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p:cNvSpPr/>
          <p:nvPr/>
        </p:nvSpPr>
        <p:spPr>
          <a:xfrm>
            <a:off x="6448509" y="203210"/>
            <a:ext cx="596348" cy="23411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8354627" y="2123235"/>
            <a:ext cx="596348" cy="23411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6889460"/>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anim calcmode="lin" valueType="num">
                                      <p:cBhvr>
                                        <p:cTn id="13" dur="500" fill="hold"/>
                                        <p:tgtEl>
                                          <p:spTgt spid="16"/>
                                        </p:tgtEl>
                                        <p:attrNameLst>
                                          <p:attrName>ppt_x</p:attrName>
                                        </p:attrNameLst>
                                      </p:cBhvr>
                                      <p:tavLst>
                                        <p:tav tm="0">
                                          <p:val>
                                            <p:strVal val="#ppt_x"/>
                                          </p:val>
                                        </p:tav>
                                        <p:tav tm="100000">
                                          <p:val>
                                            <p:strVal val="#ppt_x"/>
                                          </p:val>
                                        </p:tav>
                                      </p:tavLst>
                                    </p:anim>
                                    <p:anim calcmode="lin" valueType="num">
                                      <p:cBhvr>
                                        <p:cTn id="14" dur="5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barn(inVertical)">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left)">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wipe(left)">
                                      <p:cBhvr>
                                        <p:cTn id="29" dur="500"/>
                                        <p:tgtEl>
                                          <p:spTgt spid="19"/>
                                        </p:tgtEl>
                                      </p:cBhvr>
                                    </p:animEffect>
                                  </p:childTnLst>
                                </p:cTn>
                              </p:par>
                            </p:childTnLst>
                          </p:cTn>
                        </p:par>
                        <p:par>
                          <p:cTn id="30" fill="hold">
                            <p:stCondLst>
                              <p:cond delay="500"/>
                            </p:stCondLst>
                            <p:childTnLst>
                              <p:par>
                                <p:cTn id="31" presetID="22" presetClass="entr" presetSubtype="8" fill="hold" grpId="0" nodeType="after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wipe(left)">
                                      <p:cBhvr>
                                        <p:cTn id="3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P spid="17" grpId="0" animBg="1"/>
      <p:bldP spid="18" grpId="0"/>
      <p:bldP spid="19" grpId="0"/>
      <p:bldP spid="20" grpId="0" animBg="1"/>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111AF60-B725-DE3C-FB5B-D99072FDD806}"/>
              </a:ext>
            </a:extLst>
          </p:cNvPr>
          <p:cNvSpPr txBox="1"/>
          <p:nvPr/>
        </p:nvSpPr>
        <p:spPr>
          <a:xfrm>
            <a:off x="312689" y="231630"/>
            <a:ext cx="6665607" cy="400110"/>
          </a:xfrm>
          <a:prstGeom prst="rect">
            <a:avLst/>
          </a:prstGeom>
          <a:noFill/>
        </p:spPr>
        <p:txBody>
          <a:bodyPr wrap="none" rtlCol="0">
            <a:spAutoFit/>
          </a:bodyPr>
          <a:lstStyle/>
          <a:p>
            <a:pPr marL="342900" indent="-342900">
              <a:buFont typeface="Arial" panose="020B0604020202020204" pitchFamily="34" charset="0"/>
              <a:buChar char="•"/>
            </a:pPr>
            <a:r>
              <a:rPr lang="en-VN" sz="2000" dirty="0"/>
              <a:t>Ấn nút 5, màn hình sẽ hiện ra các dòng như hình bên:</a:t>
            </a:r>
          </a:p>
        </p:txBody>
      </p:sp>
      <p:sp>
        <p:nvSpPr>
          <p:cNvPr id="4" name="Rectangle 3">
            <a:extLst>
              <a:ext uri="{FF2B5EF4-FFF2-40B4-BE49-F238E27FC236}">
                <a16:creationId xmlns:a16="http://schemas.microsoft.com/office/drawing/2014/main" id="{A8D5AC3E-0E31-9970-E33F-B5678E773E2A}"/>
              </a:ext>
            </a:extLst>
          </p:cNvPr>
          <p:cNvSpPr/>
          <p:nvPr/>
        </p:nvSpPr>
        <p:spPr>
          <a:xfrm>
            <a:off x="6190303" y="714870"/>
            <a:ext cx="2641008" cy="1395253"/>
          </a:xfrm>
          <a:prstGeom prst="rect">
            <a:avLst/>
          </a:prstGeom>
          <a:solidFill>
            <a:srgbClr val="B0E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VN" sz="2000" b="1" dirty="0">
                <a:solidFill>
                  <a:srgbClr val="000000"/>
                </a:solidFill>
                <a:latin typeface="Arial" panose="020B0604020202020204" pitchFamily="34" charset="0"/>
                <a:cs typeface="Arial" panose="020B0604020202020204" pitchFamily="34" charset="0"/>
              </a:rPr>
              <a:t>1: anX+bnY=Cn</a:t>
            </a:r>
          </a:p>
          <a:p>
            <a:pPr algn="just"/>
            <a:r>
              <a:rPr lang="en-VN" sz="2000" b="1" dirty="0">
                <a:solidFill>
                  <a:srgbClr val="000000"/>
                </a:solidFill>
                <a:latin typeface="Arial" panose="020B0604020202020204" pitchFamily="34" charset="0"/>
                <a:cs typeface="Arial" panose="020B0604020202020204" pitchFamily="34" charset="0"/>
              </a:rPr>
              <a:t>2: anX+bnY+cnZ=dn</a:t>
            </a:r>
          </a:p>
          <a:p>
            <a:pPr algn="just"/>
            <a:r>
              <a:rPr lang="en-VN" sz="2000" b="1" dirty="0">
                <a:solidFill>
                  <a:srgbClr val="000000"/>
                </a:solidFill>
                <a:latin typeface="Arial" panose="020B0604020202020204" pitchFamily="34" charset="0"/>
                <a:cs typeface="Arial" panose="020B0604020202020204" pitchFamily="34" charset="0"/>
              </a:rPr>
              <a:t>3: aX</a:t>
            </a:r>
            <a:r>
              <a:rPr lang="en-VN" sz="2000" b="1" baseline="30000" dirty="0">
                <a:solidFill>
                  <a:srgbClr val="000000"/>
                </a:solidFill>
                <a:latin typeface="Arial" panose="020B0604020202020204" pitchFamily="34" charset="0"/>
                <a:cs typeface="Arial" panose="020B0604020202020204" pitchFamily="34" charset="0"/>
              </a:rPr>
              <a:t>2</a:t>
            </a:r>
            <a:r>
              <a:rPr lang="en-VN" sz="2000" b="1" dirty="0">
                <a:solidFill>
                  <a:srgbClr val="000000"/>
                </a:solidFill>
                <a:latin typeface="Arial" panose="020B0604020202020204" pitchFamily="34" charset="0"/>
                <a:cs typeface="Arial" panose="020B0604020202020204" pitchFamily="34" charset="0"/>
              </a:rPr>
              <a:t>+bX+c=0</a:t>
            </a:r>
          </a:p>
          <a:p>
            <a:pPr algn="just"/>
            <a:r>
              <a:rPr lang="en-VN" sz="2000" b="1" dirty="0">
                <a:solidFill>
                  <a:srgbClr val="000000"/>
                </a:solidFill>
                <a:latin typeface="Arial" panose="020B0604020202020204" pitchFamily="34" charset="0"/>
                <a:cs typeface="Arial" panose="020B0604020202020204" pitchFamily="34" charset="0"/>
              </a:rPr>
              <a:t>4: aX</a:t>
            </a:r>
            <a:r>
              <a:rPr lang="en-VN" sz="2000" b="1" baseline="30000" dirty="0">
                <a:solidFill>
                  <a:srgbClr val="000000"/>
                </a:solidFill>
                <a:latin typeface="Arial" panose="020B0604020202020204" pitchFamily="34" charset="0"/>
                <a:cs typeface="Arial" panose="020B0604020202020204" pitchFamily="34" charset="0"/>
              </a:rPr>
              <a:t>3</a:t>
            </a:r>
            <a:r>
              <a:rPr lang="en-VN" sz="2000" b="1" dirty="0">
                <a:solidFill>
                  <a:srgbClr val="000000"/>
                </a:solidFill>
                <a:latin typeface="Arial" panose="020B0604020202020204" pitchFamily="34" charset="0"/>
                <a:cs typeface="Arial" panose="020B0604020202020204" pitchFamily="34" charset="0"/>
              </a:rPr>
              <a:t>+bX</a:t>
            </a:r>
            <a:r>
              <a:rPr lang="en-VN" sz="2000" b="1" baseline="30000" dirty="0">
                <a:solidFill>
                  <a:srgbClr val="000000"/>
                </a:solidFill>
                <a:latin typeface="Arial" panose="020B0604020202020204" pitchFamily="34" charset="0"/>
                <a:cs typeface="Arial" panose="020B0604020202020204" pitchFamily="34" charset="0"/>
              </a:rPr>
              <a:t>2</a:t>
            </a:r>
            <a:r>
              <a:rPr lang="en-VN" sz="2000" b="1" dirty="0">
                <a:solidFill>
                  <a:srgbClr val="000000"/>
                </a:solidFill>
                <a:latin typeface="Arial" panose="020B0604020202020204" pitchFamily="34" charset="0"/>
                <a:cs typeface="Arial" panose="020B0604020202020204" pitchFamily="34" charset="0"/>
              </a:rPr>
              <a:t>+cX+d=0</a:t>
            </a:r>
          </a:p>
        </p:txBody>
      </p:sp>
      <p:sp>
        <p:nvSpPr>
          <p:cNvPr id="5" name="TextBox 4">
            <a:extLst>
              <a:ext uri="{FF2B5EF4-FFF2-40B4-BE49-F238E27FC236}">
                <a16:creationId xmlns:a16="http://schemas.microsoft.com/office/drawing/2014/main" id="{9C4D30FE-A9DE-CC9E-665D-71CD109EAD8E}"/>
              </a:ext>
            </a:extLst>
          </p:cNvPr>
          <p:cNvSpPr txBox="1"/>
          <p:nvPr/>
        </p:nvSpPr>
        <p:spPr>
          <a:xfrm>
            <a:off x="312689" y="1957776"/>
            <a:ext cx="4801314" cy="400110"/>
          </a:xfrm>
          <a:prstGeom prst="rect">
            <a:avLst/>
          </a:prstGeom>
          <a:noFill/>
        </p:spPr>
        <p:txBody>
          <a:bodyPr wrap="none" rtlCol="0">
            <a:spAutoFit/>
          </a:bodyPr>
          <a:lstStyle/>
          <a:p>
            <a:pPr marL="342900" indent="-342900">
              <a:buFont typeface="Arial" panose="020B0604020202020204" pitchFamily="34" charset="0"/>
              <a:buChar char="•"/>
            </a:pPr>
            <a:r>
              <a:rPr lang="en-VN" sz="2000" dirty="0"/>
              <a:t>Ấn nút 3, rồi nhập các hệ số như sau:</a:t>
            </a:r>
          </a:p>
        </p:txBody>
      </p:sp>
      <p:sp>
        <p:nvSpPr>
          <p:cNvPr id="6" name="Rounded Rectangle 5">
            <a:extLst>
              <a:ext uri="{FF2B5EF4-FFF2-40B4-BE49-F238E27FC236}">
                <a16:creationId xmlns:a16="http://schemas.microsoft.com/office/drawing/2014/main" id="{C0329220-7402-C759-E203-9838D61A3CEA}"/>
              </a:ext>
            </a:extLst>
          </p:cNvPr>
          <p:cNvSpPr/>
          <p:nvPr/>
        </p:nvSpPr>
        <p:spPr>
          <a:xfrm>
            <a:off x="1737359" y="2645226"/>
            <a:ext cx="653142" cy="385900"/>
          </a:xfrm>
          <a:prstGeom prst="roundRect">
            <a:avLst/>
          </a:prstGeom>
          <a:solidFill>
            <a:schemeClr val="bg1">
              <a:lumMod val="65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000" b="1" dirty="0">
                <a:solidFill>
                  <a:srgbClr val="000000"/>
                </a:solidFill>
                <a:latin typeface="Arial" panose="020B0604020202020204" pitchFamily="34" charset="0"/>
                <a:cs typeface="Arial" panose="020B0604020202020204" pitchFamily="34" charset="0"/>
              </a:rPr>
              <a:t>5</a:t>
            </a:r>
          </a:p>
        </p:txBody>
      </p:sp>
      <p:sp>
        <p:nvSpPr>
          <p:cNvPr id="7" name="Rounded Rectangle 6">
            <a:extLst>
              <a:ext uri="{FF2B5EF4-FFF2-40B4-BE49-F238E27FC236}">
                <a16:creationId xmlns:a16="http://schemas.microsoft.com/office/drawing/2014/main" id="{7DD3440D-C0FE-611B-03DA-BC6EA27F545E}"/>
              </a:ext>
            </a:extLst>
          </p:cNvPr>
          <p:cNvSpPr/>
          <p:nvPr/>
        </p:nvSpPr>
        <p:spPr>
          <a:xfrm>
            <a:off x="2545887" y="2639240"/>
            <a:ext cx="653142" cy="385900"/>
          </a:xfrm>
          <a:prstGeom prst="roundRect">
            <a:avLst/>
          </a:prstGeom>
          <a:solidFill>
            <a:schemeClr val="bg1">
              <a:lumMod val="65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000" b="1" dirty="0">
                <a:solidFill>
                  <a:srgbClr val="000000"/>
                </a:solidFill>
                <a:latin typeface="Arial" panose="020B0604020202020204" pitchFamily="34" charset="0"/>
                <a:cs typeface="Arial" panose="020B0604020202020204" pitchFamily="34" charset="0"/>
              </a:rPr>
              <a:t>=</a:t>
            </a:r>
          </a:p>
        </p:txBody>
      </p:sp>
      <mc:AlternateContent xmlns:mc="http://schemas.openxmlformats.org/markup-compatibility/2006" xmlns:a14="http://schemas.microsoft.com/office/drawing/2010/main">
        <mc:Choice Requires="a14">
          <p:sp>
            <p:nvSpPr>
              <p:cNvPr id="8" name="Rounded Rectangle 7">
                <a:extLst>
                  <a:ext uri="{FF2B5EF4-FFF2-40B4-BE49-F238E27FC236}">
                    <a16:creationId xmlns:a16="http://schemas.microsoft.com/office/drawing/2014/main" id="{D711C2D7-5E6C-0A7D-BBA0-932C14D60D2B}"/>
                  </a:ext>
                </a:extLst>
              </p:cNvPr>
              <p:cNvSpPr/>
              <p:nvPr/>
            </p:nvSpPr>
            <p:spPr>
              <a:xfrm>
                <a:off x="3354415" y="2636664"/>
                <a:ext cx="653142" cy="385900"/>
              </a:xfrm>
              <a:prstGeom prst="roundRect">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000" b="1" dirty="0">
                    <a:solidFill>
                      <a:schemeClr val="bg1"/>
                    </a:solidFill>
                    <a:latin typeface="Arial" panose="020B0604020202020204" pitchFamily="34" charset="0"/>
                    <a:cs typeface="Arial" panose="020B0604020202020204" pitchFamily="34" charset="0"/>
                  </a:rPr>
                  <a:t>(</a:t>
                </a:r>
                <a14:m>
                  <m:oMath xmlns:m="http://schemas.openxmlformats.org/officeDocument/2006/math">
                    <m:r>
                      <a:rPr lang="en-VN" sz="2000" b="1" i="1" smtClean="0">
                        <a:solidFill>
                          <a:schemeClr val="bg1"/>
                        </a:solidFill>
                        <a:latin typeface="Cambria Math" panose="02040503050406030204" pitchFamily="18" charset="0"/>
                        <a:ea typeface="Cambria Math" panose="02040503050406030204" pitchFamily="18" charset="0"/>
                        <a:cs typeface="Arial" panose="020B0604020202020204" pitchFamily="34" charset="0"/>
                      </a:rPr>
                      <m:t>−</m:t>
                    </m:r>
                  </m:oMath>
                </a14:m>
                <a:r>
                  <a:rPr lang="en-VN" sz="2000" b="1" dirty="0">
                    <a:solidFill>
                      <a:schemeClr val="bg1"/>
                    </a:solidFill>
                    <a:latin typeface="Arial" panose="020B0604020202020204" pitchFamily="34" charset="0"/>
                    <a:cs typeface="Arial" panose="020B0604020202020204" pitchFamily="34" charset="0"/>
                  </a:rPr>
                  <a:t>)</a:t>
                </a:r>
              </a:p>
            </p:txBody>
          </p:sp>
        </mc:Choice>
        <mc:Fallback xmlns="">
          <p:sp>
            <p:nvSpPr>
              <p:cNvPr id="8" name="Rounded Rectangle 7">
                <a:extLst>
                  <a:ext uri="{FF2B5EF4-FFF2-40B4-BE49-F238E27FC236}">
                    <a16:creationId xmlns:a16="http://schemas.microsoft.com/office/drawing/2014/main" id="{D711C2D7-5E6C-0A7D-BBA0-932C14D60D2B}"/>
                  </a:ext>
                </a:extLst>
              </p:cNvPr>
              <p:cNvSpPr>
                <a:spLocks noRot="1" noChangeAspect="1" noMove="1" noResize="1" noEditPoints="1" noAdjustHandles="1" noChangeArrowheads="1" noChangeShapeType="1" noTextEdit="1"/>
              </p:cNvSpPr>
              <p:nvPr/>
            </p:nvSpPr>
            <p:spPr>
              <a:xfrm>
                <a:off x="3354415" y="2636664"/>
                <a:ext cx="653142" cy="385900"/>
              </a:xfrm>
              <a:prstGeom prst="roundRect">
                <a:avLst/>
              </a:prstGeom>
              <a:blipFill>
                <a:blip r:embed="rId2"/>
                <a:stretch>
                  <a:fillRect t="-5882" b="-23529"/>
                </a:stretch>
              </a:blipFill>
              <a:ln>
                <a:solidFill>
                  <a:srgbClr val="000000"/>
                </a:solidFill>
              </a:ln>
            </p:spPr>
            <p:txBody>
              <a:bodyPr/>
              <a:lstStyle/>
              <a:p>
                <a:r>
                  <a:rPr lang="en-VN">
                    <a:noFill/>
                  </a:rPr>
                  <a:t> </a:t>
                </a:r>
              </a:p>
            </p:txBody>
          </p:sp>
        </mc:Fallback>
      </mc:AlternateContent>
      <p:sp>
        <p:nvSpPr>
          <p:cNvPr id="9" name="Rounded Rectangle 8">
            <a:extLst>
              <a:ext uri="{FF2B5EF4-FFF2-40B4-BE49-F238E27FC236}">
                <a16:creationId xmlns:a16="http://schemas.microsoft.com/office/drawing/2014/main" id="{CD90BFEA-568F-6443-84A9-AC17762DB759}"/>
              </a:ext>
            </a:extLst>
          </p:cNvPr>
          <p:cNvSpPr/>
          <p:nvPr/>
        </p:nvSpPr>
        <p:spPr>
          <a:xfrm>
            <a:off x="4162943" y="2634193"/>
            <a:ext cx="653142" cy="385900"/>
          </a:xfrm>
          <a:prstGeom prst="roundRect">
            <a:avLst/>
          </a:prstGeom>
          <a:solidFill>
            <a:schemeClr val="bg1">
              <a:lumMod val="65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000" b="1" dirty="0">
                <a:solidFill>
                  <a:srgbClr val="000000"/>
                </a:solidFill>
                <a:latin typeface="Arial" panose="020B0604020202020204" pitchFamily="34" charset="0"/>
                <a:cs typeface="Arial" panose="020B0604020202020204" pitchFamily="34" charset="0"/>
              </a:rPr>
              <a:t>6</a:t>
            </a:r>
          </a:p>
        </p:txBody>
      </p:sp>
      <p:sp>
        <p:nvSpPr>
          <p:cNvPr id="10" name="Rounded Rectangle 9">
            <a:extLst>
              <a:ext uri="{FF2B5EF4-FFF2-40B4-BE49-F238E27FC236}">
                <a16:creationId xmlns:a16="http://schemas.microsoft.com/office/drawing/2014/main" id="{5FB509C4-085D-1647-EA70-9433E8BCBDD2}"/>
              </a:ext>
            </a:extLst>
          </p:cNvPr>
          <p:cNvSpPr/>
          <p:nvPr/>
        </p:nvSpPr>
        <p:spPr>
          <a:xfrm>
            <a:off x="4971471" y="2634193"/>
            <a:ext cx="653142" cy="385900"/>
          </a:xfrm>
          <a:prstGeom prst="roundRect">
            <a:avLst/>
          </a:prstGeom>
          <a:solidFill>
            <a:schemeClr val="bg1">
              <a:lumMod val="65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000" b="1" dirty="0">
                <a:solidFill>
                  <a:srgbClr val="000000"/>
                </a:solidFill>
                <a:latin typeface="Arial" panose="020B0604020202020204" pitchFamily="34" charset="0"/>
                <a:cs typeface="Arial" panose="020B0604020202020204" pitchFamily="34" charset="0"/>
              </a:rPr>
              <a:t>=</a:t>
            </a:r>
          </a:p>
        </p:txBody>
      </p:sp>
      <p:sp>
        <p:nvSpPr>
          <p:cNvPr id="11" name="Rounded Rectangle 10">
            <a:extLst>
              <a:ext uri="{FF2B5EF4-FFF2-40B4-BE49-F238E27FC236}">
                <a16:creationId xmlns:a16="http://schemas.microsoft.com/office/drawing/2014/main" id="{ED67CD1F-CEA1-4EBD-2956-96358B1B73C0}"/>
              </a:ext>
            </a:extLst>
          </p:cNvPr>
          <p:cNvSpPr/>
          <p:nvPr/>
        </p:nvSpPr>
        <p:spPr>
          <a:xfrm>
            <a:off x="5779999" y="2634193"/>
            <a:ext cx="653142" cy="385900"/>
          </a:xfrm>
          <a:prstGeom prst="roundRect">
            <a:avLst/>
          </a:prstGeom>
          <a:solidFill>
            <a:schemeClr val="bg1">
              <a:lumMod val="65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000" b="1" dirty="0">
                <a:solidFill>
                  <a:srgbClr val="000000"/>
                </a:solidFill>
                <a:latin typeface="Arial" panose="020B0604020202020204" pitchFamily="34" charset="0"/>
                <a:cs typeface="Arial" panose="020B0604020202020204" pitchFamily="34" charset="0"/>
              </a:rPr>
              <a:t>1</a:t>
            </a:r>
          </a:p>
        </p:txBody>
      </p:sp>
      <p:sp>
        <p:nvSpPr>
          <p:cNvPr id="13" name="Rounded Rectangle 12">
            <a:extLst>
              <a:ext uri="{FF2B5EF4-FFF2-40B4-BE49-F238E27FC236}">
                <a16:creationId xmlns:a16="http://schemas.microsoft.com/office/drawing/2014/main" id="{D6352CE7-5A8E-BBB7-1EA8-79417BADA258}"/>
              </a:ext>
            </a:extLst>
          </p:cNvPr>
          <p:cNvSpPr/>
          <p:nvPr/>
        </p:nvSpPr>
        <p:spPr>
          <a:xfrm>
            <a:off x="6588527" y="2633045"/>
            <a:ext cx="653142" cy="385900"/>
          </a:xfrm>
          <a:prstGeom prst="roundRect">
            <a:avLst/>
          </a:prstGeom>
          <a:solidFill>
            <a:schemeClr val="bg1">
              <a:lumMod val="65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000" b="1" dirty="0">
                <a:solidFill>
                  <a:srgbClr val="000000"/>
                </a:solidFill>
                <a:latin typeface="Arial" panose="020B0604020202020204" pitchFamily="34" charset="0"/>
                <a:cs typeface="Arial" panose="020B0604020202020204" pitchFamily="34" charset="0"/>
              </a:rPr>
              <a:t>=</a:t>
            </a:r>
          </a:p>
        </p:txBody>
      </p:sp>
      <p:sp>
        <p:nvSpPr>
          <p:cNvPr id="14" name="Rounded Rectangle 13">
            <a:extLst>
              <a:ext uri="{FF2B5EF4-FFF2-40B4-BE49-F238E27FC236}">
                <a16:creationId xmlns:a16="http://schemas.microsoft.com/office/drawing/2014/main" id="{58E4B055-6E21-7B1F-979A-0CBF8513C763}"/>
              </a:ext>
            </a:extLst>
          </p:cNvPr>
          <p:cNvSpPr/>
          <p:nvPr/>
        </p:nvSpPr>
        <p:spPr>
          <a:xfrm>
            <a:off x="7391233" y="2633045"/>
            <a:ext cx="653142" cy="385900"/>
          </a:xfrm>
          <a:prstGeom prst="roundRect">
            <a:avLst/>
          </a:prstGeom>
          <a:solidFill>
            <a:schemeClr val="bg1">
              <a:lumMod val="65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000" b="1" dirty="0">
                <a:solidFill>
                  <a:srgbClr val="000000"/>
                </a:solidFill>
                <a:latin typeface="Arial" panose="020B0604020202020204" pitchFamily="34" charset="0"/>
                <a:cs typeface="Arial" panose="020B0604020202020204" pitchFamily="34" charset="0"/>
              </a:rPr>
              <a:t>=</a:t>
            </a:r>
          </a:p>
        </p:txBody>
      </p:sp>
      <p:sp>
        <p:nvSpPr>
          <p:cNvPr id="15" name="TextBox 14">
            <a:extLst>
              <a:ext uri="{FF2B5EF4-FFF2-40B4-BE49-F238E27FC236}">
                <a16:creationId xmlns:a16="http://schemas.microsoft.com/office/drawing/2014/main" id="{708DC93B-7A3A-D9E5-6416-F778154143AF}"/>
              </a:ext>
            </a:extLst>
          </p:cNvPr>
          <p:cNvSpPr txBox="1"/>
          <p:nvPr/>
        </p:nvSpPr>
        <p:spPr>
          <a:xfrm>
            <a:off x="312689" y="3328857"/>
            <a:ext cx="4682692" cy="400110"/>
          </a:xfrm>
          <a:prstGeom prst="rect">
            <a:avLst/>
          </a:prstGeom>
          <a:noFill/>
        </p:spPr>
        <p:txBody>
          <a:bodyPr wrap="none" rtlCol="0">
            <a:spAutoFit/>
          </a:bodyPr>
          <a:lstStyle/>
          <a:p>
            <a:r>
              <a:rPr lang="en-VN" sz="2000" dirty="0"/>
              <a:t>Màn hình hiện ra kết quả như hình bên:</a:t>
            </a:r>
          </a:p>
        </p:txBody>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5348203" y="3597217"/>
            <a:ext cx="3483108" cy="1469436"/>
          </a:xfrm>
          <a:prstGeom prst="rect">
            <a:avLst/>
          </a:prstGeom>
        </p:spPr>
      </p:pic>
    </p:spTree>
    <p:extLst>
      <p:ext uri="{BB962C8B-B14F-4D97-AF65-F5344CB8AC3E}">
        <p14:creationId xmlns:p14="http://schemas.microsoft.com/office/powerpoint/2010/main" val="2588626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500" fill="hold"/>
                                        <p:tgtEl>
                                          <p:spTgt spid="10"/>
                                        </p:tgtEl>
                                        <p:attrNameLst>
                                          <p:attrName>ppt_x</p:attrName>
                                        </p:attrNameLst>
                                      </p:cBhvr>
                                      <p:tavLst>
                                        <p:tav tm="0">
                                          <p:val>
                                            <p:strVal val="#ppt_x"/>
                                          </p:val>
                                        </p:tav>
                                        <p:tav tm="100000">
                                          <p:val>
                                            <p:strVal val="#ppt_x"/>
                                          </p:val>
                                        </p:tav>
                                      </p:tavLst>
                                    </p:anim>
                                    <p:anim calcmode="lin" valueType="num">
                                      <p:cBhvr additive="base">
                                        <p:cTn id="36" dur="500" fill="hold"/>
                                        <p:tgtEl>
                                          <p:spTgt spid="10"/>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additive="base">
                                        <p:cTn id="39" dur="500" fill="hold"/>
                                        <p:tgtEl>
                                          <p:spTgt spid="11"/>
                                        </p:tgtEl>
                                        <p:attrNameLst>
                                          <p:attrName>ppt_x</p:attrName>
                                        </p:attrNameLst>
                                      </p:cBhvr>
                                      <p:tavLst>
                                        <p:tav tm="0">
                                          <p:val>
                                            <p:strVal val="#ppt_x"/>
                                          </p:val>
                                        </p:tav>
                                        <p:tav tm="100000">
                                          <p:val>
                                            <p:strVal val="#ppt_x"/>
                                          </p:val>
                                        </p:tav>
                                      </p:tavLst>
                                    </p:anim>
                                    <p:anim calcmode="lin" valueType="num">
                                      <p:cBhvr additive="base">
                                        <p:cTn id="40" dur="500" fill="hold"/>
                                        <p:tgtEl>
                                          <p:spTgt spid="11"/>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additive="base">
                                        <p:cTn id="43" dur="500" fill="hold"/>
                                        <p:tgtEl>
                                          <p:spTgt spid="13"/>
                                        </p:tgtEl>
                                        <p:attrNameLst>
                                          <p:attrName>ppt_x</p:attrName>
                                        </p:attrNameLst>
                                      </p:cBhvr>
                                      <p:tavLst>
                                        <p:tav tm="0">
                                          <p:val>
                                            <p:strVal val="#ppt_x"/>
                                          </p:val>
                                        </p:tav>
                                        <p:tav tm="100000">
                                          <p:val>
                                            <p:strVal val="#ppt_x"/>
                                          </p:val>
                                        </p:tav>
                                      </p:tavLst>
                                    </p:anim>
                                    <p:anim calcmode="lin" valueType="num">
                                      <p:cBhvr additive="base">
                                        <p:cTn id="44" dur="500" fill="hold"/>
                                        <p:tgtEl>
                                          <p:spTgt spid="13"/>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additive="base">
                                        <p:cTn id="47" dur="500" fill="hold"/>
                                        <p:tgtEl>
                                          <p:spTgt spid="14"/>
                                        </p:tgtEl>
                                        <p:attrNameLst>
                                          <p:attrName>ppt_x</p:attrName>
                                        </p:attrNameLst>
                                      </p:cBhvr>
                                      <p:tavLst>
                                        <p:tav tm="0">
                                          <p:val>
                                            <p:strVal val="#ppt_x"/>
                                          </p:val>
                                        </p:tav>
                                        <p:tav tm="100000">
                                          <p:val>
                                            <p:strVal val="#ppt_x"/>
                                          </p:val>
                                        </p:tav>
                                      </p:tavLst>
                                    </p:anim>
                                    <p:anim calcmode="lin" valueType="num">
                                      <p:cBhvr additive="base">
                                        <p:cTn id="4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2" presetClass="entr" presetSubtype="1" fill="hold" grpId="0" nodeType="click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wipe(up)">
                                      <p:cBhvr>
                                        <p:cTn id="53" dur="500"/>
                                        <p:tgtEl>
                                          <p:spTgt spid="15"/>
                                        </p:tgtEl>
                                      </p:cBhvr>
                                    </p:animEffect>
                                  </p:childTnLst>
                                </p:cTn>
                              </p:par>
                              <p:par>
                                <p:cTn id="54" presetID="22" presetClass="entr" presetSubtype="1" fill="hold" nodeType="withEffect">
                                  <p:stCondLst>
                                    <p:cond delay="0"/>
                                  </p:stCondLst>
                                  <p:childTnLst>
                                    <p:set>
                                      <p:cBhvr>
                                        <p:cTn id="55" dur="1" fill="hold">
                                          <p:stCondLst>
                                            <p:cond delay="0"/>
                                          </p:stCondLst>
                                        </p:cTn>
                                        <p:tgtEl>
                                          <p:spTgt spid="2"/>
                                        </p:tgtEl>
                                        <p:attrNameLst>
                                          <p:attrName>style.visibility</p:attrName>
                                        </p:attrNameLst>
                                      </p:cBhvr>
                                      <p:to>
                                        <p:strVal val="visible"/>
                                      </p:to>
                                    </p:set>
                                    <p:animEffect transition="in" filter="wipe(up)">
                                      <p:cBhvr>
                                        <p:cTn id="5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P spid="6" grpId="0" animBg="1"/>
      <p:bldP spid="7" grpId="0" animBg="1"/>
      <p:bldP spid="8" grpId="0" animBg="1"/>
      <p:bldP spid="9" grpId="0" animBg="1"/>
      <p:bldP spid="10" grpId="0" animBg="1"/>
      <p:bldP spid="11" grpId="0" animBg="1"/>
      <p:bldP spid="13" grpId="0" animBg="1"/>
      <p:bldP spid="14" grpId="0" animBg="1"/>
      <p:bldP spid="15" grpId="0"/>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504C6EB-234B-E3A7-C608-D1997C1641B1}"/>
              </a:ext>
            </a:extLst>
          </p:cNvPr>
          <p:cNvSpPr txBox="1"/>
          <p:nvPr/>
        </p:nvSpPr>
        <p:spPr>
          <a:xfrm>
            <a:off x="452120" y="297991"/>
            <a:ext cx="4737194" cy="600164"/>
          </a:xfrm>
          <a:prstGeom prst="rect">
            <a:avLst/>
          </a:prstGeom>
          <a:noFill/>
        </p:spPr>
        <p:txBody>
          <a:bodyPr wrap="none" rtlCol="0">
            <a:spAutoFit/>
          </a:bodyPr>
          <a:lstStyle/>
          <a:p>
            <a:pPr marL="342900" indent="-342900">
              <a:lnSpc>
                <a:spcPct val="150000"/>
              </a:lnSpc>
              <a:buFont typeface="Arial" panose="020B0604020202020204" pitchFamily="34" charset="0"/>
              <a:buChar char="•"/>
            </a:pPr>
            <a:r>
              <a:rPr lang="en-VN" sz="2200" dirty="0"/>
              <a:t>Ấn	</a:t>
            </a:r>
            <a:r>
              <a:rPr lang="en-VN" sz="2200"/>
              <a:t>         , </a:t>
            </a:r>
            <a:r>
              <a:rPr lang="en-VN" sz="2200" dirty="0"/>
              <a:t>kết quả như hình bên:</a:t>
            </a:r>
          </a:p>
        </p:txBody>
      </p:sp>
      <p:sp>
        <p:nvSpPr>
          <p:cNvPr id="3" name="Rounded Rectangle 2">
            <a:extLst>
              <a:ext uri="{FF2B5EF4-FFF2-40B4-BE49-F238E27FC236}">
                <a16:creationId xmlns:a16="http://schemas.microsoft.com/office/drawing/2014/main" id="{F6EDC22A-7DBC-EEB1-998E-DD34CB25554D}"/>
              </a:ext>
            </a:extLst>
          </p:cNvPr>
          <p:cNvSpPr/>
          <p:nvPr/>
        </p:nvSpPr>
        <p:spPr>
          <a:xfrm>
            <a:off x="1381905" y="412093"/>
            <a:ext cx="653142" cy="385900"/>
          </a:xfrm>
          <a:prstGeom prst="roundRect">
            <a:avLst/>
          </a:prstGeom>
          <a:solidFill>
            <a:schemeClr val="bg1">
              <a:lumMod val="65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000" b="1" dirty="0">
                <a:solidFill>
                  <a:srgbClr val="000000"/>
                </a:solidFill>
                <a:latin typeface="Arial" panose="020B0604020202020204" pitchFamily="34" charset="0"/>
                <a:cs typeface="Arial" panose="020B0604020202020204" pitchFamily="34" charset="0"/>
              </a:rPr>
              <a:t>=</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5CEEC92A-EA2E-5273-63F6-AABC0AADFF0B}"/>
                  </a:ext>
                </a:extLst>
              </p:cNvPr>
              <p:cNvSpPr txBox="1"/>
              <p:nvPr/>
            </p:nvSpPr>
            <p:spPr>
              <a:xfrm>
                <a:off x="452120" y="3433838"/>
                <a:ext cx="7530990" cy="728405"/>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r>
                        <m:rPr>
                          <m:nor/>
                        </m:rPr>
                        <a:rPr lang="en-VN" sz="2200" dirty="0" smtClean="0">
                          <a:latin typeface="Arial" panose="020B0604020202020204" pitchFamily="34" charset="0"/>
                          <a:cs typeface="Arial" panose="020B0604020202020204" pitchFamily="34" charset="0"/>
                        </a:rPr>
                        <m:t>V</m:t>
                      </m:r>
                      <m:r>
                        <m:rPr>
                          <m:nor/>
                        </m:rPr>
                        <a:rPr lang="en-VN" sz="2200" dirty="0" smtClean="0">
                          <a:latin typeface="Arial" panose="020B0604020202020204" pitchFamily="34" charset="0"/>
                          <a:cs typeface="Arial" panose="020B0604020202020204" pitchFamily="34" charset="0"/>
                        </a:rPr>
                        <m:t>ậ</m:t>
                      </m:r>
                      <m:r>
                        <m:rPr>
                          <m:nor/>
                        </m:rPr>
                        <a:rPr lang="en-VN" sz="2200" dirty="0" smtClean="0">
                          <a:latin typeface="Arial" panose="020B0604020202020204" pitchFamily="34" charset="0"/>
                          <a:cs typeface="Arial" panose="020B0604020202020204" pitchFamily="34" charset="0"/>
                        </a:rPr>
                        <m:t>y</m:t>
                      </m:r>
                      <m:r>
                        <m:rPr>
                          <m:nor/>
                        </m:rPr>
                        <a:rPr lang="en-VN" sz="2200" dirty="0" smtClean="0">
                          <a:latin typeface="Arial" panose="020B0604020202020204" pitchFamily="34" charset="0"/>
                          <a:cs typeface="Arial" panose="020B0604020202020204" pitchFamily="34" charset="0"/>
                        </a:rPr>
                        <m:t> </m:t>
                      </m:r>
                      <m:r>
                        <m:rPr>
                          <m:nor/>
                        </m:rPr>
                        <a:rPr lang="en-VN" sz="2200" dirty="0" smtClean="0">
                          <a:latin typeface="Arial" panose="020B0604020202020204" pitchFamily="34" charset="0"/>
                          <a:cs typeface="Arial" panose="020B0604020202020204" pitchFamily="34" charset="0"/>
                        </a:rPr>
                        <m:t>ph</m:t>
                      </m:r>
                      <m:r>
                        <m:rPr>
                          <m:nor/>
                        </m:rPr>
                        <a:rPr lang="en-VN" sz="2200" dirty="0" smtClean="0">
                          <a:latin typeface="Arial" panose="020B0604020202020204" pitchFamily="34" charset="0"/>
                          <a:cs typeface="Arial" panose="020B0604020202020204" pitchFamily="34" charset="0"/>
                        </a:rPr>
                        <m:t>ươ</m:t>
                      </m:r>
                      <m:r>
                        <m:rPr>
                          <m:nor/>
                        </m:rPr>
                        <a:rPr lang="en-VN" sz="2200" dirty="0" smtClean="0">
                          <a:latin typeface="Arial" panose="020B0604020202020204" pitchFamily="34" charset="0"/>
                          <a:cs typeface="Arial" panose="020B0604020202020204" pitchFamily="34" charset="0"/>
                        </a:rPr>
                        <m:t>ng</m:t>
                      </m:r>
                      <m:r>
                        <m:rPr>
                          <m:nor/>
                        </m:rPr>
                        <a:rPr lang="en-VN" sz="2200" dirty="0" smtClean="0">
                          <a:latin typeface="Arial" panose="020B0604020202020204" pitchFamily="34" charset="0"/>
                          <a:cs typeface="Arial" panose="020B0604020202020204" pitchFamily="34" charset="0"/>
                        </a:rPr>
                        <m:t> </m:t>
                      </m:r>
                      <m:r>
                        <m:rPr>
                          <m:nor/>
                        </m:rPr>
                        <a:rPr lang="en-VN" sz="2200" dirty="0" smtClean="0">
                          <a:latin typeface="Arial" panose="020B0604020202020204" pitchFamily="34" charset="0"/>
                          <a:cs typeface="Arial" panose="020B0604020202020204" pitchFamily="34" charset="0"/>
                        </a:rPr>
                        <m:t>tr</m:t>
                      </m:r>
                      <m:r>
                        <m:rPr>
                          <m:nor/>
                        </m:rPr>
                        <a:rPr lang="en-VN" sz="2200" dirty="0" smtClean="0">
                          <a:latin typeface="Arial" panose="020B0604020202020204" pitchFamily="34" charset="0"/>
                          <a:cs typeface="Arial" panose="020B0604020202020204" pitchFamily="34" charset="0"/>
                        </a:rPr>
                        <m:t>ì</m:t>
                      </m:r>
                      <m:r>
                        <m:rPr>
                          <m:nor/>
                        </m:rPr>
                        <a:rPr lang="en-VN" sz="2200" dirty="0" smtClean="0">
                          <a:latin typeface="Arial" panose="020B0604020202020204" pitchFamily="34" charset="0"/>
                          <a:cs typeface="Arial" panose="020B0604020202020204" pitchFamily="34" charset="0"/>
                        </a:rPr>
                        <m:t>nh</m:t>
                      </m:r>
                      <m:r>
                        <m:rPr>
                          <m:nor/>
                        </m:rPr>
                        <a:rPr lang="en-VN" sz="2200" dirty="0" smtClean="0">
                          <a:latin typeface="Arial" panose="020B0604020202020204" pitchFamily="34" charset="0"/>
                          <a:cs typeface="Arial" panose="020B0604020202020204" pitchFamily="34" charset="0"/>
                        </a:rPr>
                        <m:t> đã </m:t>
                      </m:r>
                      <m:r>
                        <m:rPr>
                          <m:nor/>
                        </m:rPr>
                        <a:rPr lang="en-VN" sz="2200" dirty="0" smtClean="0">
                          <a:latin typeface="Arial" panose="020B0604020202020204" pitchFamily="34" charset="0"/>
                          <a:cs typeface="Arial" panose="020B0604020202020204" pitchFamily="34" charset="0"/>
                        </a:rPr>
                        <m:t>cho</m:t>
                      </m:r>
                      <m:r>
                        <m:rPr>
                          <m:nor/>
                        </m:rPr>
                        <a:rPr lang="en-VN" sz="2200" dirty="0" smtClean="0">
                          <a:latin typeface="Arial" panose="020B0604020202020204" pitchFamily="34" charset="0"/>
                          <a:cs typeface="Arial" panose="020B0604020202020204" pitchFamily="34" charset="0"/>
                        </a:rPr>
                        <m:t> </m:t>
                      </m:r>
                      <m:r>
                        <m:rPr>
                          <m:nor/>
                        </m:rPr>
                        <a:rPr lang="en-VN" sz="2200" dirty="0" smtClean="0">
                          <a:latin typeface="Arial" panose="020B0604020202020204" pitchFamily="34" charset="0"/>
                          <a:cs typeface="Arial" panose="020B0604020202020204" pitchFamily="34" charset="0"/>
                        </a:rPr>
                        <m:t>c</m:t>
                      </m:r>
                      <m:r>
                        <m:rPr>
                          <m:nor/>
                        </m:rPr>
                        <a:rPr lang="en-VN" sz="2200" dirty="0" smtClean="0">
                          <a:latin typeface="Arial" panose="020B0604020202020204" pitchFamily="34" charset="0"/>
                          <a:cs typeface="Arial" panose="020B0604020202020204" pitchFamily="34" charset="0"/>
                        </a:rPr>
                        <m:t>ó </m:t>
                      </m:r>
                      <m:r>
                        <m:rPr>
                          <m:nor/>
                        </m:rPr>
                        <a:rPr lang="en-VN" sz="2200" dirty="0" smtClean="0">
                          <a:latin typeface="Arial" panose="020B0604020202020204" pitchFamily="34" charset="0"/>
                          <a:cs typeface="Arial" panose="020B0604020202020204" pitchFamily="34" charset="0"/>
                        </a:rPr>
                        <m:t>nghi</m:t>
                      </m:r>
                      <m:r>
                        <m:rPr>
                          <m:nor/>
                        </m:rPr>
                        <a:rPr lang="en-VN" sz="2200" dirty="0" smtClean="0">
                          <a:latin typeface="Arial" panose="020B0604020202020204" pitchFamily="34" charset="0"/>
                          <a:cs typeface="Arial" panose="020B0604020202020204" pitchFamily="34" charset="0"/>
                        </a:rPr>
                        <m:t>ệ</m:t>
                      </m:r>
                      <m:r>
                        <m:rPr>
                          <m:nor/>
                        </m:rPr>
                        <a:rPr lang="en-VN" sz="2200" dirty="0" smtClean="0">
                          <a:latin typeface="Arial" panose="020B0604020202020204" pitchFamily="34" charset="0"/>
                          <a:cs typeface="Arial" panose="020B0604020202020204" pitchFamily="34" charset="0"/>
                        </a:rPr>
                        <m:t>m</m:t>
                      </m:r>
                      <m:r>
                        <m:rPr>
                          <m:nor/>
                        </m:rPr>
                        <a:rPr lang="en-VN" sz="2200" dirty="0" smtClean="0">
                          <a:latin typeface="Arial" panose="020B0604020202020204" pitchFamily="34" charset="0"/>
                          <a:cs typeface="Arial" panose="020B0604020202020204" pitchFamily="34" charset="0"/>
                        </a:rPr>
                        <m:t> </m:t>
                      </m:r>
                      <m:r>
                        <m:rPr>
                          <m:nor/>
                        </m:rPr>
                        <a:rPr lang="en-VN" sz="2200" dirty="0" smtClean="0">
                          <a:latin typeface="Arial" panose="020B0604020202020204" pitchFamily="34" charset="0"/>
                          <a:cs typeface="Arial" panose="020B0604020202020204" pitchFamily="34" charset="0"/>
                        </a:rPr>
                        <m:t>l</m:t>
                      </m:r>
                      <m:r>
                        <m:rPr>
                          <m:nor/>
                        </m:rPr>
                        <a:rPr lang="en-VN" sz="2200" dirty="0" smtClean="0">
                          <a:latin typeface="Arial" panose="020B0604020202020204" pitchFamily="34" charset="0"/>
                          <a:cs typeface="Arial" panose="020B0604020202020204" pitchFamily="34" charset="0"/>
                        </a:rPr>
                        <m:t>à </m:t>
                      </m:r>
                      <m:r>
                        <m:rPr>
                          <m:nor/>
                        </m:rPr>
                        <a:rPr lang="en-VN" sz="2200" dirty="0" smtClean="0">
                          <a:latin typeface="Arial" panose="020B0604020202020204" pitchFamily="34" charset="0"/>
                          <a:cs typeface="Arial" panose="020B0604020202020204" pitchFamily="34" charset="0"/>
                        </a:rPr>
                        <m:t>x</m:t>
                      </m:r>
                      <m:r>
                        <m:rPr>
                          <m:nor/>
                        </m:rPr>
                        <a:rPr lang="en-VN" sz="2200" dirty="0" smtClean="0">
                          <a:latin typeface="Arial" panose="020B0604020202020204" pitchFamily="34" charset="0"/>
                          <a:cs typeface="Arial" panose="020B0604020202020204" pitchFamily="34" charset="0"/>
                        </a:rPr>
                        <m:t> = 1 </m:t>
                      </m:r>
                      <m:r>
                        <m:rPr>
                          <m:nor/>
                        </m:rPr>
                        <a:rPr lang="en-VN" sz="2200" dirty="0" smtClean="0">
                          <a:latin typeface="Arial" panose="020B0604020202020204" pitchFamily="34" charset="0"/>
                          <a:cs typeface="Arial" panose="020B0604020202020204" pitchFamily="34" charset="0"/>
                        </a:rPr>
                        <m:t>v</m:t>
                      </m:r>
                      <m:r>
                        <m:rPr>
                          <m:nor/>
                        </m:rPr>
                        <a:rPr lang="en-VN" sz="2200" dirty="0" smtClean="0">
                          <a:latin typeface="Arial" panose="020B0604020202020204" pitchFamily="34" charset="0"/>
                          <a:cs typeface="Arial" panose="020B0604020202020204" pitchFamily="34" charset="0"/>
                        </a:rPr>
                        <m:t>à </m:t>
                      </m:r>
                      <m:r>
                        <m:rPr>
                          <m:nor/>
                        </m:rPr>
                        <a:rPr lang="en-VN" sz="2200" dirty="0" smtClean="0">
                          <a:latin typeface="Arial" panose="020B0604020202020204" pitchFamily="34" charset="0"/>
                          <a:cs typeface="Arial" panose="020B0604020202020204" pitchFamily="34" charset="0"/>
                        </a:rPr>
                        <m:t>x</m:t>
                      </m:r>
                      <m:r>
                        <m:rPr>
                          <m:nor/>
                        </m:rPr>
                        <a:rPr lang="en-VN" sz="2200" dirty="0" smtClean="0">
                          <a:latin typeface="Arial" panose="020B0604020202020204" pitchFamily="34" charset="0"/>
                          <a:cs typeface="Arial" panose="020B0604020202020204" pitchFamily="34" charset="0"/>
                        </a:rPr>
                        <m:t> =</m:t>
                      </m:r>
                      <m:r>
                        <a:rPr lang="en-US" sz="2200" b="0" i="1" dirty="0" smtClean="0">
                          <a:latin typeface="Cambria Math" panose="02040503050406030204" pitchFamily="18" charset="0"/>
                          <a:cs typeface="Arial" panose="020B0604020202020204" pitchFamily="34" charset="0"/>
                        </a:rPr>
                        <m:t> </m:t>
                      </m:r>
                      <m:f>
                        <m:fPr>
                          <m:ctrlPr>
                            <a:rPr lang="en-VN" sz="2200" i="1" smtClean="0">
                              <a:latin typeface="Cambria Math" panose="02040503050406030204" pitchFamily="18" charset="0"/>
                            </a:rPr>
                          </m:ctrlPr>
                        </m:fPr>
                        <m:num>
                          <m:r>
                            <a:rPr lang="en-US" sz="2200" b="0" i="1" smtClean="0">
                              <a:latin typeface="Cambria Math" panose="02040503050406030204" pitchFamily="18" charset="0"/>
                            </a:rPr>
                            <m:t>1</m:t>
                          </m:r>
                        </m:num>
                        <m:den>
                          <m:r>
                            <a:rPr lang="en-US" sz="2200" b="0" i="1" smtClean="0">
                              <a:latin typeface="Cambria Math" panose="02040503050406030204" pitchFamily="18" charset="0"/>
                            </a:rPr>
                            <m:t>5</m:t>
                          </m:r>
                        </m:den>
                      </m:f>
                      <m:r>
                        <a:rPr lang="en-US" sz="2200" b="0" i="1" smtClean="0">
                          <a:latin typeface="Cambria Math" panose="02040503050406030204" pitchFamily="18" charset="0"/>
                        </a:rPr>
                        <m:t>.</m:t>
                      </m:r>
                    </m:oMath>
                  </m:oMathPara>
                </a14:m>
                <a:endParaRPr lang="en-VN" sz="2200" dirty="0">
                  <a:latin typeface="Arial" panose="020B0604020202020204" pitchFamily="34" charset="0"/>
                  <a:cs typeface="Arial" panose="020B0604020202020204" pitchFamily="34" charset="0"/>
                </a:endParaRPr>
              </a:p>
            </p:txBody>
          </p:sp>
        </mc:Choice>
        <mc:Fallback xmlns="">
          <p:sp>
            <p:nvSpPr>
              <p:cNvPr id="7" name="TextBox 6">
                <a:extLst>
                  <a:ext uri="{FF2B5EF4-FFF2-40B4-BE49-F238E27FC236}">
                    <a16:creationId xmlns:a16="http://schemas.microsoft.com/office/drawing/2014/main" id="{5CEEC92A-EA2E-5273-63F6-AABC0AADFF0B}"/>
                  </a:ext>
                </a:extLst>
              </p:cNvPr>
              <p:cNvSpPr txBox="1">
                <a:spLocks noRot="1" noChangeAspect="1" noMove="1" noResize="1" noEditPoints="1" noAdjustHandles="1" noChangeArrowheads="1" noChangeShapeType="1" noTextEdit="1"/>
              </p:cNvSpPr>
              <p:nvPr/>
            </p:nvSpPr>
            <p:spPr>
              <a:xfrm>
                <a:off x="452120" y="3433838"/>
                <a:ext cx="7530990" cy="728405"/>
              </a:xfrm>
              <a:prstGeom prst="rect">
                <a:avLst/>
              </a:prstGeom>
              <a:blipFill>
                <a:blip r:embed="rId2"/>
                <a:stretch>
                  <a:fillRect/>
                </a:stretch>
              </a:blipFill>
            </p:spPr>
            <p:txBody>
              <a:bodyPr/>
              <a:lstStyle/>
              <a:p>
                <a:r>
                  <a:rPr lang="en-US">
                    <a:noFill/>
                  </a:rPr>
                  <a:t> </a:t>
                </a:r>
              </a:p>
            </p:txBody>
          </p:sp>
        </mc:Fallback>
      </mc:AlternateContent>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colorTemperature colorTemp="47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644168" y="1401754"/>
            <a:ext cx="3855663" cy="1536436"/>
          </a:xfrm>
          <a:prstGeom prst="rect">
            <a:avLst/>
          </a:prstGeom>
        </p:spPr>
      </p:pic>
      <p:sp>
        <p:nvSpPr>
          <p:cNvPr id="8" name="Rectangle 7"/>
          <p:cNvSpPr/>
          <p:nvPr/>
        </p:nvSpPr>
        <p:spPr>
          <a:xfrm>
            <a:off x="0" y="4492487"/>
            <a:ext cx="9144000" cy="651013"/>
          </a:xfrm>
          <a:prstGeom prst="rect">
            <a:avLst/>
          </a:prstGeom>
          <a:solidFill>
            <a:srgbClr val="FFFCD4"/>
          </a:solidFill>
          <a:ln>
            <a:solidFill>
              <a:srgbClr val="FFFC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49264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sp>
        <p:nvSpPr>
          <p:cNvPr id="574" name="Google Shape;574;p35"/>
          <p:cNvSpPr txBox="1">
            <a:spLocks noGrp="1"/>
          </p:cNvSpPr>
          <p:nvPr>
            <p:ph type="title"/>
          </p:nvPr>
        </p:nvSpPr>
        <p:spPr>
          <a:xfrm>
            <a:off x="1250339" y="2587529"/>
            <a:ext cx="6631967" cy="899094"/>
          </a:xfrm>
          <a:prstGeom prst="rect">
            <a:avLst/>
          </a:prstGeom>
        </p:spPr>
        <p:txBody>
          <a:bodyPr spcFirstLastPara="1" wrap="square" lIns="91425" tIns="91425" rIns="91425" bIns="91425" anchor="b" anchorCtr="0">
            <a:noAutofit/>
          </a:bodyPr>
          <a:lstStyle/>
          <a:p>
            <a:pPr marL="0" lvl="0" indent="0" algn="ctr" rtl="0">
              <a:lnSpc>
                <a:spcPct val="150000"/>
              </a:lnSpc>
              <a:spcBef>
                <a:spcPts val="0"/>
              </a:spcBef>
              <a:spcAft>
                <a:spcPts val="0"/>
              </a:spcAft>
              <a:buNone/>
            </a:pPr>
            <a:r>
              <a:rPr lang="en" sz="3600" b="1">
                <a:solidFill>
                  <a:srgbClr val="FF9300"/>
                </a:solidFill>
                <a:latin typeface="Arial" panose="020B0604020202020204" pitchFamily="34" charset="0"/>
                <a:cs typeface="Arial" panose="020B0604020202020204" pitchFamily="34" charset="0"/>
              </a:rPr>
              <a:t>Phương </a:t>
            </a:r>
            <a:r>
              <a:rPr lang="en" sz="3600" b="1" dirty="0" err="1">
                <a:solidFill>
                  <a:srgbClr val="FF9300"/>
                </a:solidFill>
                <a:latin typeface="Arial" panose="020B0604020202020204" pitchFamily="34" charset="0"/>
                <a:cs typeface="Arial" panose="020B0604020202020204" pitchFamily="34" charset="0"/>
              </a:rPr>
              <a:t>trình</a:t>
            </a:r>
            <a:r>
              <a:rPr lang="en" sz="3600" b="1" dirty="0">
                <a:solidFill>
                  <a:srgbClr val="FF9300"/>
                </a:solidFill>
                <a:latin typeface="Arial" panose="020B0604020202020204" pitchFamily="34" charset="0"/>
                <a:cs typeface="Arial" panose="020B0604020202020204" pitchFamily="34" charset="0"/>
              </a:rPr>
              <a:t> </a:t>
            </a:r>
            <a:r>
              <a:rPr lang="en" sz="3600" b="1" dirty="0" err="1">
                <a:solidFill>
                  <a:srgbClr val="FF9300"/>
                </a:solidFill>
                <a:latin typeface="Arial" panose="020B0604020202020204" pitchFamily="34" charset="0"/>
                <a:cs typeface="Arial" panose="020B0604020202020204" pitchFamily="34" charset="0"/>
              </a:rPr>
              <a:t>bậc</a:t>
            </a:r>
            <a:r>
              <a:rPr lang="en" sz="3600" b="1" dirty="0">
                <a:solidFill>
                  <a:srgbClr val="FF9300"/>
                </a:solidFill>
                <a:latin typeface="Arial" panose="020B0604020202020204" pitchFamily="34" charset="0"/>
                <a:cs typeface="Arial" panose="020B0604020202020204" pitchFamily="34" charset="0"/>
              </a:rPr>
              <a:t> </a:t>
            </a:r>
            <a:r>
              <a:rPr lang="en" sz="3600" b="1" dirty="0" err="1">
                <a:solidFill>
                  <a:srgbClr val="FF9300"/>
                </a:solidFill>
                <a:latin typeface="Arial" panose="020B0604020202020204" pitchFamily="34" charset="0"/>
                <a:cs typeface="Arial" panose="020B0604020202020204" pitchFamily="34" charset="0"/>
              </a:rPr>
              <a:t>hai</a:t>
            </a:r>
            <a:r>
              <a:rPr lang="en" sz="3600" b="1" dirty="0">
                <a:solidFill>
                  <a:srgbClr val="FF9300"/>
                </a:solidFill>
                <a:latin typeface="Arial" panose="020B0604020202020204" pitchFamily="34" charset="0"/>
                <a:cs typeface="Arial" panose="020B0604020202020204" pitchFamily="34" charset="0"/>
              </a:rPr>
              <a:t> </a:t>
            </a:r>
            <a:r>
              <a:rPr lang="en" sz="3600" b="1" dirty="0" err="1">
                <a:solidFill>
                  <a:srgbClr val="FF9300"/>
                </a:solidFill>
                <a:latin typeface="Arial" panose="020B0604020202020204" pitchFamily="34" charset="0"/>
                <a:cs typeface="Arial" panose="020B0604020202020204" pitchFamily="34" charset="0"/>
              </a:rPr>
              <a:t>một</a:t>
            </a:r>
            <a:r>
              <a:rPr lang="en" sz="3600" b="1" dirty="0">
                <a:solidFill>
                  <a:srgbClr val="FF9300"/>
                </a:solidFill>
                <a:latin typeface="Arial" panose="020B0604020202020204" pitchFamily="34" charset="0"/>
                <a:cs typeface="Arial" panose="020B0604020202020204" pitchFamily="34" charset="0"/>
              </a:rPr>
              <a:t> </a:t>
            </a:r>
            <a:r>
              <a:rPr lang="en" sz="3600" b="1" dirty="0" err="1">
                <a:solidFill>
                  <a:srgbClr val="FF9300"/>
                </a:solidFill>
                <a:latin typeface="Arial" panose="020B0604020202020204" pitchFamily="34" charset="0"/>
                <a:cs typeface="Arial" panose="020B0604020202020204" pitchFamily="34" charset="0"/>
              </a:rPr>
              <a:t>ẩn</a:t>
            </a:r>
            <a:endParaRPr sz="3600" b="1" dirty="0">
              <a:solidFill>
                <a:srgbClr val="FF9300"/>
              </a:solidFill>
              <a:latin typeface="Arial" panose="020B0604020202020204" pitchFamily="34" charset="0"/>
              <a:cs typeface="Arial" panose="020B0604020202020204" pitchFamily="34" charset="0"/>
            </a:endParaRPr>
          </a:p>
        </p:txBody>
      </p:sp>
      <p:grpSp>
        <p:nvGrpSpPr>
          <p:cNvPr id="576" name="Google Shape;576;p35"/>
          <p:cNvGrpSpPr/>
          <p:nvPr/>
        </p:nvGrpSpPr>
        <p:grpSpPr>
          <a:xfrm>
            <a:off x="7783346" y="490666"/>
            <a:ext cx="901968" cy="901968"/>
            <a:chOff x="1350404" y="-3124999"/>
            <a:chExt cx="1570279" cy="1570279"/>
          </a:xfrm>
        </p:grpSpPr>
        <p:sp>
          <p:nvSpPr>
            <p:cNvPr id="577" name="Google Shape;577;p35"/>
            <p:cNvSpPr/>
            <p:nvPr/>
          </p:nvSpPr>
          <p:spPr>
            <a:xfrm>
              <a:off x="2135530" y="-3124999"/>
              <a:ext cx="2889" cy="1570279"/>
            </a:xfrm>
            <a:custGeom>
              <a:avLst/>
              <a:gdLst/>
              <a:ahLst/>
              <a:cxnLst/>
              <a:rect l="l" t="t" r="r" b="b"/>
              <a:pathLst>
                <a:path w="2889" h="1570279" extrusionOk="0">
                  <a:moveTo>
                    <a:pt x="0" y="0"/>
                  </a:moveTo>
                  <a:lnTo>
                    <a:pt x="0" y="1570280"/>
                  </a:lnTo>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8" name="Google Shape;578;p35"/>
            <p:cNvSpPr/>
            <p:nvPr/>
          </p:nvSpPr>
          <p:spPr>
            <a:xfrm>
              <a:off x="1350404" y="-2339874"/>
              <a:ext cx="1570279" cy="2889"/>
            </a:xfrm>
            <a:custGeom>
              <a:avLst/>
              <a:gdLst/>
              <a:ahLst/>
              <a:cxnLst/>
              <a:rect l="l" t="t" r="r" b="b"/>
              <a:pathLst>
                <a:path w="1570279" h="2889" extrusionOk="0">
                  <a:moveTo>
                    <a:pt x="1570280" y="0"/>
                  </a:moveTo>
                  <a:lnTo>
                    <a:pt x="0" y="0"/>
                  </a:lnTo>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9" name="Google Shape;579;p35"/>
            <p:cNvSpPr/>
            <p:nvPr/>
          </p:nvSpPr>
          <p:spPr>
            <a:xfrm>
              <a:off x="1580345" y="-2895030"/>
              <a:ext cx="1110370" cy="1110341"/>
            </a:xfrm>
            <a:custGeom>
              <a:avLst/>
              <a:gdLst/>
              <a:ahLst/>
              <a:cxnLst/>
              <a:rect l="l" t="t" r="r" b="b"/>
              <a:pathLst>
                <a:path w="1110370" h="1110341" extrusionOk="0">
                  <a:moveTo>
                    <a:pt x="1110371" y="0"/>
                  </a:moveTo>
                  <a:lnTo>
                    <a:pt x="0" y="1110342"/>
                  </a:lnTo>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0" name="Google Shape;580;p35"/>
            <p:cNvSpPr/>
            <p:nvPr/>
          </p:nvSpPr>
          <p:spPr>
            <a:xfrm>
              <a:off x="1580345" y="-2895030"/>
              <a:ext cx="1110370" cy="1110341"/>
            </a:xfrm>
            <a:custGeom>
              <a:avLst/>
              <a:gdLst/>
              <a:ahLst/>
              <a:cxnLst/>
              <a:rect l="l" t="t" r="r" b="b"/>
              <a:pathLst>
                <a:path w="1110370" h="1110341" extrusionOk="0">
                  <a:moveTo>
                    <a:pt x="1110371" y="1110342"/>
                  </a:moveTo>
                  <a:lnTo>
                    <a:pt x="0" y="0"/>
                  </a:lnTo>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581" name="Google Shape;581;p35"/>
          <p:cNvGrpSpPr/>
          <p:nvPr/>
        </p:nvGrpSpPr>
        <p:grpSpPr>
          <a:xfrm>
            <a:off x="279077" y="3795495"/>
            <a:ext cx="1266652" cy="1056012"/>
            <a:chOff x="5378191" y="1701500"/>
            <a:chExt cx="611171" cy="509535"/>
          </a:xfrm>
        </p:grpSpPr>
        <p:sp>
          <p:nvSpPr>
            <p:cNvPr id="582" name="Google Shape;582;p35"/>
            <p:cNvSpPr/>
            <p:nvPr/>
          </p:nvSpPr>
          <p:spPr>
            <a:xfrm>
              <a:off x="5378191" y="1701500"/>
              <a:ext cx="611171" cy="509535"/>
            </a:xfrm>
            <a:custGeom>
              <a:avLst/>
              <a:gdLst/>
              <a:ahLst/>
              <a:cxnLst/>
              <a:rect l="l" t="t" r="r" b="b"/>
              <a:pathLst>
                <a:path w="1266676" h="1056032" extrusionOk="0">
                  <a:moveTo>
                    <a:pt x="1101761" y="1056032"/>
                  </a:moveTo>
                  <a:lnTo>
                    <a:pt x="164915" y="1056032"/>
                  </a:lnTo>
                  <a:cubicBezTo>
                    <a:pt x="73835" y="1056032"/>
                    <a:pt x="0" y="982197"/>
                    <a:pt x="0" y="891118"/>
                  </a:cubicBezTo>
                  <a:lnTo>
                    <a:pt x="0" y="164915"/>
                  </a:lnTo>
                  <a:cubicBezTo>
                    <a:pt x="0" y="73836"/>
                    <a:pt x="73835" y="0"/>
                    <a:pt x="164915" y="0"/>
                  </a:cubicBezTo>
                  <a:lnTo>
                    <a:pt x="1101761" y="0"/>
                  </a:lnTo>
                  <a:cubicBezTo>
                    <a:pt x="1192841" y="0"/>
                    <a:pt x="1266677" y="73836"/>
                    <a:pt x="1266677" y="164915"/>
                  </a:cubicBezTo>
                  <a:lnTo>
                    <a:pt x="1266677" y="891118"/>
                  </a:lnTo>
                  <a:cubicBezTo>
                    <a:pt x="1266677" y="982197"/>
                    <a:pt x="1192841" y="1056032"/>
                    <a:pt x="1101761" y="1056032"/>
                  </a:cubicBezTo>
                  <a:close/>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3" name="Google Shape;583;p35"/>
            <p:cNvSpPr/>
            <p:nvPr/>
          </p:nvSpPr>
          <p:spPr>
            <a:xfrm>
              <a:off x="5497928" y="1776815"/>
              <a:ext cx="34526" cy="34526"/>
            </a:xfrm>
            <a:custGeom>
              <a:avLst/>
              <a:gdLst/>
              <a:ahLst/>
              <a:cxnLst/>
              <a:rect l="l" t="t" r="r" b="b"/>
              <a:pathLst>
                <a:path w="71556" h="71556" extrusionOk="0">
                  <a:moveTo>
                    <a:pt x="71556" y="35778"/>
                  </a:moveTo>
                  <a:cubicBezTo>
                    <a:pt x="71556" y="16028"/>
                    <a:pt x="55528" y="0"/>
                    <a:pt x="35778" y="0"/>
                  </a:cubicBezTo>
                  <a:cubicBezTo>
                    <a:pt x="16028" y="0"/>
                    <a:pt x="0" y="16028"/>
                    <a:pt x="0" y="35778"/>
                  </a:cubicBezTo>
                  <a:cubicBezTo>
                    <a:pt x="0" y="55529"/>
                    <a:pt x="16028" y="71557"/>
                    <a:pt x="35778" y="71557"/>
                  </a:cubicBezTo>
                  <a:cubicBezTo>
                    <a:pt x="55528" y="71557"/>
                    <a:pt x="71556" y="55529"/>
                    <a:pt x="71556" y="3577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4" name="Google Shape;584;p35"/>
            <p:cNvSpPr/>
            <p:nvPr/>
          </p:nvSpPr>
          <p:spPr>
            <a:xfrm>
              <a:off x="5608451" y="1776815"/>
              <a:ext cx="34526" cy="34526"/>
            </a:xfrm>
            <a:custGeom>
              <a:avLst/>
              <a:gdLst/>
              <a:ahLst/>
              <a:cxnLst/>
              <a:rect l="l" t="t" r="r" b="b"/>
              <a:pathLst>
                <a:path w="71557" h="71556" extrusionOk="0">
                  <a:moveTo>
                    <a:pt x="71557" y="35778"/>
                  </a:moveTo>
                  <a:cubicBezTo>
                    <a:pt x="71557" y="16028"/>
                    <a:pt x="55528" y="0"/>
                    <a:pt x="35778" y="0"/>
                  </a:cubicBezTo>
                  <a:cubicBezTo>
                    <a:pt x="16028" y="0"/>
                    <a:pt x="0" y="16028"/>
                    <a:pt x="0" y="35778"/>
                  </a:cubicBezTo>
                  <a:cubicBezTo>
                    <a:pt x="0" y="55529"/>
                    <a:pt x="16028" y="71557"/>
                    <a:pt x="35778" y="71557"/>
                  </a:cubicBezTo>
                  <a:cubicBezTo>
                    <a:pt x="55528" y="71557"/>
                    <a:pt x="71557" y="55529"/>
                    <a:pt x="71557" y="35778"/>
                  </a:cubicBezTo>
                  <a:close/>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5" name="Google Shape;585;p35"/>
            <p:cNvSpPr/>
            <p:nvPr/>
          </p:nvSpPr>
          <p:spPr>
            <a:xfrm>
              <a:off x="5719011" y="1776815"/>
              <a:ext cx="34526" cy="34526"/>
            </a:xfrm>
            <a:custGeom>
              <a:avLst/>
              <a:gdLst/>
              <a:ahLst/>
              <a:cxnLst/>
              <a:rect l="l" t="t" r="r" b="b"/>
              <a:pathLst>
                <a:path w="71557" h="71556" extrusionOk="0">
                  <a:moveTo>
                    <a:pt x="71557" y="35778"/>
                  </a:moveTo>
                  <a:cubicBezTo>
                    <a:pt x="71557" y="16028"/>
                    <a:pt x="55529" y="0"/>
                    <a:pt x="35778" y="0"/>
                  </a:cubicBezTo>
                  <a:cubicBezTo>
                    <a:pt x="16028" y="0"/>
                    <a:pt x="0" y="16028"/>
                    <a:pt x="0" y="35778"/>
                  </a:cubicBezTo>
                  <a:cubicBezTo>
                    <a:pt x="0" y="55529"/>
                    <a:pt x="16028" y="71557"/>
                    <a:pt x="35778" y="71557"/>
                  </a:cubicBezTo>
                  <a:cubicBezTo>
                    <a:pt x="55529" y="71557"/>
                    <a:pt x="71557" y="55529"/>
                    <a:pt x="71557" y="3577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6" name="Google Shape;586;p35"/>
            <p:cNvSpPr/>
            <p:nvPr/>
          </p:nvSpPr>
          <p:spPr>
            <a:xfrm>
              <a:off x="5829571" y="1776815"/>
              <a:ext cx="34526" cy="34526"/>
            </a:xfrm>
            <a:custGeom>
              <a:avLst/>
              <a:gdLst/>
              <a:ahLst/>
              <a:cxnLst/>
              <a:rect l="l" t="t" r="r" b="b"/>
              <a:pathLst>
                <a:path w="71557" h="71556" extrusionOk="0">
                  <a:moveTo>
                    <a:pt x="71557" y="35778"/>
                  </a:moveTo>
                  <a:cubicBezTo>
                    <a:pt x="71557" y="16028"/>
                    <a:pt x="55529" y="0"/>
                    <a:pt x="35778" y="0"/>
                  </a:cubicBezTo>
                  <a:cubicBezTo>
                    <a:pt x="16028" y="0"/>
                    <a:pt x="0" y="16028"/>
                    <a:pt x="0" y="35778"/>
                  </a:cubicBezTo>
                  <a:cubicBezTo>
                    <a:pt x="0" y="55529"/>
                    <a:pt x="16028" y="71557"/>
                    <a:pt x="35778" y="71557"/>
                  </a:cubicBezTo>
                  <a:cubicBezTo>
                    <a:pt x="55529" y="71557"/>
                    <a:pt x="71557" y="55529"/>
                    <a:pt x="71557" y="35778"/>
                  </a:cubicBezTo>
                  <a:close/>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7" name="Google Shape;587;p35"/>
            <p:cNvSpPr/>
            <p:nvPr/>
          </p:nvSpPr>
          <p:spPr>
            <a:xfrm>
              <a:off x="5497928" y="1882549"/>
              <a:ext cx="34526" cy="34526"/>
            </a:xfrm>
            <a:custGeom>
              <a:avLst/>
              <a:gdLst/>
              <a:ahLst/>
              <a:cxnLst/>
              <a:rect l="l" t="t" r="r" b="b"/>
              <a:pathLst>
                <a:path w="71556" h="71556" extrusionOk="0">
                  <a:moveTo>
                    <a:pt x="71556" y="35778"/>
                  </a:moveTo>
                  <a:cubicBezTo>
                    <a:pt x="71556" y="16028"/>
                    <a:pt x="55528" y="0"/>
                    <a:pt x="35778" y="0"/>
                  </a:cubicBezTo>
                  <a:cubicBezTo>
                    <a:pt x="16028" y="0"/>
                    <a:pt x="0" y="16028"/>
                    <a:pt x="0" y="35778"/>
                  </a:cubicBezTo>
                  <a:cubicBezTo>
                    <a:pt x="0" y="55529"/>
                    <a:pt x="16028" y="71557"/>
                    <a:pt x="35778" y="71557"/>
                  </a:cubicBezTo>
                  <a:cubicBezTo>
                    <a:pt x="55528" y="71557"/>
                    <a:pt x="71556" y="55529"/>
                    <a:pt x="71556" y="35778"/>
                  </a:cubicBezTo>
                  <a:close/>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8" name="Google Shape;588;p35"/>
            <p:cNvSpPr/>
            <p:nvPr/>
          </p:nvSpPr>
          <p:spPr>
            <a:xfrm>
              <a:off x="5608451" y="1882549"/>
              <a:ext cx="34526" cy="34526"/>
            </a:xfrm>
            <a:custGeom>
              <a:avLst/>
              <a:gdLst/>
              <a:ahLst/>
              <a:cxnLst/>
              <a:rect l="l" t="t" r="r" b="b"/>
              <a:pathLst>
                <a:path w="71557" h="71556" extrusionOk="0">
                  <a:moveTo>
                    <a:pt x="71557" y="35778"/>
                  </a:moveTo>
                  <a:cubicBezTo>
                    <a:pt x="71557" y="16028"/>
                    <a:pt x="55528" y="0"/>
                    <a:pt x="35778" y="0"/>
                  </a:cubicBezTo>
                  <a:cubicBezTo>
                    <a:pt x="16028" y="0"/>
                    <a:pt x="0" y="16028"/>
                    <a:pt x="0" y="35778"/>
                  </a:cubicBezTo>
                  <a:cubicBezTo>
                    <a:pt x="0" y="55529"/>
                    <a:pt x="16028" y="71557"/>
                    <a:pt x="35778" y="71557"/>
                  </a:cubicBezTo>
                  <a:cubicBezTo>
                    <a:pt x="55528" y="71557"/>
                    <a:pt x="71557" y="55529"/>
                    <a:pt x="71557" y="35778"/>
                  </a:cubicBezTo>
                  <a:close/>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9" name="Google Shape;589;p35"/>
            <p:cNvSpPr/>
            <p:nvPr/>
          </p:nvSpPr>
          <p:spPr>
            <a:xfrm>
              <a:off x="5719011" y="1882549"/>
              <a:ext cx="34526" cy="34526"/>
            </a:xfrm>
            <a:custGeom>
              <a:avLst/>
              <a:gdLst/>
              <a:ahLst/>
              <a:cxnLst/>
              <a:rect l="l" t="t" r="r" b="b"/>
              <a:pathLst>
                <a:path w="71557" h="71556" extrusionOk="0">
                  <a:moveTo>
                    <a:pt x="71557" y="35778"/>
                  </a:moveTo>
                  <a:cubicBezTo>
                    <a:pt x="71557" y="16028"/>
                    <a:pt x="55529" y="0"/>
                    <a:pt x="35778" y="0"/>
                  </a:cubicBezTo>
                  <a:cubicBezTo>
                    <a:pt x="16028" y="0"/>
                    <a:pt x="0" y="16028"/>
                    <a:pt x="0" y="35778"/>
                  </a:cubicBezTo>
                  <a:cubicBezTo>
                    <a:pt x="0" y="55529"/>
                    <a:pt x="16028" y="71557"/>
                    <a:pt x="35778" y="71557"/>
                  </a:cubicBezTo>
                  <a:cubicBezTo>
                    <a:pt x="55529" y="71557"/>
                    <a:pt x="71557" y="55529"/>
                    <a:pt x="71557" y="35778"/>
                  </a:cubicBezTo>
                  <a:close/>
                </a:path>
              </a:pathLst>
            </a:custGeom>
            <a:solidFill>
              <a:srgbClr val="6E6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0" name="Google Shape;590;p35"/>
            <p:cNvSpPr/>
            <p:nvPr/>
          </p:nvSpPr>
          <p:spPr>
            <a:xfrm>
              <a:off x="5829571" y="1882549"/>
              <a:ext cx="34526" cy="34526"/>
            </a:xfrm>
            <a:custGeom>
              <a:avLst/>
              <a:gdLst/>
              <a:ahLst/>
              <a:cxnLst/>
              <a:rect l="l" t="t" r="r" b="b"/>
              <a:pathLst>
                <a:path w="71557" h="71556" extrusionOk="0">
                  <a:moveTo>
                    <a:pt x="71557" y="35778"/>
                  </a:moveTo>
                  <a:cubicBezTo>
                    <a:pt x="71557" y="16028"/>
                    <a:pt x="55529" y="0"/>
                    <a:pt x="35778" y="0"/>
                  </a:cubicBezTo>
                  <a:cubicBezTo>
                    <a:pt x="16028" y="0"/>
                    <a:pt x="0" y="16028"/>
                    <a:pt x="0" y="35778"/>
                  </a:cubicBezTo>
                  <a:cubicBezTo>
                    <a:pt x="0" y="55529"/>
                    <a:pt x="16028" y="71557"/>
                    <a:pt x="35778" y="71557"/>
                  </a:cubicBezTo>
                  <a:cubicBezTo>
                    <a:pt x="55529" y="71557"/>
                    <a:pt x="71557" y="55529"/>
                    <a:pt x="71557" y="3577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1" name="Google Shape;591;p35"/>
            <p:cNvSpPr/>
            <p:nvPr/>
          </p:nvSpPr>
          <p:spPr>
            <a:xfrm>
              <a:off x="5497928" y="1988320"/>
              <a:ext cx="34526" cy="34526"/>
            </a:xfrm>
            <a:custGeom>
              <a:avLst/>
              <a:gdLst/>
              <a:ahLst/>
              <a:cxnLst/>
              <a:rect l="l" t="t" r="r" b="b"/>
              <a:pathLst>
                <a:path w="71556" h="71556" extrusionOk="0">
                  <a:moveTo>
                    <a:pt x="71556" y="35778"/>
                  </a:moveTo>
                  <a:cubicBezTo>
                    <a:pt x="71556" y="16028"/>
                    <a:pt x="55528" y="0"/>
                    <a:pt x="35778" y="0"/>
                  </a:cubicBezTo>
                  <a:cubicBezTo>
                    <a:pt x="16028" y="0"/>
                    <a:pt x="0" y="16028"/>
                    <a:pt x="0" y="35778"/>
                  </a:cubicBezTo>
                  <a:cubicBezTo>
                    <a:pt x="0" y="55529"/>
                    <a:pt x="16028" y="71557"/>
                    <a:pt x="35778" y="71557"/>
                  </a:cubicBezTo>
                  <a:cubicBezTo>
                    <a:pt x="55528" y="71557"/>
                    <a:pt x="71556" y="55529"/>
                    <a:pt x="71556" y="35778"/>
                  </a:cubicBezTo>
                  <a:close/>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2" name="Google Shape;592;p35"/>
            <p:cNvSpPr/>
            <p:nvPr/>
          </p:nvSpPr>
          <p:spPr>
            <a:xfrm>
              <a:off x="5608451" y="1988320"/>
              <a:ext cx="34526" cy="34526"/>
            </a:xfrm>
            <a:custGeom>
              <a:avLst/>
              <a:gdLst/>
              <a:ahLst/>
              <a:cxnLst/>
              <a:rect l="l" t="t" r="r" b="b"/>
              <a:pathLst>
                <a:path w="71557" h="71556" extrusionOk="0">
                  <a:moveTo>
                    <a:pt x="71557" y="35778"/>
                  </a:moveTo>
                  <a:cubicBezTo>
                    <a:pt x="71557" y="16028"/>
                    <a:pt x="55528" y="0"/>
                    <a:pt x="35778" y="0"/>
                  </a:cubicBezTo>
                  <a:cubicBezTo>
                    <a:pt x="16028" y="0"/>
                    <a:pt x="0" y="16028"/>
                    <a:pt x="0" y="35778"/>
                  </a:cubicBezTo>
                  <a:cubicBezTo>
                    <a:pt x="0" y="55529"/>
                    <a:pt x="16028" y="71557"/>
                    <a:pt x="35778" y="71557"/>
                  </a:cubicBezTo>
                  <a:cubicBezTo>
                    <a:pt x="55528" y="71557"/>
                    <a:pt x="71557" y="55529"/>
                    <a:pt x="71557" y="35778"/>
                  </a:cubicBezTo>
                  <a:close/>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3" name="Google Shape;593;p35"/>
            <p:cNvSpPr/>
            <p:nvPr/>
          </p:nvSpPr>
          <p:spPr>
            <a:xfrm>
              <a:off x="5719011" y="1988320"/>
              <a:ext cx="34526" cy="34526"/>
            </a:xfrm>
            <a:custGeom>
              <a:avLst/>
              <a:gdLst/>
              <a:ahLst/>
              <a:cxnLst/>
              <a:rect l="l" t="t" r="r" b="b"/>
              <a:pathLst>
                <a:path w="71557" h="71556" extrusionOk="0">
                  <a:moveTo>
                    <a:pt x="71557" y="35778"/>
                  </a:moveTo>
                  <a:cubicBezTo>
                    <a:pt x="71557" y="16028"/>
                    <a:pt x="55529" y="0"/>
                    <a:pt x="35778" y="0"/>
                  </a:cubicBezTo>
                  <a:cubicBezTo>
                    <a:pt x="16028" y="0"/>
                    <a:pt x="0" y="16028"/>
                    <a:pt x="0" y="35778"/>
                  </a:cubicBezTo>
                  <a:cubicBezTo>
                    <a:pt x="0" y="55529"/>
                    <a:pt x="16028" y="71557"/>
                    <a:pt x="35778" y="71557"/>
                  </a:cubicBezTo>
                  <a:cubicBezTo>
                    <a:pt x="55529" y="71557"/>
                    <a:pt x="71557" y="55529"/>
                    <a:pt x="71557" y="35778"/>
                  </a:cubicBezTo>
                  <a:close/>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4" name="Google Shape;594;p35"/>
            <p:cNvSpPr/>
            <p:nvPr/>
          </p:nvSpPr>
          <p:spPr>
            <a:xfrm>
              <a:off x="5829571" y="1988320"/>
              <a:ext cx="34526" cy="34526"/>
            </a:xfrm>
            <a:custGeom>
              <a:avLst/>
              <a:gdLst/>
              <a:ahLst/>
              <a:cxnLst/>
              <a:rect l="l" t="t" r="r" b="b"/>
              <a:pathLst>
                <a:path w="71557" h="71556" extrusionOk="0">
                  <a:moveTo>
                    <a:pt x="71557" y="35778"/>
                  </a:moveTo>
                  <a:cubicBezTo>
                    <a:pt x="71557" y="16028"/>
                    <a:pt x="55529" y="0"/>
                    <a:pt x="35778" y="0"/>
                  </a:cubicBezTo>
                  <a:cubicBezTo>
                    <a:pt x="16028" y="0"/>
                    <a:pt x="0" y="16028"/>
                    <a:pt x="0" y="35778"/>
                  </a:cubicBezTo>
                  <a:cubicBezTo>
                    <a:pt x="0" y="55529"/>
                    <a:pt x="16028" y="71557"/>
                    <a:pt x="35778" y="71557"/>
                  </a:cubicBezTo>
                  <a:cubicBezTo>
                    <a:pt x="55529" y="71557"/>
                    <a:pt x="71557" y="55529"/>
                    <a:pt x="71557" y="35778"/>
                  </a:cubicBezTo>
                  <a:close/>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5" name="Google Shape;595;p35"/>
            <p:cNvSpPr/>
            <p:nvPr/>
          </p:nvSpPr>
          <p:spPr>
            <a:xfrm>
              <a:off x="5497928" y="2094090"/>
              <a:ext cx="34526" cy="34526"/>
            </a:xfrm>
            <a:custGeom>
              <a:avLst/>
              <a:gdLst/>
              <a:ahLst/>
              <a:cxnLst/>
              <a:rect l="l" t="t" r="r" b="b"/>
              <a:pathLst>
                <a:path w="71556" h="71556" extrusionOk="0">
                  <a:moveTo>
                    <a:pt x="71556" y="35778"/>
                  </a:moveTo>
                  <a:cubicBezTo>
                    <a:pt x="71556" y="16028"/>
                    <a:pt x="55528" y="0"/>
                    <a:pt x="35778" y="0"/>
                  </a:cubicBezTo>
                  <a:cubicBezTo>
                    <a:pt x="16028" y="0"/>
                    <a:pt x="0" y="16028"/>
                    <a:pt x="0" y="35778"/>
                  </a:cubicBezTo>
                  <a:cubicBezTo>
                    <a:pt x="0" y="55529"/>
                    <a:pt x="16028" y="71557"/>
                    <a:pt x="35778" y="71557"/>
                  </a:cubicBezTo>
                  <a:cubicBezTo>
                    <a:pt x="55528" y="71557"/>
                    <a:pt x="71556" y="55529"/>
                    <a:pt x="71556" y="35778"/>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6" name="Google Shape;596;p35"/>
            <p:cNvSpPr/>
            <p:nvPr/>
          </p:nvSpPr>
          <p:spPr>
            <a:xfrm>
              <a:off x="5608451" y="2094090"/>
              <a:ext cx="34526" cy="34526"/>
            </a:xfrm>
            <a:custGeom>
              <a:avLst/>
              <a:gdLst/>
              <a:ahLst/>
              <a:cxnLst/>
              <a:rect l="l" t="t" r="r" b="b"/>
              <a:pathLst>
                <a:path w="71557" h="71556" extrusionOk="0">
                  <a:moveTo>
                    <a:pt x="71557" y="35778"/>
                  </a:moveTo>
                  <a:cubicBezTo>
                    <a:pt x="71557" y="16028"/>
                    <a:pt x="55528" y="0"/>
                    <a:pt x="35778" y="0"/>
                  </a:cubicBezTo>
                  <a:cubicBezTo>
                    <a:pt x="16028" y="0"/>
                    <a:pt x="0" y="16028"/>
                    <a:pt x="0" y="35778"/>
                  </a:cubicBezTo>
                  <a:cubicBezTo>
                    <a:pt x="0" y="55529"/>
                    <a:pt x="16028" y="71557"/>
                    <a:pt x="35778" y="71557"/>
                  </a:cubicBezTo>
                  <a:cubicBezTo>
                    <a:pt x="55528" y="71557"/>
                    <a:pt x="71557" y="55529"/>
                    <a:pt x="71557" y="35778"/>
                  </a:cubicBezTo>
                  <a:close/>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7" name="Google Shape;597;p35"/>
            <p:cNvSpPr/>
            <p:nvPr/>
          </p:nvSpPr>
          <p:spPr>
            <a:xfrm>
              <a:off x="5719011" y="2094090"/>
              <a:ext cx="34526" cy="34526"/>
            </a:xfrm>
            <a:custGeom>
              <a:avLst/>
              <a:gdLst/>
              <a:ahLst/>
              <a:cxnLst/>
              <a:rect l="l" t="t" r="r" b="b"/>
              <a:pathLst>
                <a:path w="71557" h="71556" extrusionOk="0">
                  <a:moveTo>
                    <a:pt x="71557" y="35778"/>
                  </a:moveTo>
                  <a:cubicBezTo>
                    <a:pt x="71557" y="16028"/>
                    <a:pt x="55529" y="0"/>
                    <a:pt x="35778" y="0"/>
                  </a:cubicBezTo>
                  <a:cubicBezTo>
                    <a:pt x="16028" y="0"/>
                    <a:pt x="0" y="16028"/>
                    <a:pt x="0" y="35778"/>
                  </a:cubicBezTo>
                  <a:cubicBezTo>
                    <a:pt x="0" y="55529"/>
                    <a:pt x="16028" y="71557"/>
                    <a:pt x="35778" y="71557"/>
                  </a:cubicBezTo>
                  <a:cubicBezTo>
                    <a:pt x="55529" y="71557"/>
                    <a:pt x="71557" y="55529"/>
                    <a:pt x="71557" y="3577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8" name="Google Shape;598;p35"/>
            <p:cNvSpPr/>
            <p:nvPr/>
          </p:nvSpPr>
          <p:spPr>
            <a:xfrm>
              <a:off x="5829571" y="2094090"/>
              <a:ext cx="34526" cy="34526"/>
            </a:xfrm>
            <a:custGeom>
              <a:avLst/>
              <a:gdLst/>
              <a:ahLst/>
              <a:cxnLst/>
              <a:rect l="l" t="t" r="r" b="b"/>
              <a:pathLst>
                <a:path w="71557" h="71556" extrusionOk="0">
                  <a:moveTo>
                    <a:pt x="71557" y="35778"/>
                  </a:moveTo>
                  <a:cubicBezTo>
                    <a:pt x="71557" y="16028"/>
                    <a:pt x="55529" y="0"/>
                    <a:pt x="35778" y="0"/>
                  </a:cubicBezTo>
                  <a:cubicBezTo>
                    <a:pt x="16028" y="0"/>
                    <a:pt x="0" y="16028"/>
                    <a:pt x="0" y="35778"/>
                  </a:cubicBezTo>
                  <a:cubicBezTo>
                    <a:pt x="0" y="55529"/>
                    <a:pt x="16028" y="71557"/>
                    <a:pt x="35778" y="71557"/>
                  </a:cubicBezTo>
                  <a:cubicBezTo>
                    <a:pt x="55529" y="71557"/>
                    <a:pt x="71557" y="55529"/>
                    <a:pt x="71557" y="35778"/>
                  </a:cubicBezTo>
                  <a:close/>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8" name="Google Shape;575;p35"/>
          <p:cNvSpPr txBox="1">
            <a:spLocks/>
          </p:cNvSpPr>
          <p:nvPr/>
        </p:nvSpPr>
        <p:spPr>
          <a:xfrm>
            <a:off x="1960214" y="1169522"/>
            <a:ext cx="5212215" cy="881750"/>
          </a:xfrm>
          <a:prstGeom prst="rect">
            <a:avLst/>
          </a:prstGeom>
          <a:solidFill>
            <a:schemeClr val="bg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6000"/>
              <a:buFont typeface="Passion One"/>
              <a:buNone/>
              <a:defRPr sz="4800" b="0" i="0" u="none" strike="noStrike" cap="none">
                <a:solidFill>
                  <a:schemeClr val="dk1"/>
                </a:solidFill>
                <a:latin typeface="Passion One"/>
                <a:ea typeface="Passion One"/>
                <a:cs typeface="Passion One"/>
                <a:sym typeface="Passion One"/>
              </a:defRPr>
            </a:lvl1pPr>
            <a:lvl2pPr marR="0" lvl="1" algn="ctr" rtl="0">
              <a:lnSpc>
                <a:spcPct val="100000"/>
              </a:lnSpc>
              <a:spcBef>
                <a:spcPts val="0"/>
              </a:spcBef>
              <a:spcAft>
                <a:spcPts val="0"/>
              </a:spcAft>
              <a:buClr>
                <a:schemeClr val="dk1"/>
              </a:buClr>
              <a:buSzPts val="6000"/>
              <a:buFont typeface="Passion One"/>
              <a:buNone/>
              <a:defRPr sz="6000" b="0" i="0" u="none" strike="noStrike" cap="none">
                <a:solidFill>
                  <a:schemeClr val="dk1"/>
                </a:solidFill>
                <a:latin typeface="Passion One"/>
                <a:ea typeface="Passion One"/>
                <a:cs typeface="Passion One"/>
                <a:sym typeface="Passion One"/>
              </a:defRPr>
            </a:lvl2pPr>
            <a:lvl3pPr marR="0" lvl="2" algn="ctr" rtl="0">
              <a:lnSpc>
                <a:spcPct val="100000"/>
              </a:lnSpc>
              <a:spcBef>
                <a:spcPts val="0"/>
              </a:spcBef>
              <a:spcAft>
                <a:spcPts val="0"/>
              </a:spcAft>
              <a:buClr>
                <a:schemeClr val="dk1"/>
              </a:buClr>
              <a:buSzPts val="6000"/>
              <a:buFont typeface="Passion One"/>
              <a:buNone/>
              <a:defRPr sz="6000" b="0" i="0" u="none" strike="noStrike" cap="none">
                <a:solidFill>
                  <a:schemeClr val="dk1"/>
                </a:solidFill>
                <a:latin typeface="Passion One"/>
                <a:ea typeface="Passion One"/>
                <a:cs typeface="Passion One"/>
                <a:sym typeface="Passion One"/>
              </a:defRPr>
            </a:lvl3pPr>
            <a:lvl4pPr marR="0" lvl="3" algn="ctr" rtl="0">
              <a:lnSpc>
                <a:spcPct val="100000"/>
              </a:lnSpc>
              <a:spcBef>
                <a:spcPts val="0"/>
              </a:spcBef>
              <a:spcAft>
                <a:spcPts val="0"/>
              </a:spcAft>
              <a:buClr>
                <a:schemeClr val="dk1"/>
              </a:buClr>
              <a:buSzPts val="6000"/>
              <a:buFont typeface="Passion One"/>
              <a:buNone/>
              <a:defRPr sz="6000" b="0" i="0" u="none" strike="noStrike" cap="none">
                <a:solidFill>
                  <a:schemeClr val="dk1"/>
                </a:solidFill>
                <a:latin typeface="Passion One"/>
                <a:ea typeface="Passion One"/>
                <a:cs typeface="Passion One"/>
                <a:sym typeface="Passion One"/>
              </a:defRPr>
            </a:lvl4pPr>
            <a:lvl5pPr marR="0" lvl="4" algn="ctr" rtl="0">
              <a:lnSpc>
                <a:spcPct val="100000"/>
              </a:lnSpc>
              <a:spcBef>
                <a:spcPts val="0"/>
              </a:spcBef>
              <a:spcAft>
                <a:spcPts val="0"/>
              </a:spcAft>
              <a:buClr>
                <a:schemeClr val="dk1"/>
              </a:buClr>
              <a:buSzPts val="6000"/>
              <a:buFont typeface="Passion One"/>
              <a:buNone/>
              <a:defRPr sz="6000" b="0" i="0" u="none" strike="noStrike" cap="none">
                <a:solidFill>
                  <a:schemeClr val="dk1"/>
                </a:solidFill>
                <a:latin typeface="Passion One"/>
                <a:ea typeface="Passion One"/>
                <a:cs typeface="Passion One"/>
                <a:sym typeface="Passion One"/>
              </a:defRPr>
            </a:lvl5pPr>
            <a:lvl6pPr marR="0" lvl="5" algn="ctr" rtl="0">
              <a:lnSpc>
                <a:spcPct val="100000"/>
              </a:lnSpc>
              <a:spcBef>
                <a:spcPts val="0"/>
              </a:spcBef>
              <a:spcAft>
                <a:spcPts val="0"/>
              </a:spcAft>
              <a:buClr>
                <a:schemeClr val="dk1"/>
              </a:buClr>
              <a:buSzPts val="6000"/>
              <a:buFont typeface="Passion One"/>
              <a:buNone/>
              <a:defRPr sz="6000" b="0" i="0" u="none" strike="noStrike" cap="none">
                <a:solidFill>
                  <a:schemeClr val="dk1"/>
                </a:solidFill>
                <a:latin typeface="Passion One"/>
                <a:ea typeface="Passion One"/>
                <a:cs typeface="Passion One"/>
                <a:sym typeface="Passion One"/>
              </a:defRPr>
            </a:lvl6pPr>
            <a:lvl7pPr marR="0" lvl="6" algn="ctr" rtl="0">
              <a:lnSpc>
                <a:spcPct val="100000"/>
              </a:lnSpc>
              <a:spcBef>
                <a:spcPts val="0"/>
              </a:spcBef>
              <a:spcAft>
                <a:spcPts val="0"/>
              </a:spcAft>
              <a:buClr>
                <a:schemeClr val="dk1"/>
              </a:buClr>
              <a:buSzPts val="6000"/>
              <a:buFont typeface="Passion One"/>
              <a:buNone/>
              <a:defRPr sz="6000" b="0" i="0" u="none" strike="noStrike" cap="none">
                <a:solidFill>
                  <a:schemeClr val="dk1"/>
                </a:solidFill>
                <a:latin typeface="Passion One"/>
                <a:ea typeface="Passion One"/>
                <a:cs typeface="Passion One"/>
                <a:sym typeface="Passion One"/>
              </a:defRPr>
            </a:lvl7pPr>
            <a:lvl8pPr marR="0" lvl="7" algn="ctr" rtl="0">
              <a:lnSpc>
                <a:spcPct val="100000"/>
              </a:lnSpc>
              <a:spcBef>
                <a:spcPts val="0"/>
              </a:spcBef>
              <a:spcAft>
                <a:spcPts val="0"/>
              </a:spcAft>
              <a:buClr>
                <a:schemeClr val="dk1"/>
              </a:buClr>
              <a:buSzPts val="6000"/>
              <a:buFont typeface="Passion One"/>
              <a:buNone/>
              <a:defRPr sz="6000" b="0" i="0" u="none" strike="noStrike" cap="none">
                <a:solidFill>
                  <a:schemeClr val="dk1"/>
                </a:solidFill>
                <a:latin typeface="Passion One"/>
                <a:ea typeface="Passion One"/>
                <a:cs typeface="Passion One"/>
                <a:sym typeface="Passion One"/>
              </a:defRPr>
            </a:lvl8pPr>
            <a:lvl9pPr marR="0" lvl="8" algn="ctr" rtl="0">
              <a:lnSpc>
                <a:spcPct val="100000"/>
              </a:lnSpc>
              <a:spcBef>
                <a:spcPts val="0"/>
              </a:spcBef>
              <a:spcAft>
                <a:spcPts val="0"/>
              </a:spcAft>
              <a:buClr>
                <a:schemeClr val="dk1"/>
              </a:buClr>
              <a:buSzPts val="6000"/>
              <a:buFont typeface="Passion One"/>
              <a:buNone/>
              <a:defRPr sz="6000" b="0" i="0" u="none" strike="noStrike" cap="none">
                <a:solidFill>
                  <a:schemeClr val="dk1"/>
                </a:solidFill>
                <a:latin typeface="Passion One"/>
                <a:ea typeface="Passion One"/>
                <a:cs typeface="Passion One"/>
                <a:sym typeface="Passion One"/>
              </a:defRPr>
            </a:lvl9pPr>
          </a:lstStyle>
          <a:p>
            <a:r>
              <a:rPr lang="en-US" sz="4500" b="1">
                <a:latin typeface="Arial" panose="020B0604020202020204" pitchFamily="34" charset="0"/>
                <a:cs typeface="Arial" panose="020B0604020202020204" pitchFamily="34" charset="0"/>
              </a:rPr>
              <a:t>HOẠT ĐỘNG 1: </a:t>
            </a:r>
            <a:endParaRPr lang="en-US" sz="4500" b="1"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C7E2D52-A38A-841B-EC5F-D3E356EFCDA9}"/>
              </a:ext>
            </a:extLst>
          </p:cNvPr>
          <p:cNvSpPr/>
          <p:nvPr/>
        </p:nvSpPr>
        <p:spPr>
          <a:xfrm>
            <a:off x="3743135" y="177405"/>
            <a:ext cx="1657715" cy="441085"/>
          </a:xfrm>
          <a:prstGeom prst="rect">
            <a:avLst/>
          </a:prstGeom>
          <a:solidFill>
            <a:srgbClr val="FEFAF2"/>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200" b="1" dirty="0">
                <a:solidFill>
                  <a:srgbClr val="C00000"/>
                </a:solidFill>
                <a:latin typeface="Arial" panose="020B0604020202020204" pitchFamily="34" charset="0"/>
                <a:cs typeface="Arial" panose="020B0604020202020204" pitchFamily="34" charset="0"/>
              </a:rPr>
              <a:t>Chú ý</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E4873337-D791-EC01-7E56-30C4F2EEBFAF}"/>
                  </a:ext>
                </a:extLst>
              </p:cNvPr>
              <p:cNvSpPr txBox="1"/>
              <p:nvPr/>
            </p:nvSpPr>
            <p:spPr>
              <a:xfrm>
                <a:off x="338236" y="632876"/>
                <a:ext cx="8467515" cy="4385881"/>
              </a:xfrm>
              <a:prstGeom prst="rect">
                <a:avLst/>
              </a:prstGeom>
              <a:noFill/>
            </p:spPr>
            <p:txBody>
              <a:bodyPr wrap="square" rtlCol="0">
                <a:spAutoFit/>
              </a:bodyPr>
              <a:lstStyle/>
              <a:p>
                <a:pPr algn="just">
                  <a:lnSpc>
                    <a:spcPct val="150000"/>
                  </a:lnSpc>
                </a:pPr>
                <a:r>
                  <a:rPr lang="en-VN" sz="2000" dirty="0"/>
                  <a:t>Đối với các phương trình bậc hai có nghiệm kép hoặc vô nghiệm, sau khi thực hiện tương tự như Ví dụ 7, ta nhận được kết quả hiển thị trên màn hình như sau:</a:t>
                </a:r>
              </a:p>
              <a:p>
                <a:pPr algn="just">
                  <a:lnSpc>
                    <a:spcPct val="150000"/>
                  </a:lnSpc>
                </a:pPr>
                <a:r>
                  <a:rPr lang="en-VN" sz="2000" dirty="0"/>
                  <a:t>a) 4x</a:t>
                </a:r>
                <a:r>
                  <a:rPr lang="en-VN" sz="2000" baseline="30000" dirty="0"/>
                  <a:t>2</a:t>
                </a:r>
                <a:r>
                  <a:rPr lang="en-VN" sz="2000" dirty="0"/>
                  <a:t> + 4x + 1 = 0			     b) 2x</a:t>
                </a:r>
                <a:r>
                  <a:rPr lang="en-VN" sz="2000" baseline="30000" dirty="0"/>
                  <a:t>2</a:t>
                </a:r>
                <a:r>
                  <a:rPr lang="en-VN" sz="2000" dirty="0"/>
                  <a:t> + 3 = 0</a:t>
                </a:r>
              </a:p>
              <a:p>
                <a:pPr algn="just">
                  <a:lnSpc>
                    <a:spcPct val="150000"/>
                  </a:lnSpc>
                </a:pPr>
                <a:endParaRPr lang="en-VN" sz="2000" dirty="0"/>
              </a:p>
              <a:p>
                <a:pPr algn="just">
                  <a:lnSpc>
                    <a:spcPct val="150000"/>
                  </a:lnSpc>
                </a:pPr>
                <a:endParaRPr lang="en-VN" sz="2000" dirty="0"/>
              </a:p>
              <a:p>
                <a:pPr algn="just">
                  <a:lnSpc>
                    <a:spcPct val="150000"/>
                  </a:lnSpc>
                </a:pPr>
                <a:endParaRPr lang="en-VN" sz="2000" dirty="0"/>
              </a:p>
              <a:p>
                <a:pPr algn="just">
                  <a:lnSpc>
                    <a:spcPct val="150000"/>
                  </a:lnSpc>
                </a:pPr>
                <a:endParaRPr lang="en-VN" sz="2000" dirty="0"/>
              </a:p>
              <a:p>
                <a:pPr algn="just">
                  <a:lnSpc>
                    <a:spcPct val="150000"/>
                  </a:lnSpc>
                </a:pPr>
                <a:r>
                  <a:rPr lang="en-VN" sz="2000" dirty="0"/>
                  <a:t>Phương trình có nghiệm kép x = </a:t>
                </a:r>
                <a14:m>
                  <m:oMath xmlns:m="http://schemas.openxmlformats.org/officeDocument/2006/math">
                    <m:r>
                      <a:rPr lang="en-US" sz="2000" b="0" i="0" smtClean="0">
                        <a:latin typeface="Cambria Math" panose="02040503050406030204" pitchFamily="18" charset="0"/>
                      </a:rPr>
                      <m:t>−</m:t>
                    </m:r>
                    <m:f>
                      <m:fPr>
                        <m:ctrlPr>
                          <a:rPr lang="en-VN" sz="2000" i="1" smtClean="0">
                            <a:latin typeface="Cambria Math" panose="02040503050406030204" pitchFamily="18" charset="0"/>
                          </a:rPr>
                        </m:ctrlPr>
                      </m:fPr>
                      <m:num>
                        <m:r>
                          <a:rPr lang="en-US" sz="2000" b="0" i="1" smtClean="0">
                            <a:latin typeface="Cambria Math" panose="02040503050406030204" pitchFamily="18" charset="0"/>
                          </a:rPr>
                          <m:t>1</m:t>
                        </m:r>
                      </m:num>
                      <m:den>
                        <m:r>
                          <a:rPr lang="en-US" sz="2000" b="0" i="1" smtClean="0">
                            <a:latin typeface="Cambria Math" panose="02040503050406030204" pitchFamily="18" charset="0"/>
                          </a:rPr>
                          <m:t>2</m:t>
                        </m:r>
                      </m:den>
                    </m:f>
                  </m:oMath>
                </a14:m>
                <a:r>
                  <a:rPr lang="en-VN" sz="2000" dirty="0"/>
                  <a:t>	     Phương trình vô nghiệm. </a:t>
                </a:r>
              </a:p>
            </p:txBody>
          </p:sp>
        </mc:Choice>
        <mc:Fallback xmlns="">
          <p:sp>
            <p:nvSpPr>
              <p:cNvPr id="3" name="TextBox 2">
                <a:extLst>
                  <a:ext uri="{FF2B5EF4-FFF2-40B4-BE49-F238E27FC236}">
                    <a16:creationId xmlns:a16="http://schemas.microsoft.com/office/drawing/2014/main" id="{E4873337-D791-EC01-7E56-30C4F2EEBFAF}"/>
                  </a:ext>
                </a:extLst>
              </p:cNvPr>
              <p:cNvSpPr txBox="1">
                <a:spLocks noRot="1" noChangeAspect="1" noMove="1" noResize="1" noEditPoints="1" noAdjustHandles="1" noChangeArrowheads="1" noChangeShapeType="1" noTextEdit="1"/>
              </p:cNvSpPr>
              <p:nvPr/>
            </p:nvSpPr>
            <p:spPr>
              <a:xfrm>
                <a:off x="338236" y="632876"/>
                <a:ext cx="8467515" cy="4385881"/>
              </a:xfrm>
              <a:prstGeom prst="rect">
                <a:avLst/>
              </a:prstGeom>
              <a:blipFill>
                <a:blip r:embed="rId2"/>
                <a:stretch>
                  <a:fillRect l="-719" r="-719"/>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0EAC710D-5484-20F0-4CF1-141218C6BBA8}"/>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Lst>
          </a:blip>
          <a:srcRect r="56209" b="46089"/>
          <a:stretch/>
        </p:blipFill>
        <p:spPr>
          <a:xfrm>
            <a:off x="692496" y="2903469"/>
            <a:ext cx="3050639" cy="1226452"/>
          </a:xfrm>
          <a:prstGeom prst="rect">
            <a:avLst/>
          </a:prstGeom>
        </p:spPr>
      </p:pic>
      <p:pic>
        <p:nvPicPr>
          <p:cNvPr id="6" name="Picture 5">
            <a:extLst>
              <a:ext uri="{FF2B5EF4-FFF2-40B4-BE49-F238E27FC236}">
                <a16:creationId xmlns:a16="http://schemas.microsoft.com/office/drawing/2014/main" id="{F3EB1D1B-CED4-3802-F17B-58BAF4DD6807}"/>
              </a:ext>
            </a:extLst>
          </p:cNvPr>
          <p:cNvPicPr>
            <a:picLocks noChangeAspect="1"/>
          </p:cNvPicPr>
          <p:nvPr/>
        </p:nvPicPr>
        <p:blipFill rotWithShape="1">
          <a:blip r:embed="rId3">
            <a:extLst>
              <a:ext uri="{BEBA8EAE-BF5A-486C-A8C5-ECC9F3942E4B}">
                <a14:imgProps xmlns:a14="http://schemas.microsoft.com/office/drawing/2010/main">
                  <a14:imgLayer r:embed="rId5">
                    <a14:imgEffect>
                      <a14:sharpenSoften amount="50000"/>
                    </a14:imgEffect>
                  </a14:imgLayer>
                </a14:imgProps>
              </a:ext>
            </a:extLst>
          </a:blip>
          <a:srcRect l="57734"/>
          <a:stretch/>
        </p:blipFill>
        <p:spPr>
          <a:xfrm>
            <a:off x="5400850" y="2563628"/>
            <a:ext cx="2467042" cy="1906135"/>
          </a:xfrm>
          <a:prstGeom prst="rect">
            <a:avLst/>
          </a:prstGeom>
        </p:spPr>
      </p:pic>
    </p:spTree>
    <p:extLst>
      <p:ext uri="{BB962C8B-B14F-4D97-AF65-F5344CB8AC3E}">
        <p14:creationId xmlns:p14="http://schemas.microsoft.com/office/powerpoint/2010/main" val="2180683589"/>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2724E78-744F-1B13-F9AB-5C1BC7365946}"/>
              </a:ext>
            </a:extLst>
          </p:cNvPr>
          <p:cNvSpPr/>
          <p:nvPr/>
        </p:nvSpPr>
        <p:spPr>
          <a:xfrm>
            <a:off x="2794883" y="486318"/>
            <a:ext cx="3670763" cy="613544"/>
          </a:xfrm>
          <a:prstGeom prst="rect">
            <a:avLst/>
          </a:prstGeom>
          <a:solidFill>
            <a:schemeClr val="accent3">
              <a:lumMod val="20000"/>
              <a:lumOff val="8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200" b="1" dirty="0">
                <a:solidFill>
                  <a:schemeClr val="accent3">
                    <a:lumMod val="50000"/>
                  </a:schemeClr>
                </a:solidFill>
                <a:latin typeface="Arial" panose="020B0604020202020204" pitchFamily="34" charset="0"/>
                <a:cs typeface="Arial" panose="020B0604020202020204" pitchFamily="34" charset="0"/>
              </a:rPr>
              <a:t>Thực hành 5 (SGK/tr.16)</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0C12DC76-CFF4-7EFD-16C6-DA5AD869D36C}"/>
                  </a:ext>
                </a:extLst>
              </p:cNvPr>
              <p:cNvSpPr txBox="1"/>
              <p:nvPr/>
            </p:nvSpPr>
            <p:spPr>
              <a:xfrm>
                <a:off x="1097280" y="1304057"/>
                <a:ext cx="7065970" cy="2871555"/>
              </a:xfrm>
              <a:prstGeom prst="rect">
                <a:avLst/>
              </a:prstGeom>
              <a:noFill/>
            </p:spPr>
            <p:txBody>
              <a:bodyPr wrap="square" rtlCol="0">
                <a:spAutoFit/>
              </a:bodyPr>
              <a:lstStyle/>
              <a:p>
                <a:pPr algn="just">
                  <a:lnSpc>
                    <a:spcPct val="200000"/>
                  </a:lnSpc>
                </a:pPr>
                <a:r>
                  <a:rPr lang="en-VN" sz="2200" dirty="0">
                    <a:latin typeface="Arial" panose="020B0604020202020204" pitchFamily="34" charset="0"/>
                    <a:cs typeface="Arial" panose="020B0604020202020204" pitchFamily="34" charset="0"/>
                  </a:rPr>
                  <a:t>Tìm các nghiệm của mỗi phương trình sau bằng máy tính cầm tay.</a:t>
                </a:r>
              </a:p>
              <a:p>
                <a:pPr algn="just">
                  <a:lnSpc>
                    <a:spcPct val="200000"/>
                  </a:lnSpc>
                </a:pPr>
                <a:r>
                  <a:rPr lang="en-VN" sz="2200" dirty="0">
                    <a:latin typeface="Arial" panose="020B0604020202020204" pitchFamily="34" charset="0"/>
                    <a:cs typeface="Arial" panose="020B0604020202020204" pitchFamily="34" charset="0"/>
                  </a:rPr>
                  <a:t>a) 3x</a:t>
                </a:r>
                <a:r>
                  <a:rPr lang="en-VN" sz="2200" baseline="30000" dirty="0">
                    <a:latin typeface="Arial" panose="020B0604020202020204" pitchFamily="34" charset="0"/>
                    <a:cs typeface="Arial" panose="020B0604020202020204" pitchFamily="34" charset="0"/>
                  </a:rPr>
                  <a:t>2</a:t>
                </a:r>
                <a:r>
                  <a:rPr lang="en-VN" sz="2200" dirty="0">
                    <a:latin typeface="Arial" panose="020B0604020202020204" pitchFamily="34" charset="0"/>
                    <a:cs typeface="Arial" panose="020B0604020202020204" pitchFamily="34" charset="0"/>
                  </a:rPr>
                  <a:t> – 8x + 4 = 0;		b) 5x</a:t>
                </a:r>
                <a:r>
                  <a:rPr lang="en-VN" sz="2200" baseline="30000" dirty="0">
                    <a:latin typeface="Arial" panose="020B0604020202020204" pitchFamily="34" charset="0"/>
                    <a:cs typeface="Arial" panose="020B0604020202020204" pitchFamily="34" charset="0"/>
                  </a:rPr>
                  <a:t>2</a:t>
                </a:r>
                <a:r>
                  <a:rPr lang="en-VN" sz="2200" dirty="0">
                    <a:latin typeface="Arial" panose="020B0604020202020204" pitchFamily="34" charset="0"/>
                    <a:cs typeface="Arial" panose="020B0604020202020204" pitchFamily="34" charset="0"/>
                  </a:rPr>
                  <a:t> - </a:t>
                </a:r>
                <a14:m>
                  <m:oMath xmlns:m="http://schemas.openxmlformats.org/officeDocument/2006/math">
                    <m:r>
                      <a:rPr lang="en-US" sz="2200" b="0" i="0" smtClean="0">
                        <a:latin typeface="Cambria Math" panose="02040503050406030204" pitchFamily="18" charset="0"/>
                      </a:rPr>
                      <m:t>2</m:t>
                    </m:r>
                    <m:rad>
                      <m:radPr>
                        <m:degHide m:val="on"/>
                        <m:ctrlPr>
                          <a:rPr lang="en-VN" sz="2200" i="1" smtClean="0">
                            <a:latin typeface="Cambria Math" panose="02040503050406030204" pitchFamily="18" charset="0"/>
                          </a:rPr>
                        </m:ctrlPr>
                      </m:radPr>
                      <m:deg/>
                      <m:e>
                        <m:r>
                          <a:rPr lang="en-US" sz="2200" b="0" i="1" smtClean="0">
                            <a:latin typeface="Cambria Math" panose="02040503050406030204" pitchFamily="18" charset="0"/>
                          </a:rPr>
                          <m:t>5</m:t>
                        </m:r>
                      </m:e>
                    </m:rad>
                  </m:oMath>
                </a14:m>
                <a:r>
                  <a:rPr lang="en-VN" sz="2200" dirty="0">
                    <a:latin typeface="Arial" panose="020B0604020202020204" pitchFamily="34" charset="0"/>
                    <a:cs typeface="Arial" panose="020B0604020202020204" pitchFamily="34" charset="0"/>
                  </a:rPr>
                  <a:t>x + 12 = 0</a:t>
                </a:r>
                <a:r>
                  <a:rPr lang="en-VN" sz="2200">
                    <a:latin typeface="Arial" panose="020B0604020202020204" pitchFamily="34" charset="0"/>
                    <a:cs typeface="Arial" panose="020B0604020202020204" pitchFamily="34" charset="0"/>
                  </a:rPr>
                  <a:t>; </a:t>
                </a:r>
                <a:endParaRPr lang="en-VN" sz="2200" dirty="0">
                  <a:latin typeface="Arial" panose="020B0604020202020204" pitchFamily="34" charset="0"/>
                  <a:cs typeface="Arial" panose="020B0604020202020204" pitchFamily="34" charset="0"/>
                </a:endParaRPr>
              </a:p>
              <a:p>
                <a:pPr algn="just">
                  <a:lnSpc>
                    <a:spcPct val="200000"/>
                  </a:lnSpc>
                </a:pPr>
                <a:r>
                  <a:rPr lang="en-VN" sz="2200" dirty="0">
                    <a:latin typeface="Arial" panose="020B0604020202020204" pitchFamily="34" charset="0"/>
                    <a:cs typeface="Arial" panose="020B0604020202020204" pitchFamily="34" charset="0"/>
                  </a:rPr>
                  <a:t>c) 2x</a:t>
                </a:r>
                <a:r>
                  <a:rPr lang="en-VN" sz="2200" baseline="30000" dirty="0">
                    <a:latin typeface="Arial" panose="020B0604020202020204" pitchFamily="34" charset="0"/>
                    <a:cs typeface="Arial" panose="020B0604020202020204" pitchFamily="34" charset="0"/>
                  </a:rPr>
                  <a:t>2</a:t>
                </a:r>
                <a:r>
                  <a:rPr lang="en-VN" sz="2200" dirty="0">
                    <a:latin typeface="Arial" panose="020B0604020202020204" pitchFamily="34" charset="0"/>
                    <a:cs typeface="Arial" panose="020B0604020202020204" pitchFamily="34" charset="0"/>
                  </a:rPr>
                  <a:t> – 8x + 8 = 0</a:t>
                </a:r>
              </a:p>
            </p:txBody>
          </p:sp>
        </mc:Choice>
        <mc:Fallback xmlns="">
          <p:sp>
            <p:nvSpPr>
              <p:cNvPr id="3" name="TextBox 2">
                <a:extLst>
                  <a:ext uri="{FF2B5EF4-FFF2-40B4-BE49-F238E27FC236}">
                    <a16:creationId xmlns:a16="http://schemas.microsoft.com/office/drawing/2014/main" id="{0C12DC76-CFF4-7EFD-16C6-DA5AD869D36C}"/>
                  </a:ext>
                </a:extLst>
              </p:cNvPr>
              <p:cNvSpPr txBox="1">
                <a:spLocks noRot="1" noChangeAspect="1" noMove="1" noResize="1" noEditPoints="1" noAdjustHandles="1" noChangeArrowheads="1" noChangeShapeType="1" noTextEdit="1"/>
              </p:cNvSpPr>
              <p:nvPr/>
            </p:nvSpPr>
            <p:spPr>
              <a:xfrm>
                <a:off x="1097280" y="1304057"/>
                <a:ext cx="7065970" cy="2871555"/>
              </a:xfrm>
              <a:prstGeom prst="rect">
                <a:avLst/>
              </a:prstGeom>
              <a:blipFill>
                <a:blip r:embed="rId2"/>
                <a:stretch>
                  <a:fillRect l="-1122" r="-1122"/>
                </a:stretch>
              </a:blipFill>
            </p:spPr>
            <p:txBody>
              <a:bodyPr/>
              <a:lstStyle/>
              <a:p>
                <a:r>
                  <a:rPr lang="en-US">
                    <a:noFill/>
                  </a:rPr>
                  <a:t> </a:t>
                </a:r>
              </a:p>
            </p:txBody>
          </p:sp>
        </mc:Fallback>
      </mc:AlternateContent>
      <p:sp>
        <p:nvSpPr>
          <p:cNvPr id="4" name="Rectangle 3"/>
          <p:cNvSpPr/>
          <p:nvPr/>
        </p:nvSpPr>
        <p:spPr>
          <a:xfrm>
            <a:off x="604299" y="182880"/>
            <a:ext cx="492981" cy="2623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6386223" y="182879"/>
            <a:ext cx="492981" cy="2623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8421183" y="2044809"/>
            <a:ext cx="492981" cy="2623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11318" y="3263270"/>
            <a:ext cx="492981" cy="2623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803913" y="4687879"/>
            <a:ext cx="492981" cy="2623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8502595" y="4425486"/>
            <a:ext cx="492981" cy="2623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3"/>
          <a:stretch>
            <a:fillRect/>
          </a:stretch>
        </p:blipFill>
        <p:spPr>
          <a:xfrm>
            <a:off x="7570451" y="4250560"/>
            <a:ext cx="1388681" cy="777661"/>
          </a:xfrm>
          <a:prstGeom prst="rect">
            <a:avLst/>
          </a:prstGeom>
        </p:spPr>
      </p:pic>
    </p:spTree>
    <p:extLst>
      <p:ext uri="{BB962C8B-B14F-4D97-AF65-F5344CB8AC3E}">
        <p14:creationId xmlns:p14="http://schemas.microsoft.com/office/powerpoint/2010/main" val="115058874"/>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8500034-CCF9-6734-0683-4BDF2B8F4F5E}"/>
              </a:ext>
            </a:extLst>
          </p:cNvPr>
          <p:cNvSpPr/>
          <p:nvPr/>
        </p:nvSpPr>
        <p:spPr>
          <a:xfrm>
            <a:off x="4049920" y="259884"/>
            <a:ext cx="1436886" cy="483269"/>
          </a:xfrm>
          <a:prstGeom prst="rect">
            <a:avLst/>
          </a:prstGeom>
          <a:solidFill>
            <a:schemeClr val="accent6"/>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200" b="1" dirty="0">
                <a:solidFill>
                  <a:srgbClr val="FF0000"/>
                </a:solidFill>
                <a:latin typeface="Arial" panose="020B0604020202020204" pitchFamily="34" charset="0"/>
                <a:cs typeface="Arial" panose="020B0604020202020204" pitchFamily="34" charset="0"/>
              </a:rPr>
              <a:t>Giải</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770255AE-2E3A-EF3C-9C34-03B3BA2B7ACA}"/>
                  </a:ext>
                </a:extLst>
              </p:cNvPr>
              <p:cNvSpPr txBox="1"/>
              <p:nvPr/>
            </p:nvSpPr>
            <p:spPr>
              <a:xfrm>
                <a:off x="1007629" y="992313"/>
                <a:ext cx="7987947" cy="1261820"/>
              </a:xfrm>
              <a:prstGeom prst="rect">
                <a:avLst/>
              </a:prstGeom>
              <a:noFill/>
            </p:spPr>
            <p:txBody>
              <a:bodyPr wrap="square">
                <a:spAutoFit/>
              </a:bodyPr>
              <a:lstStyle/>
              <a:p>
                <a:pPr algn="just">
                  <a:lnSpc>
                    <a:spcPct val="120000"/>
                  </a:lnSpc>
                </a:pPr>
                <a:r>
                  <a:rPr lang="en-US" sz="2200" dirty="0">
                    <a:solidFill>
                      <a:srgbClr val="FF0000"/>
                    </a:solidFill>
                    <a:effectLst/>
                    <a:latin typeface="Arial" panose="020B0604020202020204" pitchFamily="34" charset="0"/>
                    <a:ea typeface="Calibri" panose="020F0502020204030204" pitchFamily="34" charset="0"/>
                    <a:cs typeface="Arial" panose="020B0604020202020204" pitchFamily="34" charset="0"/>
                  </a:rPr>
                  <a:t>a) </a:t>
                </a:r>
                <a14:m>
                  <m:oMath xmlns:m="http://schemas.openxmlformats.org/officeDocument/2006/math">
                    <m:sSup>
                      <m:sSupPr>
                        <m:ctrlPr>
                          <a:rPr lang="en-VN" sz="22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2200" i="0">
                            <a:effectLst/>
                            <a:latin typeface="Cambria Math" panose="02040503050406030204" pitchFamily="18" charset="0"/>
                            <a:ea typeface="Calibri" panose="020F0502020204030204" pitchFamily="34" charset="0"/>
                            <a:cs typeface="Times New Roman" panose="02020603050405020304" pitchFamily="18" charset="0"/>
                          </a:rPr>
                          <m:t>3</m:t>
                        </m:r>
                        <m:r>
                          <m:rPr>
                            <m:sty m:val="p"/>
                          </m:rPr>
                          <a:rPr lang="en-US" sz="2200" i="0">
                            <a:effectLst/>
                            <a:latin typeface="Cambria Math" panose="02040503050406030204" pitchFamily="18" charset="0"/>
                            <a:ea typeface="Calibri" panose="020F0502020204030204" pitchFamily="34" charset="0"/>
                            <a:cs typeface="Times New Roman" panose="02020603050405020304" pitchFamily="18" charset="0"/>
                          </a:rPr>
                          <m:t>x</m:t>
                        </m:r>
                      </m:e>
                      <m:sup>
                        <m:r>
                          <a:rPr lang="en-US" sz="2200" i="0">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2200" i="0">
                        <a:effectLst/>
                        <a:latin typeface="Cambria Math" panose="02040503050406030204" pitchFamily="18" charset="0"/>
                        <a:ea typeface="Calibri" panose="020F0502020204030204" pitchFamily="34" charset="0"/>
                        <a:cs typeface="Times New Roman" panose="02020603050405020304" pitchFamily="18" charset="0"/>
                      </a:rPr>
                      <m:t>−</m:t>
                    </m:r>
                    <m:r>
                      <a:rPr lang="en-US" sz="2200" i="0">
                        <a:effectLst/>
                        <a:latin typeface="Cambria Math" panose="02040503050406030204" pitchFamily="18" charset="0"/>
                        <a:ea typeface="Calibri" panose="020F0502020204030204" pitchFamily="34" charset="0"/>
                        <a:cs typeface="Times New Roman" panose="02020603050405020304" pitchFamily="18" charset="0"/>
                      </a:rPr>
                      <m:t>8</m:t>
                    </m:r>
                    <m:r>
                      <m:rPr>
                        <m:sty m:val="p"/>
                      </m:rPr>
                      <a:rPr lang="en-US" sz="2200" i="0">
                        <a:effectLst/>
                        <a:latin typeface="Cambria Math" panose="02040503050406030204" pitchFamily="18" charset="0"/>
                        <a:ea typeface="Calibri" panose="020F0502020204030204" pitchFamily="34" charset="0"/>
                        <a:cs typeface="Times New Roman" panose="02020603050405020304" pitchFamily="18" charset="0"/>
                      </a:rPr>
                      <m:t>x</m:t>
                    </m:r>
                    <m:r>
                      <a:rPr lang="en-US" sz="2200" i="0">
                        <a:effectLst/>
                        <a:latin typeface="Cambria Math" panose="02040503050406030204" pitchFamily="18" charset="0"/>
                        <a:ea typeface="Calibri" panose="020F0502020204030204" pitchFamily="34" charset="0"/>
                        <a:cs typeface="Times New Roman" panose="02020603050405020304" pitchFamily="18" charset="0"/>
                      </a:rPr>
                      <m:t>+</m:t>
                    </m:r>
                    <m:r>
                      <a:rPr lang="en-US" sz="2200" i="0">
                        <a:effectLst/>
                        <a:latin typeface="Cambria Math" panose="02040503050406030204" pitchFamily="18" charset="0"/>
                        <a:ea typeface="Calibri" panose="020F0502020204030204" pitchFamily="34" charset="0"/>
                        <a:cs typeface="Times New Roman" panose="02020603050405020304" pitchFamily="18" charset="0"/>
                      </a:rPr>
                      <m:t>4</m:t>
                    </m:r>
                    <m:r>
                      <a:rPr lang="en-US" sz="2200" i="0">
                        <a:effectLst/>
                        <a:latin typeface="Cambria Math" panose="02040503050406030204" pitchFamily="18" charset="0"/>
                        <a:ea typeface="Calibri" panose="020F0502020204030204" pitchFamily="34" charset="0"/>
                        <a:cs typeface="Times New Roman" panose="02020603050405020304" pitchFamily="18" charset="0"/>
                      </a:rPr>
                      <m:t>=</m:t>
                    </m:r>
                    <m:r>
                      <a:rPr lang="en-US" sz="2200" i="0">
                        <a:effectLst/>
                        <a:latin typeface="Cambria Math" panose="02040503050406030204" pitchFamily="18" charset="0"/>
                        <a:ea typeface="Calibri" panose="020F0502020204030204" pitchFamily="34" charset="0"/>
                        <a:cs typeface="Times New Roman" panose="02020603050405020304" pitchFamily="18" charset="0"/>
                      </a:rPr>
                      <m:t>0</m:t>
                    </m:r>
                  </m:oMath>
                </a14:m>
                <a:endParaRPr lang="en-VN" sz="2200" dirty="0">
                  <a:effectLst/>
                  <a:latin typeface="Arial" panose="020B0604020202020204" pitchFamily="34" charset="0"/>
                  <a:ea typeface="Calibri" panose="020F0502020204030204" pitchFamily="34" charset="0"/>
                  <a:cs typeface="Arial" panose="020B0604020202020204" pitchFamily="34" charset="0"/>
                </a:endParaRPr>
              </a:p>
              <a:p>
                <a:pPr>
                  <a:lnSpc>
                    <a:spcPct val="120000"/>
                  </a:lnSpc>
                </a:pPr>
                <a14:m>
                  <m:oMathPara xmlns:m="http://schemas.openxmlformats.org/officeDocument/2006/math">
                    <m:oMathParaPr>
                      <m:jc m:val="left"/>
                    </m:oMathParaPr>
                    <m:oMath xmlns:m="http://schemas.openxmlformats.org/officeDocument/2006/math">
                      <m:r>
                        <m:rPr>
                          <m:nor/>
                        </m:rPr>
                        <a:rPr lang="en-US" sz="2200" dirty="0">
                          <a:latin typeface="Arial" panose="020B0604020202020204" pitchFamily="34" charset="0"/>
                          <a:ea typeface="Calibri" panose="020F0502020204030204" pitchFamily="34" charset="0"/>
                          <a:cs typeface="Arial" panose="020B0604020202020204" pitchFamily="34" charset="0"/>
                        </a:rPr>
                        <m:t>Ph</m:t>
                      </m:r>
                      <m:r>
                        <m:rPr>
                          <m:nor/>
                        </m:rPr>
                        <a:rPr lang="en-US" sz="2200" dirty="0">
                          <a:latin typeface="Arial" panose="020B0604020202020204" pitchFamily="34" charset="0"/>
                          <a:ea typeface="Calibri" panose="020F0502020204030204" pitchFamily="34" charset="0"/>
                          <a:cs typeface="Arial" panose="020B0604020202020204" pitchFamily="34" charset="0"/>
                        </a:rPr>
                        <m:t>ươ</m:t>
                      </m:r>
                      <m:r>
                        <m:rPr>
                          <m:nor/>
                        </m:rPr>
                        <a:rPr lang="en-US" sz="2200" dirty="0">
                          <a:latin typeface="Arial" panose="020B0604020202020204" pitchFamily="34" charset="0"/>
                          <a:ea typeface="Calibri" panose="020F0502020204030204" pitchFamily="34" charset="0"/>
                          <a:cs typeface="Arial" panose="020B0604020202020204" pitchFamily="34" charset="0"/>
                        </a:rPr>
                        <m:t>ng</m:t>
                      </m:r>
                      <m:r>
                        <m:rPr>
                          <m:nor/>
                        </m:rPr>
                        <a:rPr lang="en-US" sz="2200" dirty="0">
                          <a:latin typeface="Arial" panose="020B0604020202020204" pitchFamily="34" charset="0"/>
                          <a:ea typeface="Calibri" panose="020F0502020204030204" pitchFamily="34" charset="0"/>
                          <a:cs typeface="Arial" panose="020B0604020202020204" pitchFamily="34" charset="0"/>
                        </a:rPr>
                        <m:t> </m:t>
                      </m:r>
                      <m:r>
                        <m:rPr>
                          <m:nor/>
                        </m:rPr>
                        <a:rPr lang="en-US" sz="2200" dirty="0">
                          <a:latin typeface="Arial" panose="020B0604020202020204" pitchFamily="34" charset="0"/>
                          <a:ea typeface="Calibri" panose="020F0502020204030204" pitchFamily="34" charset="0"/>
                          <a:cs typeface="Arial" panose="020B0604020202020204" pitchFamily="34" charset="0"/>
                        </a:rPr>
                        <m:t>tr</m:t>
                      </m:r>
                      <m:r>
                        <m:rPr>
                          <m:nor/>
                        </m:rPr>
                        <a:rPr lang="en-US" sz="2200" dirty="0">
                          <a:latin typeface="Arial" panose="020B0604020202020204" pitchFamily="34" charset="0"/>
                          <a:ea typeface="Calibri" panose="020F0502020204030204" pitchFamily="34" charset="0"/>
                          <a:cs typeface="Arial" panose="020B0604020202020204" pitchFamily="34" charset="0"/>
                        </a:rPr>
                        <m:t>ì</m:t>
                      </m:r>
                      <m:r>
                        <m:rPr>
                          <m:nor/>
                        </m:rPr>
                        <a:rPr lang="en-US" sz="2200" dirty="0">
                          <a:latin typeface="Arial" panose="020B0604020202020204" pitchFamily="34" charset="0"/>
                          <a:ea typeface="Calibri" panose="020F0502020204030204" pitchFamily="34" charset="0"/>
                          <a:cs typeface="Arial" panose="020B0604020202020204" pitchFamily="34" charset="0"/>
                        </a:rPr>
                        <m:t>nh</m:t>
                      </m:r>
                      <m:r>
                        <m:rPr>
                          <m:nor/>
                        </m:rPr>
                        <a:rPr lang="en-US" sz="2200" dirty="0">
                          <a:latin typeface="Arial" panose="020B0604020202020204" pitchFamily="34" charset="0"/>
                          <a:ea typeface="Calibri" panose="020F0502020204030204" pitchFamily="34" charset="0"/>
                          <a:cs typeface="Arial" panose="020B0604020202020204" pitchFamily="34" charset="0"/>
                        </a:rPr>
                        <m:t> </m:t>
                      </m:r>
                      <m:r>
                        <m:rPr>
                          <m:nor/>
                        </m:rPr>
                        <a:rPr lang="en-US" sz="2200" dirty="0">
                          <a:latin typeface="Arial" panose="020B0604020202020204" pitchFamily="34" charset="0"/>
                          <a:ea typeface="Calibri" panose="020F0502020204030204" pitchFamily="34" charset="0"/>
                          <a:cs typeface="Arial" panose="020B0604020202020204" pitchFamily="34" charset="0"/>
                        </a:rPr>
                        <m:t>c</m:t>
                      </m:r>
                      <m:r>
                        <m:rPr>
                          <m:nor/>
                        </m:rPr>
                        <a:rPr lang="en-US" sz="2200" dirty="0">
                          <a:latin typeface="Arial" panose="020B0604020202020204" pitchFamily="34" charset="0"/>
                          <a:ea typeface="Calibri" panose="020F0502020204030204" pitchFamily="34" charset="0"/>
                          <a:cs typeface="Arial" panose="020B0604020202020204" pitchFamily="34" charset="0"/>
                        </a:rPr>
                        <m:t>ó </m:t>
                      </m:r>
                      <m:r>
                        <m:rPr>
                          <m:nor/>
                        </m:rPr>
                        <a:rPr lang="en-US" sz="2200" dirty="0">
                          <a:latin typeface="Arial" panose="020B0604020202020204" pitchFamily="34" charset="0"/>
                          <a:ea typeface="Calibri" panose="020F0502020204030204" pitchFamily="34" charset="0"/>
                          <a:cs typeface="Arial" panose="020B0604020202020204" pitchFamily="34" charset="0"/>
                        </a:rPr>
                        <m:t>hai</m:t>
                      </m:r>
                      <m:r>
                        <m:rPr>
                          <m:nor/>
                        </m:rPr>
                        <a:rPr lang="en-US" sz="2200" dirty="0">
                          <a:latin typeface="Arial" panose="020B0604020202020204" pitchFamily="34" charset="0"/>
                          <a:ea typeface="Calibri" panose="020F0502020204030204" pitchFamily="34" charset="0"/>
                          <a:cs typeface="Arial" panose="020B0604020202020204" pitchFamily="34" charset="0"/>
                        </a:rPr>
                        <m:t> </m:t>
                      </m:r>
                      <m:r>
                        <m:rPr>
                          <m:nor/>
                        </m:rPr>
                        <a:rPr lang="en-US" sz="2200" dirty="0">
                          <a:latin typeface="Arial" panose="020B0604020202020204" pitchFamily="34" charset="0"/>
                          <a:ea typeface="Calibri" panose="020F0502020204030204" pitchFamily="34" charset="0"/>
                          <a:cs typeface="Arial" panose="020B0604020202020204" pitchFamily="34" charset="0"/>
                        </a:rPr>
                        <m:t>nghi</m:t>
                      </m:r>
                      <m:r>
                        <m:rPr>
                          <m:nor/>
                        </m:rPr>
                        <a:rPr lang="en-US" sz="2200" dirty="0">
                          <a:latin typeface="Arial" panose="020B0604020202020204" pitchFamily="34" charset="0"/>
                          <a:ea typeface="Calibri" panose="020F0502020204030204" pitchFamily="34" charset="0"/>
                          <a:cs typeface="Arial" panose="020B0604020202020204" pitchFamily="34" charset="0"/>
                        </a:rPr>
                        <m:t>ệ</m:t>
                      </m:r>
                      <m:r>
                        <m:rPr>
                          <m:nor/>
                        </m:rPr>
                        <a:rPr lang="en-US" sz="2200" dirty="0">
                          <a:latin typeface="Arial" panose="020B0604020202020204" pitchFamily="34" charset="0"/>
                          <a:ea typeface="Calibri" panose="020F0502020204030204" pitchFamily="34" charset="0"/>
                          <a:cs typeface="Arial" panose="020B0604020202020204" pitchFamily="34" charset="0"/>
                        </a:rPr>
                        <m:t>m</m:t>
                      </m:r>
                      <m:r>
                        <m:rPr>
                          <m:nor/>
                        </m:rPr>
                        <a:rPr lang="en-US" sz="2200" dirty="0">
                          <a:latin typeface="Arial" panose="020B0604020202020204" pitchFamily="34" charset="0"/>
                          <a:ea typeface="Calibri" panose="020F0502020204030204" pitchFamily="34" charset="0"/>
                          <a:cs typeface="Arial" panose="020B0604020202020204" pitchFamily="34" charset="0"/>
                        </a:rPr>
                        <m:t> </m:t>
                      </m:r>
                      <m:r>
                        <m:rPr>
                          <m:nor/>
                        </m:rPr>
                        <a:rPr lang="en-US" sz="2200" dirty="0">
                          <a:latin typeface="Arial" panose="020B0604020202020204" pitchFamily="34" charset="0"/>
                          <a:ea typeface="Calibri" panose="020F0502020204030204" pitchFamily="34" charset="0"/>
                          <a:cs typeface="Arial" panose="020B0604020202020204" pitchFamily="34" charset="0"/>
                        </a:rPr>
                        <m:t>ph</m:t>
                      </m:r>
                      <m:r>
                        <m:rPr>
                          <m:nor/>
                        </m:rPr>
                        <a:rPr lang="en-US" sz="2200" dirty="0">
                          <a:latin typeface="Arial" panose="020B0604020202020204" pitchFamily="34" charset="0"/>
                          <a:ea typeface="Calibri" panose="020F0502020204030204" pitchFamily="34" charset="0"/>
                          <a:cs typeface="Arial" panose="020B0604020202020204" pitchFamily="34" charset="0"/>
                        </a:rPr>
                        <m:t>â</m:t>
                      </m:r>
                      <m:r>
                        <m:rPr>
                          <m:nor/>
                        </m:rPr>
                        <a:rPr lang="en-US" sz="2200" dirty="0">
                          <a:latin typeface="Arial" panose="020B0604020202020204" pitchFamily="34" charset="0"/>
                          <a:ea typeface="Calibri" panose="020F0502020204030204" pitchFamily="34" charset="0"/>
                          <a:cs typeface="Arial" panose="020B0604020202020204" pitchFamily="34" charset="0"/>
                        </a:rPr>
                        <m:t>n</m:t>
                      </m:r>
                      <m:r>
                        <m:rPr>
                          <m:nor/>
                        </m:rPr>
                        <a:rPr lang="en-US" sz="2200" dirty="0">
                          <a:latin typeface="Arial" panose="020B0604020202020204" pitchFamily="34" charset="0"/>
                          <a:ea typeface="Calibri" panose="020F0502020204030204" pitchFamily="34" charset="0"/>
                          <a:cs typeface="Arial" panose="020B0604020202020204" pitchFamily="34" charset="0"/>
                        </a:rPr>
                        <m:t> </m:t>
                      </m:r>
                      <m:r>
                        <m:rPr>
                          <m:nor/>
                        </m:rPr>
                        <a:rPr lang="en-US" sz="2200" dirty="0">
                          <a:latin typeface="Arial" panose="020B0604020202020204" pitchFamily="34" charset="0"/>
                          <a:ea typeface="Calibri" panose="020F0502020204030204" pitchFamily="34" charset="0"/>
                          <a:cs typeface="Arial" panose="020B0604020202020204" pitchFamily="34" charset="0"/>
                        </a:rPr>
                        <m:t>bi</m:t>
                      </m:r>
                      <m:r>
                        <m:rPr>
                          <m:nor/>
                        </m:rPr>
                        <a:rPr lang="en-US" sz="2200" dirty="0">
                          <a:latin typeface="Arial" panose="020B0604020202020204" pitchFamily="34" charset="0"/>
                          <a:ea typeface="Calibri" panose="020F0502020204030204" pitchFamily="34" charset="0"/>
                          <a:cs typeface="Arial" panose="020B0604020202020204" pitchFamily="34" charset="0"/>
                        </a:rPr>
                        <m:t>ệ</m:t>
                      </m:r>
                      <m:r>
                        <m:rPr>
                          <m:nor/>
                        </m:rPr>
                        <a:rPr lang="en-US" sz="2200" dirty="0">
                          <a:latin typeface="Arial" panose="020B0604020202020204" pitchFamily="34" charset="0"/>
                          <a:ea typeface="Calibri" panose="020F0502020204030204" pitchFamily="34" charset="0"/>
                          <a:cs typeface="Arial" panose="020B0604020202020204" pitchFamily="34" charset="0"/>
                        </a:rPr>
                        <m:t>t</m:t>
                      </m:r>
                      <m:r>
                        <m:rPr>
                          <m:nor/>
                        </m:rPr>
                        <a:rPr lang="en-US" sz="2200" dirty="0">
                          <a:latin typeface="Arial" panose="020B0604020202020204" pitchFamily="34" charset="0"/>
                          <a:ea typeface="Calibri" panose="020F0502020204030204" pitchFamily="34" charset="0"/>
                          <a:cs typeface="Arial" panose="020B0604020202020204" pitchFamily="34" charset="0"/>
                        </a:rPr>
                        <m:t> </m:t>
                      </m:r>
                      <m:r>
                        <m:rPr>
                          <m:nor/>
                        </m:rPr>
                        <a:rPr lang="en-US" sz="2200">
                          <a:latin typeface="Arial" panose="020B0604020202020204" pitchFamily="34" charset="0"/>
                          <a:ea typeface="Calibri" panose="020F0502020204030204" pitchFamily="34" charset="0"/>
                          <a:cs typeface="Arial" panose="020B0604020202020204" pitchFamily="34" charset="0"/>
                        </a:rPr>
                        <m:t>l</m:t>
                      </m:r>
                      <m:r>
                        <m:rPr>
                          <m:nor/>
                        </m:rPr>
                        <a:rPr lang="en-US" sz="2200">
                          <a:latin typeface="Arial" panose="020B0604020202020204" pitchFamily="34" charset="0"/>
                          <a:ea typeface="Calibri" panose="020F0502020204030204" pitchFamily="34" charset="0"/>
                          <a:cs typeface="Arial" panose="020B0604020202020204" pitchFamily="34" charset="0"/>
                        </a:rPr>
                        <m:t>à</m:t>
                      </m:r>
                      <m:r>
                        <a:rPr lang="en-US" sz="2200" b="0" i="1" smtClean="0">
                          <a:latin typeface="Cambria Math" panose="02040503050406030204" pitchFamily="18" charset="0"/>
                          <a:ea typeface="Calibri" panose="020F0502020204030204" pitchFamily="34" charset="0"/>
                          <a:cs typeface="Arial" panose="020B0604020202020204" pitchFamily="34" charset="0"/>
                        </a:rPr>
                        <m:t> </m:t>
                      </m:r>
                      <m:sSub>
                        <m:sSubPr>
                          <m:ctrlPr>
                            <a:rPr lang="en-VN" sz="2200" i="1">
                              <a:effectLst/>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en-US" sz="2200" i="0">
                              <a:effectLst/>
                              <a:latin typeface="Cambria Math" panose="02040503050406030204" pitchFamily="18" charset="0"/>
                              <a:ea typeface="Calibri" panose="020F0502020204030204" pitchFamily="34" charset="0"/>
                              <a:cs typeface="Times New Roman" panose="02020603050405020304" pitchFamily="18" charset="0"/>
                            </a:rPr>
                            <m:t>x</m:t>
                          </m:r>
                        </m:e>
                        <m:sub>
                          <m:r>
                            <a:rPr lang="en-US" sz="2200" i="0">
                              <a:effectLst/>
                              <a:latin typeface="Cambria Math" panose="02040503050406030204" pitchFamily="18" charset="0"/>
                              <a:ea typeface="Calibri" panose="020F0502020204030204" pitchFamily="34" charset="0"/>
                              <a:cs typeface="Times New Roman" panose="02020603050405020304" pitchFamily="18" charset="0"/>
                            </a:rPr>
                            <m:t>1</m:t>
                          </m:r>
                        </m:sub>
                      </m:sSub>
                      <m:r>
                        <a:rPr lang="en-US" sz="2200" i="0">
                          <a:effectLst/>
                          <a:latin typeface="Cambria Math" panose="02040503050406030204" pitchFamily="18" charset="0"/>
                          <a:ea typeface="Calibri" panose="020F0502020204030204" pitchFamily="34" charset="0"/>
                          <a:cs typeface="Times New Roman" panose="02020603050405020304" pitchFamily="18" charset="0"/>
                        </a:rPr>
                        <m:t>=</m:t>
                      </m:r>
                      <m:r>
                        <a:rPr lang="en-US" sz="2200" i="0">
                          <a:effectLst/>
                          <a:latin typeface="Cambria Math" panose="02040503050406030204" pitchFamily="18" charset="0"/>
                          <a:ea typeface="Calibri" panose="020F0502020204030204" pitchFamily="34" charset="0"/>
                          <a:cs typeface="Times New Roman" panose="02020603050405020304" pitchFamily="18" charset="0"/>
                        </a:rPr>
                        <m:t>2</m:t>
                      </m:r>
                      <m:r>
                        <a:rPr lang="en-US" sz="2200" i="0">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VN" sz="22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2200" i="0">
                              <a:effectLst/>
                              <a:latin typeface="Cambria Math" panose="02040503050406030204" pitchFamily="18" charset="0"/>
                              <a:ea typeface="Calibri" panose="020F0502020204030204" pitchFamily="34" charset="0"/>
                              <a:cs typeface="Times New Roman" panose="02020603050405020304" pitchFamily="18" charset="0"/>
                            </a:rPr>
                            <m:t> </m:t>
                          </m:r>
                          <m:r>
                            <m:rPr>
                              <m:sty m:val="p"/>
                            </m:rPr>
                            <a:rPr lang="en-US" sz="2200" i="0">
                              <a:effectLst/>
                              <a:latin typeface="Cambria Math" panose="02040503050406030204" pitchFamily="18" charset="0"/>
                              <a:ea typeface="Calibri" panose="020F0502020204030204" pitchFamily="34" charset="0"/>
                              <a:cs typeface="Times New Roman" panose="02020603050405020304" pitchFamily="18" charset="0"/>
                            </a:rPr>
                            <m:t>x</m:t>
                          </m:r>
                        </m:e>
                        <m:sub>
                          <m:r>
                            <a:rPr lang="en-US" sz="2200" i="0">
                              <a:effectLst/>
                              <a:latin typeface="Cambria Math" panose="02040503050406030204" pitchFamily="18" charset="0"/>
                              <a:ea typeface="Calibri" panose="020F0502020204030204" pitchFamily="34" charset="0"/>
                              <a:cs typeface="Times New Roman" panose="02020603050405020304" pitchFamily="18" charset="0"/>
                            </a:rPr>
                            <m:t>2</m:t>
                          </m:r>
                        </m:sub>
                      </m:sSub>
                      <m:r>
                        <a:rPr lang="en-US" sz="2200" i="0">
                          <a:effectLst/>
                          <a:latin typeface="Cambria Math" panose="02040503050406030204" pitchFamily="18" charset="0"/>
                          <a:ea typeface="Calibri" panose="020F0502020204030204" pitchFamily="34" charset="0"/>
                          <a:cs typeface="Times New Roman" panose="02020603050405020304" pitchFamily="18" charset="0"/>
                        </a:rPr>
                        <m:t>= </m:t>
                      </m:r>
                      <m:f>
                        <m:fPr>
                          <m:ctrlPr>
                            <a:rPr lang="en-VN" sz="22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200" i="0">
                              <a:effectLst/>
                              <a:latin typeface="Cambria Math" panose="02040503050406030204" pitchFamily="18" charset="0"/>
                              <a:ea typeface="Calibri" panose="020F0502020204030204" pitchFamily="34" charset="0"/>
                              <a:cs typeface="Times New Roman" panose="02020603050405020304" pitchFamily="18" charset="0"/>
                            </a:rPr>
                            <m:t>2</m:t>
                          </m:r>
                        </m:num>
                        <m:den>
                          <m:r>
                            <a:rPr lang="en-US" sz="2200" i="0">
                              <a:effectLst/>
                              <a:latin typeface="Cambria Math" panose="02040503050406030204" pitchFamily="18" charset="0"/>
                              <a:ea typeface="Calibri" panose="020F0502020204030204" pitchFamily="34" charset="0"/>
                              <a:cs typeface="Times New Roman" panose="02020603050405020304" pitchFamily="18" charset="0"/>
                            </a:rPr>
                            <m:t>3</m:t>
                          </m:r>
                        </m:den>
                      </m:f>
                      <m:r>
                        <a:rPr lang="en-US" sz="2200" b="0" i="0" smtClean="0">
                          <a:effectLst/>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VN" sz="22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6" name="TextBox 5">
                <a:extLst>
                  <a:ext uri="{FF2B5EF4-FFF2-40B4-BE49-F238E27FC236}">
                    <a16:creationId xmlns:a16="http://schemas.microsoft.com/office/drawing/2014/main" id="{770255AE-2E3A-EF3C-9C34-03B3BA2B7ACA}"/>
                  </a:ext>
                </a:extLst>
              </p:cNvPr>
              <p:cNvSpPr txBox="1">
                <a:spLocks noRot="1" noChangeAspect="1" noMove="1" noResize="1" noEditPoints="1" noAdjustHandles="1" noChangeArrowheads="1" noChangeShapeType="1" noTextEdit="1"/>
              </p:cNvSpPr>
              <p:nvPr/>
            </p:nvSpPr>
            <p:spPr>
              <a:xfrm>
                <a:off x="1007629" y="992313"/>
                <a:ext cx="7987947" cy="1261820"/>
              </a:xfrm>
              <a:prstGeom prst="rect">
                <a:avLst/>
              </a:prstGeom>
              <a:blipFill>
                <a:blip r:embed="rId2"/>
                <a:stretch>
                  <a:fillRect l="-992" t="-48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EE06990D-3520-C41F-0D40-05B3ECDC9A23}"/>
                  </a:ext>
                </a:extLst>
              </p:cNvPr>
              <p:cNvSpPr txBox="1"/>
              <p:nvPr/>
            </p:nvSpPr>
            <p:spPr>
              <a:xfrm>
                <a:off x="1007629" y="2458105"/>
                <a:ext cx="3487509" cy="1098314"/>
              </a:xfrm>
              <a:prstGeom prst="rect">
                <a:avLst/>
              </a:prstGeom>
              <a:noFill/>
            </p:spPr>
            <p:txBody>
              <a:bodyPr wrap="square">
                <a:spAutoFit/>
              </a:bodyPr>
              <a:lstStyle/>
              <a:p>
                <a:pPr algn="just">
                  <a:lnSpc>
                    <a:spcPct val="150000"/>
                  </a:lnSpc>
                </a:pPr>
                <a:r>
                  <a:rPr lang="en-US" sz="22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b) </a:t>
                </a:r>
                <a14:m>
                  <m:oMath xmlns:m="http://schemas.openxmlformats.org/officeDocument/2006/math">
                    <m:sSup>
                      <m:sSupPr>
                        <m:ctrlPr>
                          <a:rPr lang="en-VN" sz="22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200" i="0">
                            <a:effectLst/>
                            <a:latin typeface="Cambria Math" panose="02040503050406030204" pitchFamily="18" charset="0"/>
                            <a:ea typeface="Times New Roman" panose="02020603050405020304" pitchFamily="18" charset="0"/>
                            <a:cs typeface="Times New Roman" panose="02020603050405020304" pitchFamily="18" charset="0"/>
                          </a:rPr>
                          <m:t>5</m:t>
                        </m:r>
                        <m:r>
                          <m:rPr>
                            <m:sty m:val="p"/>
                          </m:rPr>
                          <a:rPr lang="en-US" sz="2200" i="0">
                            <a:effectLst/>
                            <a:latin typeface="Cambria Math" panose="02040503050406030204" pitchFamily="18" charset="0"/>
                            <a:ea typeface="Times New Roman" panose="02020603050405020304" pitchFamily="18" charset="0"/>
                            <a:cs typeface="Times New Roman" panose="02020603050405020304" pitchFamily="18" charset="0"/>
                          </a:rPr>
                          <m:t>x</m:t>
                        </m:r>
                      </m:e>
                      <m:sup>
                        <m:r>
                          <a:rPr lang="en-US" sz="2200" i="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200" i="0">
                        <a:effectLst/>
                        <a:latin typeface="Cambria Math" panose="02040503050406030204" pitchFamily="18" charset="0"/>
                        <a:ea typeface="Times New Roman" panose="02020603050405020304" pitchFamily="18" charset="0"/>
                        <a:cs typeface="Times New Roman" panose="02020603050405020304" pitchFamily="18" charset="0"/>
                      </a:rPr>
                      <m:t>−</m:t>
                    </m:r>
                    <m:r>
                      <a:rPr lang="en-US" sz="2200" i="0">
                        <a:effectLst/>
                        <a:latin typeface="Cambria Math" panose="02040503050406030204" pitchFamily="18" charset="0"/>
                        <a:ea typeface="Times New Roman" panose="02020603050405020304" pitchFamily="18" charset="0"/>
                        <a:cs typeface="Times New Roman" panose="02020603050405020304" pitchFamily="18" charset="0"/>
                      </a:rPr>
                      <m:t>2</m:t>
                    </m:r>
                    <m:rad>
                      <m:radPr>
                        <m:degHide m:val="on"/>
                        <m:ctrlPr>
                          <a:rPr lang="en-VN" sz="2200" i="1">
                            <a:effectLst/>
                            <a:latin typeface="Cambria Math" panose="02040503050406030204" pitchFamily="18" charset="0"/>
                            <a:ea typeface="Times New Roman" panose="02020603050405020304" pitchFamily="18" charset="0"/>
                            <a:cs typeface="Times New Roman" panose="02020603050405020304" pitchFamily="18" charset="0"/>
                          </a:rPr>
                        </m:ctrlPr>
                      </m:radPr>
                      <m:deg/>
                      <m:e>
                        <m:r>
                          <a:rPr lang="en-US" sz="2200" i="0">
                            <a:effectLst/>
                            <a:latin typeface="Cambria Math" panose="02040503050406030204" pitchFamily="18" charset="0"/>
                            <a:ea typeface="Times New Roman" panose="02020603050405020304" pitchFamily="18" charset="0"/>
                            <a:cs typeface="Times New Roman" panose="02020603050405020304" pitchFamily="18" charset="0"/>
                          </a:rPr>
                          <m:t>5</m:t>
                        </m:r>
                      </m:e>
                    </m:rad>
                    <m:r>
                      <m:rPr>
                        <m:sty m:val="p"/>
                      </m:rPr>
                      <a:rPr lang="en-US" sz="2200" i="0">
                        <a:effectLst/>
                        <a:latin typeface="Cambria Math" panose="02040503050406030204" pitchFamily="18" charset="0"/>
                        <a:ea typeface="Times New Roman" panose="02020603050405020304" pitchFamily="18" charset="0"/>
                        <a:cs typeface="Times New Roman" panose="02020603050405020304" pitchFamily="18" charset="0"/>
                      </a:rPr>
                      <m:t>x</m:t>
                    </m:r>
                    <m:r>
                      <a:rPr lang="en-US" sz="2200" i="0">
                        <a:effectLst/>
                        <a:latin typeface="Cambria Math" panose="02040503050406030204" pitchFamily="18" charset="0"/>
                        <a:ea typeface="Times New Roman" panose="02020603050405020304" pitchFamily="18" charset="0"/>
                        <a:cs typeface="Times New Roman" panose="02020603050405020304" pitchFamily="18" charset="0"/>
                      </a:rPr>
                      <m:t>+</m:t>
                    </m:r>
                    <m:r>
                      <a:rPr lang="en-US" sz="2200" i="0">
                        <a:effectLst/>
                        <a:latin typeface="Cambria Math" panose="02040503050406030204" pitchFamily="18" charset="0"/>
                        <a:ea typeface="Times New Roman" panose="02020603050405020304" pitchFamily="18" charset="0"/>
                        <a:cs typeface="Times New Roman" panose="02020603050405020304" pitchFamily="18" charset="0"/>
                      </a:rPr>
                      <m:t>12</m:t>
                    </m:r>
                    <m:r>
                      <a:rPr lang="en-US" sz="2200" i="0">
                        <a:effectLst/>
                        <a:latin typeface="Cambria Math" panose="02040503050406030204" pitchFamily="18" charset="0"/>
                        <a:ea typeface="Times New Roman" panose="02020603050405020304" pitchFamily="18" charset="0"/>
                        <a:cs typeface="Times New Roman" panose="02020603050405020304" pitchFamily="18" charset="0"/>
                      </a:rPr>
                      <m:t>=</m:t>
                    </m:r>
                    <m:r>
                      <a:rPr lang="en-US" sz="2200" i="0">
                        <a:effectLst/>
                        <a:latin typeface="Cambria Math" panose="02040503050406030204" pitchFamily="18" charset="0"/>
                        <a:ea typeface="Times New Roman" panose="02020603050405020304" pitchFamily="18" charset="0"/>
                        <a:cs typeface="Times New Roman" panose="02020603050405020304" pitchFamily="18" charset="0"/>
                      </a:rPr>
                      <m:t>0</m:t>
                    </m:r>
                  </m:oMath>
                </a14:m>
                <a:endParaRPr lang="en-VN" sz="22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en-US" sz="2200" dirty="0" err="1">
                    <a:effectLst/>
                    <a:latin typeface="Arial" panose="020B0604020202020204" pitchFamily="34" charset="0"/>
                    <a:ea typeface="Times New Roman" panose="02020603050405020304" pitchFamily="18" charset="0"/>
                    <a:cs typeface="Arial" panose="020B0604020202020204" pitchFamily="34" charset="0"/>
                  </a:rPr>
                  <a:t>Phương</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trình</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vô</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nghiệm</a:t>
                </a:r>
                <a:r>
                  <a:rPr lang="en-US" sz="2200" dirty="0">
                    <a:effectLst/>
                    <a:latin typeface="Arial" panose="020B0604020202020204" pitchFamily="34" charset="0"/>
                    <a:ea typeface="Times New Roman" panose="02020603050405020304" pitchFamily="18" charset="0"/>
                    <a:cs typeface="Arial" panose="020B0604020202020204" pitchFamily="34" charset="0"/>
                  </a:rPr>
                  <a:t>.</a:t>
                </a:r>
                <a:endParaRPr lang="en-VN" sz="22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7" name="TextBox 6">
                <a:extLst>
                  <a:ext uri="{FF2B5EF4-FFF2-40B4-BE49-F238E27FC236}">
                    <a16:creationId xmlns:a16="http://schemas.microsoft.com/office/drawing/2014/main" id="{EE06990D-3520-C41F-0D40-05B3ECDC9A23}"/>
                  </a:ext>
                </a:extLst>
              </p:cNvPr>
              <p:cNvSpPr txBox="1">
                <a:spLocks noRot="1" noChangeAspect="1" noMove="1" noResize="1" noEditPoints="1" noAdjustHandles="1" noChangeArrowheads="1" noChangeShapeType="1" noTextEdit="1"/>
              </p:cNvSpPr>
              <p:nvPr/>
            </p:nvSpPr>
            <p:spPr>
              <a:xfrm>
                <a:off x="1007629" y="2458105"/>
                <a:ext cx="3487509" cy="1098314"/>
              </a:xfrm>
              <a:prstGeom prst="rect">
                <a:avLst/>
              </a:prstGeom>
              <a:blipFill>
                <a:blip r:embed="rId3"/>
                <a:stretch>
                  <a:fillRect l="-2273" b="-11111"/>
                </a:stretch>
              </a:blipFill>
            </p:spPr>
            <p:txBody>
              <a:bodyPr/>
              <a:lstStyle/>
              <a:p>
                <a:r>
                  <a:rPr lang="en-US">
                    <a:noFill/>
                  </a:rPr>
                  <a:t> </a:t>
                </a:r>
              </a:p>
            </p:txBody>
          </p:sp>
        </mc:Fallback>
      </mc:AlternateContent>
      <p:sp>
        <p:nvSpPr>
          <p:cNvPr id="8" name="Rectangle 7"/>
          <p:cNvSpPr/>
          <p:nvPr/>
        </p:nvSpPr>
        <p:spPr>
          <a:xfrm>
            <a:off x="604299" y="182880"/>
            <a:ext cx="492981" cy="2623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6386223" y="182879"/>
            <a:ext cx="492981" cy="2623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8421183" y="2044809"/>
            <a:ext cx="492981" cy="2623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11318" y="3263270"/>
            <a:ext cx="492981" cy="2623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4803913" y="4687879"/>
            <a:ext cx="492981" cy="2623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8502595" y="4425486"/>
            <a:ext cx="492981" cy="2623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4"/>
          <a:stretch>
            <a:fillRect/>
          </a:stretch>
        </p:blipFill>
        <p:spPr>
          <a:xfrm>
            <a:off x="7570451" y="4250560"/>
            <a:ext cx="1388681" cy="777661"/>
          </a:xfrm>
          <a:prstGeom prst="rect">
            <a:avLst/>
          </a:prstGeom>
        </p:spPr>
      </p:pic>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D15F6C44-5E6F-5A71-821A-28F5FB65C90D}"/>
                  </a:ext>
                </a:extLst>
              </p:cNvPr>
              <p:cNvSpPr txBox="1"/>
              <p:nvPr/>
            </p:nvSpPr>
            <p:spPr>
              <a:xfrm>
                <a:off x="1007629" y="3863235"/>
                <a:ext cx="5105099" cy="1045223"/>
              </a:xfrm>
              <a:prstGeom prst="rect">
                <a:avLst/>
              </a:prstGeom>
              <a:noFill/>
            </p:spPr>
            <p:txBody>
              <a:bodyPr wrap="square">
                <a:spAutoFit/>
              </a:bodyPr>
              <a:lstStyle/>
              <a:p>
                <a:pPr algn="just">
                  <a:lnSpc>
                    <a:spcPct val="150000"/>
                  </a:lnSpc>
                </a:pPr>
                <a:r>
                  <a:rPr lang="en-US" sz="22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c) </a:t>
                </a:r>
                <a14:m>
                  <m:oMath xmlns:m="http://schemas.openxmlformats.org/officeDocument/2006/math">
                    <m:r>
                      <a:rPr lang="en-US" sz="2200" i="0">
                        <a:effectLst/>
                        <a:latin typeface="Cambria Math" panose="02040503050406030204" pitchFamily="18" charset="0"/>
                        <a:ea typeface="Times New Roman" panose="02020603050405020304" pitchFamily="18" charset="0"/>
                        <a:cs typeface="Times New Roman" panose="02020603050405020304" pitchFamily="18" charset="0"/>
                      </a:rPr>
                      <m:t>2</m:t>
                    </m:r>
                    <m:sSup>
                      <m:sSupPr>
                        <m:ctrlPr>
                          <a:rPr lang="en-VN" sz="2200" i="1">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2200" i="0">
                            <a:effectLst/>
                            <a:latin typeface="Cambria Math" panose="02040503050406030204" pitchFamily="18" charset="0"/>
                            <a:ea typeface="Times New Roman" panose="02020603050405020304" pitchFamily="18" charset="0"/>
                            <a:cs typeface="Times New Roman" panose="02020603050405020304" pitchFamily="18" charset="0"/>
                          </a:rPr>
                          <m:t>x</m:t>
                        </m:r>
                      </m:e>
                      <m:sup>
                        <m:r>
                          <a:rPr lang="en-US" sz="2200" i="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200" i="0">
                        <a:effectLst/>
                        <a:latin typeface="Cambria Math" panose="02040503050406030204" pitchFamily="18" charset="0"/>
                        <a:ea typeface="Times New Roman" panose="02020603050405020304" pitchFamily="18" charset="0"/>
                        <a:cs typeface="Times New Roman" panose="02020603050405020304" pitchFamily="18" charset="0"/>
                      </a:rPr>
                      <m:t>−</m:t>
                    </m:r>
                    <m:r>
                      <a:rPr lang="en-US" sz="2200" i="0">
                        <a:effectLst/>
                        <a:latin typeface="Cambria Math" panose="02040503050406030204" pitchFamily="18" charset="0"/>
                        <a:ea typeface="Times New Roman" panose="02020603050405020304" pitchFamily="18" charset="0"/>
                        <a:cs typeface="Times New Roman" panose="02020603050405020304" pitchFamily="18" charset="0"/>
                      </a:rPr>
                      <m:t>8</m:t>
                    </m:r>
                    <m:r>
                      <m:rPr>
                        <m:sty m:val="p"/>
                      </m:rPr>
                      <a:rPr lang="en-US" sz="2200" i="0">
                        <a:effectLst/>
                        <a:latin typeface="Cambria Math" panose="02040503050406030204" pitchFamily="18" charset="0"/>
                        <a:ea typeface="Times New Roman" panose="02020603050405020304" pitchFamily="18" charset="0"/>
                        <a:cs typeface="Times New Roman" panose="02020603050405020304" pitchFamily="18" charset="0"/>
                      </a:rPr>
                      <m:t>x</m:t>
                    </m:r>
                    <m:r>
                      <a:rPr lang="en-US" sz="2200" i="0">
                        <a:effectLst/>
                        <a:latin typeface="Cambria Math" panose="02040503050406030204" pitchFamily="18" charset="0"/>
                        <a:ea typeface="Times New Roman" panose="02020603050405020304" pitchFamily="18" charset="0"/>
                        <a:cs typeface="Times New Roman" panose="02020603050405020304" pitchFamily="18" charset="0"/>
                      </a:rPr>
                      <m:t>+</m:t>
                    </m:r>
                    <m:r>
                      <a:rPr lang="en-US" sz="2200" i="0">
                        <a:effectLst/>
                        <a:latin typeface="Cambria Math" panose="02040503050406030204" pitchFamily="18" charset="0"/>
                        <a:ea typeface="Times New Roman" panose="02020603050405020304" pitchFamily="18" charset="0"/>
                        <a:cs typeface="Times New Roman" panose="02020603050405020304" pitchFamily="18" charset="0"/>
                      </a:rPr>
                      <m:t>8</m:t>
                    </m:r>
                    <m:r>
                      <a:rPr lang="en-US" sz="2200" i="0">
                        <a:effectLst/>
                        <a:latin typeface="Cambria Math" panose="02040503050406030204" pitchFamily="18" charset="0"/>
                        <a:ea typeface="Times New Roman" panose="02020603050405020304" pitchFamily="18" charset="0"/>
                        <a:cs typeface="Times New Roman" panose="02020603050405020304" pitchFamily="18" charset="0"/>
                      </a:rPr>
                      <m:t>=</m:t>
                    </m:r>
                    <m:r>
                      <a:rPr lang="en-US" sz="2200" i="0">
                        <a:effectLst/>
                        <a:latin typeface="Cambria Math" panose="02040503050406030204" pitchFamily="18" charset="0"/>
                        <a:ea typeface="Times New Roman" panose="02020603050405020304" pitchFamily="18" charset="0"/>
                        <a:cs typeface="Times New Roman" panose="02020603050405020304" pitchFamily="18" charset="0"/>
                      </a:rPr>
                      <m:t>0</m:t>
                    </m:r>
                  </m:oMath>
                </a14:m>
                <a:endParaRPr lang="en-VN" sz="2200" dirty="0">
                  <a:effectLst/>
                  <a:latin typeface="Arial" panose="020B0604020202020204" pitchFamily="34" charset="0"/>
                  <a:ea typeface="Calibri" panose="020F0502020204030204" pitchFamily="34" charset="0"/>
                  <a:cs typeface="Arial" panose="020B0604020202020204" pitchFamily="34" charset="0"/>
                </a:endParaRPr>
              </a:p>
              <a:p>
                <a:pPr>
                  <a:lnSpc>
                    <a:spcPct val="150000"/>
                  </a:lnSpc>
                </a:pPr>
                <a:r>
                  <a:rPr lang="en-US" sz="2200" dirty="0" err="1">
                    <a:effectLst/>
                    <a:latin typeface="Arial" panose="020B0604020202020204" pitchFamily="34" charset="0"/>
                    <a:ea typeface="Times New Roman" panose="02020603050405020304" pitchFamily="18" charset="0"/>
                    <a:cs typeface="Arial" panose="020B0604020202020204" pitchFamily="34" charset="0"/>
                  </a:rPr>
                  <a:t>Phương</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trình</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có</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nghiệm</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kép</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lang="en-US" sz="2200" i="0">
                        <a:effectLst/>
                        <a:latin typeface="Cambria Math" panose="02040503050406030204" pitchFamily="18" charset="0"/>
                        <a:ea typeface="Times New Roman" panose="02020603050405020304" pitchFamily="18" charset="0"/>
                        <a:cs typeface="Times New Roman" panose="02020603050405020304" pitchFamily="18" charset="0"/>
                      </a:rPr>
                      <m:t>x</m:t>
                    </m:r>
                    <m:r>
                      <a:rPr lang="en-US" sz="2200" i="0">
                        <a:effectLst/>
                        <a:latin typeface="Cambria Math" panose="02040503050406030204" pitchFamily="18" charset="0"/>
                        <a:ea typeface="Times New Roman" panose="02020603050405020304" pitchFamily="18" charset="0"/>
                        <a:cs typeface="Times New Roman" panose="02020603050405020304" pitchFamily="18" charset="0"/>
                      </a:rPr>
                      <m:t>=</m:t>
                    </m:r>
                    <m:r>
                      <a:rPr lang="en-US" sz="2200" i="0">
                        <a:effectLst/>
                        <a:latin typeface="Cambria Math" panose="02040503050406030204" pitchFamily="18" charset="0"/>
                        <a:ea typeface="Times New Roman" panose="02020603050405020304" pitchFamily="18" charset="0"/>
                        <a:cs typeface="Times New Roman" panose="02020603050405020304" pitchFamily="18" charset="0"/>
                      </a:rPr>
                      <m:t>2</m:t>
                    </m:r>
                  </m:oMath>
                </a14:m>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VN" sz="2200" dirty="0">
                    <a:effectLst/>
                    <a:latin typeface="Arial" panose="020B0604020202020204" pitchFamily="34" charset="0"/>
                    <a:cs typeface="Arial" panose="020B0604020202020204" pitchFamily="34" charset="0"/>
                  </a:rPr>
                  <a:t> </a:t>
                </a:r>
                <a:endParaRPr lang="en-VN" sz="2200" dirty="0">
                  <a:latin typeface="Arial" panose="020B0604020202020204" pitchFamily="34" charset="0"/>
                  <a:cs typeface="Arial" panose="020B0604020202020204" pitchFamily="34" charset="0"/>
                </a:endParaRPr>
              </a:p>
            </p:txBody>
          </p:sp>
        </mc:Choice>
        <mc:Fallback xmlns="">
          <p:sp>
            <p:nvSpPr>
              <p:cNvPr id="16" name="TextBox 15">
                <a:extLst>
                  <a:ext uri="{FF2B5EF4-FFF2-40B4-BE49-F238E27FC236}">
                    <a16:creationId xmlns:a16="http://schemas.microsoft.com/office/drawing/2014/main" id="{D15F6C44-5E6F-5A71-821A-28F5FB65C90D}"/>
                  </a:ext>
                </a:extLst>
              </p:cNvPr>
              <p:cNvSpPr txBox="1">
                <a:spLocks noRot="1" noChangeAspect="1" noMove="1" noResize="1" noEditPoints="1" noAdjustHandles="1" noChangeArrowheads="1" noChangeShapeType="1" noTextEdit="1"/>
              </p:cNvSpPr>
              <p:nvPr/>
            </p:nvSpPr>
            <p:spPr>
              <a:xfrm>
                <a:off x="1007629" y="3863235"/>
                <a:ext cx="5105099" cy="1045223"/>
              </a:xfrm>
              <a:prstGeom prst="rect">
                <a:avLst/>
              </a:prstGeom>
              <a:blipFill>
                <a:blip r:embed="rId5"/>
                <a:stretch>
                  <a:fillRect l="-1551" b="-11111"/>
                </a:stretch>
              </a:blipFill>
            </p:spPr>
            <p:txBody>
              <a:bodyPr/>
              <a:lstStyle/>
              <a:p>
                <a:r>
                  <a:rPr lang="en-US">
                    <a:noFill/>
                  </a:rPr>
                  <a:t> </a:t>
                </a:r>
              </a:p>
            </p:txBody>
          </p:sp>
        </mc:Fallback>
      </mc:AlternateContent>
    </p:spTree>
    <p:extLst>
      <p:ext uri="{BB962C8B-B14F-4D97-AF65-F5344CB8AC3E}">
        <p14:creationId xmlns:p14="http://schemas.microsoft.com/office/powerpoint/2010/main" val="424409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wipe(left)">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wipe(left)">
                                      <p:cBhvr>
                                        <p:cTn id="17" dur="5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wipe(up)">
                                      <p:cBhvr>
                                        <p:cTn id="22" dur="500"/>
                                        <p:tgtEl>
                                          <p:spTgt spid="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7">
                                            <p:txEl>
                                              <p:pRg st="1" end="1"/>
                                            </p:txEl>
                                          </p:spTgt>
                                        </p:tgtEl>
                                        <p:attrNameLst>
                                          <p:attrName>style.visibility</p:attrName>
                                        </p:attrNameLst>
                                      </p:cBhvr>
                                      <p:to>
                                        <p:strVal val="visible"/>
                                      </p:to>
                                    </p:set>
                                    <p:animEffect transition="in" filter="wipe(up)">
                                      <p:cBhvr>
                                        <p:cTn id="27" dur="500"/>
                                        <p:tgtEl>
                                          <p:spTgt spid="7">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16">
                                            <p:txEl>
                                              <p:pRg st="0" end="0"/>
                                            </p:txEl>
                                          </p:spTgt>
                                        </p:tgtEl>
                                        <p:attrNameLst>
                                          <p:attrName>style.visibility</p:attrName>
                                        </p:attrNameLst>
                                      </p:cBhvr>
                                      <p:to>
                                        <p:strVal val="visible"/>
                                      </p:to>
                                    </p:set>
                                    <p:animEffect transition="in" filter="randombar(horizontal)">
                                      <p:cBhvr>
                                        <p:cTn id="32" dur="500"/>
                                        <p:tgtEl>
                                          <p:spTgt spid="16">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16">
                                            <p:txEl>
                                              <p:pRg st="1" end="1"/>
                                            </p:txEl>
                                          </p:spTgt>
                                        </p:tgtEl>
                                        <p:attrNameLst>
                                          <p:attrName>style.visibility</p:attrName>
                                        </p:attrNameLst>
                                      </p:cBhvr>
                                      <p:to>
                                        <p:strVal val="visible"/>
                                      </p:to>
                                    </p:set>
                                    <p:animEffect transition="in" filter="randombar(horizontal)">
                                      <p:cBhvr>
                                        <p:cTn id="37" dur="500"/>
                                        <p:tgtEl>
                                          <p:spTgt spid="1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sp>
        <p:nvSpPr>
          <p:cNvPr id="574" name="Google Shape;574;p35"/>
          <p:cNvSpPr txBox="1">
            <a:spLocks noGrp="1"/>
          </p:cNvSpPr>
          <p:nvPr>
            <p:ph type="title"/>
          </p:nvPr>
        </p:nvSpPr>
        <p:spPr>
          <a:xfrm>
            <a:off x="754460" y="2131206"/>
            <a:ext cx="7635070" cy="1708795"/>
          </a:xfrm>
          <a:prstGeom prst="rect">
            <a:avLst/>
          </a:prstGeom>
        </p:spPr>
        <p:txBody>
          <a:bodyPr spcFirstLastPara="1" wrap="square" lIns="91425" tIns="91425" rIns="91425" bIns="91425" anchor="b" anchorCtr="0">
            <a:noAutofit/>
          </a:bodyPr>
          <a:lstStyle/>
          <a:p>
            <a:pPr marL="0" lvl="0" indent="0" algn="ctr" rtl="0">
              <a:lnSpc>
                <a:spcPct val="150000"/>
              </a:lnSpc>
              <a:spcBef>
                <a:spcPts val="0"/>
              </a:spcBef>
              <a:spcAft>
                <a:spcPts val="0"/>
              </a:spcAft>
              <a:buNone/>
            </a:pPr>
            <a:r>
              <a:rPr lang="en" sz="3600" b="1">
                <a:solidFill>
                  <a:srgbClr val="FF9300"/>
                </a:solidFill>
                <a:latin typeface="Arial" panose="020B0604020202020204" pitchFamily="34" charset="0"/>
                <a:cs typeface="Arial" panose="020B0604020202020204" pitchFamily="34" charset="0"/>
              </a:rPr>
              <a:t>Giải </a:t>
            </a:r>
            <a:r>
              <a:rPr lang="en" sz="3600" b="1" dirty="0" err="1">
                <a:solidFill>
                  <a:srgbClr val="FF9300"/>
                </a:solidFill>
                <a:latin typeface="Arial" panose="020B0604020202020204" pitchFamily="34" charset="0"/>
                <a:cs typeface="Arial" panose="020B0604020202020204" pitchFamily="34" charset="0"/>
              </a:rPr>
              <a:t>bài</a:t>
            </a:r>
            <a:r>
              <a:rPr lang="en" sz="3600" b="1" dirty="0">
                <a:solidFill>
                  <a:srgbClr val="FF9300"/>
                </a:solidFill>
                <a:latin typeface="Arial" panose="020B0604020202020204" pitchFamily="34" charset="0"/>
                <a:cs typeface="Arial" panose="020B0604020202020204" pitchFamily="34" charset="0"/>
              </a:rPr>
              <a:t> </a:t>
            </a:r>
            <a:r>
              <a:rPr lang="en" sz="3600" b="1" dirty="0" err="1">
                <a:solidFill>
                  <a:srgbClr val="FF9300"/>
                </a:solidFill>
                <a:latin typeface="Arial" panose="020B0604020202020204" pitchFamily="34" charset="0"/>
                <a:cs typeface="Arial" panose="020B0604020202020204" pitchFamily="34" charset="0"/>
              </a:rPr>
              <a:t>toán</a:t>
            </a:r>
            <a:r>
              <a:rPr lang="en" sz="3600" b="1" dirty="0">
                <a:solidFill>
                  <a:srgbClr val="FF9300"/>
                </a:solidFill>
                <a:latin typeface="Arial" panose="020B0604020202020204" pitchFamily="34" charset="0"/>
                <a:cs typeface="Arial" panose="020B0604020202020204" pitchFamily="34" charset="0"/>
              </a:rPr>
              <a:t> </a:t>
            </a:r>
            <a:r>
              <a:rPr lang="en-US" sz="3600" b="1" dirty="0" err="1">
                <a:solidFill>
                  <a:srgbClr val="FF9300"/>
                </a:solidFill>
                <a:latin typeface="Arial" panose="020B0604020202020204" pitchFamily="34" charset="0"/>
                <a:cs typeface="Arial" panose="020B0604020202020204" pitchFamily="34" charset="0"/>
              </a:rPr>
              <a:t>bằng</a:t>
            </a:r>
            <a:r>
              <a:rPr lang="en-US" sz="3600" b="1" dirty="0">
                <a:solidFill>
                  <a:srgbClr val="FF9300"/>
                </a:solidFill>
                <a:latin typeface="Arial" panose="020B0604020202020204" pitchFamily="34" charset="0"/>
                <a:cs typeface="Arial" panose="020B0604020202020204" pitchFamily="34" charset="0"/>
              </a:rPr>
              <a:t> </a:t>
            </a:r>
            <a:r>
              <a:rPr lang="en" sz="3600" b="1" dirty="0" err="1">
                <a:solidFill>
                  <a:srgbClr val="FF9300"/>
                </a:solidFill>
                <a:latin typeface="Arial" panose="020B0604020202020204" pitchFamily="34" charset="0"/>
                <a:cs typeface="Arial" panose="020B0604020202020204" pitchFamily="34" charset="0"/>
              </a:rPr>
              <a:t>cách</a:t>
            </a:r>
            <a:r>
              <a:rPr lang="en" sz="3600" b="1" dirty="0">
                <a:solidFill>
                  <a:srgbClr val="FF9300"/>
                </a:solidFill>
                <a:latin typeface="Arial" panose="020B0604020202020204" pitchFamily="34" charset="0"/>
                <a:cs typeface="Arial" panose="020B0604020202020204" pitchFamily="34" charset="0"/>
              </a:rPr>
              <a:t> </a:t>
            </a:r>
            <a:r>
              <a:rPr lang="en" sz="3600" b="1" dirty="0" err="1">
                <a:solidFill>
                  <a:srgbClr val="FF9300"/>
                </a:solidFill>
                <a:latin typeface="Arial" panose="020B0604020202020204" pitchFamily="34" charset="0"/>
                <a:cs typeface="Arial" panose="020B0604020202020204" pitchFamily="34" charset="0"/>
              </a:rPr>
              <a:t>lập</a:t>
            </a:r>
            <a:r>
              <a:rPr lang="en" sz="3600" b="1" dirty="0">
                <a:solidFill>
                  <a:srgbClr val="FF9300"/>
                </a:solidFill>
                <a:latin typeface="Arial" panose="020B0604020202020204" pitchFamily="34" charset="0"/>
                <a:cs typeface="Arial" panose="020B0604020202020204" pitchFamily="34" charset="0"/>
              </a:rPr>
              <a:t> </a:t>
            </a:r>
            <a:r>
              <a:rPr lang="en" sz="3600" b="1" dirty="0" err="1">
                <a:solidFill>
                  <a:srgbClr val="FF9300"/>
                </a:solidFill>
                <a:latin typeface="Arial" panose="020B0604020202020204" pitchFamily="34" charset="0"/>
                <a:cs typeface="Arial" panose="020B0604020202020204" pitchFamily="34" charset="0"/>
              </a:rPr>
              <a:t>phương</a:t>
            </a:r>
            <a:r>
              <a:rPr lang="en" sz="3600" b="1" dirty="0">
                <a:solidFill>
                  <a:srgbClr val="FF9300"/>
                </a:solidFill>
                <a:latin typeface="Arial" panose="020B0604020202020204" pitchFamily="34" charset="0"/>
                <a:cs typeface="Arial" panose="020B0604020202020204" pitchFamily="34" charset="0"/>
              </a:rPr>
              <a:t> </a:t>
            </a:r>
            <a:r>
              <a:rPr lang="en" sz="3600" b="1" dirty="0" err="1">
                <a:solidFill>
                  <a:srgbClr val="FF9300"/>
                </a:solidFill>
                <a:latin typeface="Arial" panose="020B0604020202020204" pitchFamily="34" charset="0"/>
                <a:cs typeface="Arial" panose="020B0604020202020204" pitchFamily="34" charset="0"/>
              </a:rPr>
              <a:t>trình</a:t>
            </a:r>
            <a:r>
              <a:rPr lang="en" sz="3600" b="1" dirty="0">
                <a:solidFill>
                  <a:srgbClr val="FF9300"/>
                </a:solidFill>
                <a:latin typeface="Arial" panose="020B0604020202020204" pitchFamily="34" charset="0"/>
                <a:cs typeface="Arial" panose="020B0604020202020204" pitchFamily="34" charset="0"/>
              </a:rPr>
              <a:t> </a:t>
            </a:r>
            <a:r>
              <a:rPr lang="en" sz="3600" b="1" dirty="0" err="1">
                <a:solidFill>
                  <a:srgbClr val="FF9300"/>
                </a:solidFill>
                <a:latin typeface="Arial" panose="020B0604020202020204" pitchFamily="34" charset="0"/>
                <a:cs typeface="Arial" panose="020B0604020202020204" pitchFamily="34" charset="0"/>
              </a:rPr>
              <a:t>bậc</a:t>
            </a:r>
            <a:r>
              <a:rPr lang="en" sz="3600" b="1" dirty="0">
                <a:solidFill>
                  <a:srgbClr val="FF9300"/>
                </a:solidFill>
                <a:latin typeface="Arial" panose="020B0604020202020204" pitchFamily="34" charset="0"/>
                <a:cs typeface="Arial" panose="020B0604020202020204" pitchFamily="34" charset="0"/>
              </a:rPr>
              <a:t> </a:t>
            </a:r>
            <a:r>
              <a:rPr lang="en" sz="3600" b="1" dirty="0" err="1">
                <a:solidFill>
                  <a:srgbClr val="FF9300"/>
                </a:solidFill>
                <a:latin typeface="Arial" panose="020B0604020202020204" pitchFamily="34" charset="0"/>
                <a:cs typeface="Arial" panose="020B0604020202020204" pitchFamily="34" charset="0"/>
              </a:rPr>
              <a:t>hai</a:t>
            </a:r>
            <a:endParaRPr sz="3600" b="1" dirty="0">
              <a:solidFill>
                <a:srgbClr val="FF9300"/>
              </a:solidFill>
              <a:latin typeface="Arial" panose="020B0604020202020204" pitchFamily="34" charset="0"/>
              <a:cs typeface="Arial" panose="020B0604020202020204" pitchFamily="34" charset="0"/>
            </a:endParaRPr>
          </a:p>
        </p:txBody>
      </p:sp>
      <p:grpSp>
        <p:nvGrpSpPr>
          <p:cNvPr id="576" name="Google Shape;576;p35"/>
          <p:cNvGrpSpPr/>
          <p:nvPr/>
        </p:nvGrpSpPr>
        <p:grpSpPr>
          <a:xfrm>
            <a:off x="7783346" y="490666"/>
            <a:ext cx="901968" cy="901968"/>
            <a:chOff x="1350404" y="-3124999"/>
            <a:chExt cx="1570279" cy="1570279"/>
          </a:xfrm>
        </p:grpSpPr>
        <p:sp>
          <p:nvSpPr>
            <p:cNvPr id="577" name="Google Shape;577;p35"/>
            <p:cNvSpPr/>
            <p:nvPr/>
          </p:nvSpPr>
          <p:spPr>
            <a:xfrm>
              <a:off x="2135530" y="-3124999"/>
              <a:ext cx="2889" cy="1570279"/>
            </a:xfrm>
            <a:custGeom>
              <a:avLst/>
              <a:gdLst/>
              <a:ahLst/>
              <a:cxnLst/>
              <a:rect l="l" t="t" r="r" b="b"/>
              <a:pathLst>
                <a:path w="2889" h="1570279" extrusionOk="0">
                  <a:moveTo>
                    <a:pt x="0" y="0"/>
                  </a:moveTo>
                  <a:lnTo>
                    <a:pt x="0" y="1570280"/>
                  </a:lnTo>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8" name="Google Shape;578;p35"/>
            <p:cNvSpPr/>
            <p:nvPr/>
          </p:nvSpPr>
          <p:spPr>
            <a:xfrm>
              <a:off x="1350404" y="-2339874"/>
              <a:ext cx="1570279" cy="2889"/>
            </a:xfrm>
            <a:custGeom>
              <a:avLst/>
              <a:gdLst/>
              <a:ahLst/>
              <a:cxnLst/>
              <a:rect l="l" t="t" r="r" b="b"/>
              <a:pathLst>
                <a:path w="1570279" h="2889" extrusionOk="0">
                  <a:moveTo>
                    <a:pt x="1570280" y="0"/>
                  </a:moveTo>
                  <a:lnTo>
                    <a:pt x="0" y="0"/>
                  </a:lnTo>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9" name="Google Shape;579;p35"/>
            <p:cNvSpPr/>
            <p:nvPr/>
          </p:nvSpPr>
          <p:spPr>
            <a:xfrm>
              <a:off x="1580345" y="-2895030"/>
              <a:ext cx="1110370" cy="1110341"/>
            </a:xfrm>
            <a:custGeom>
              <a:avLst/>
              <a:gdLst/>
              <a:ahLst/>
              <a:cxnLst/>
              <a:rect l="l" t="t" r="r" b="b"/>
              <a:pathLst>
                <a:path w="1110370" h="1110341" extrusionOk="0">
                  <a:moveTo>
                    <a:pt x="1110371" y="0"/>
                  </a:moveTo>
                  <a:lnTo>
                    <a:pt x="0" y="1110342"/>
                  </a:lnTo>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0" name="Google Shape;580;p35"/>
            <p:cNvSpPr/>
            <p:nvPr/>
          </p:nvSpPr>
          <p:spPr>
            <a:xfrm>
              <a:off x="1580345" y="-2895030"/>
              <a:ext cx="1110370" cy="1110341"/>
            </a:xfrm>
            <a:custGeom>
              <a:avLst/>
              <a:gdLst/>
              <a:ahLst/>
              <a:cxnLst/>
              <a:rect l="l" t="t" r="r" b="b"/>
              <a:pathLst>
                <a:path w="1110370" h="1110341" extrusionOk="0">
                  <a:moveTo>
                    <a:pt x="1110371" y="1110342"/>
                  </a:moveTo>
                  <a:lnTo>
                    <a:pt x="0" y="0"/>
                  </a:lnTo>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581" name="Google Shape;581;p35"/>
          <p:cNvGrpSpPr/>
          <p:nvPr/>
        </p:nvGrpSpPr>
        <p:grpSpPr>
          <a:xfrm>
            <a:off x="7600996" y="3925997"/>
            <a:ext cx="1266652" cy="1056012"/>
            <a:chOff x="5378191" y="1701500"/>
            <a:chExt cx="611171" cy="509535"/>
          </a:xfrm>
        </p:grpSpPr>
        <p:sp>
          <p:nvSpPr>
            <p:cNvPr id="582" name="Google Shape;582;p35"/>
            <p:cNvSpPr/>
            <p:nvPr/>
          </p:nvSpPr>
          <p:spPr>
            <a:xfrm>
              <a:off x="5378191" y="1701500"/>
              <a:ext cx="611171" cy="509535"/>
            </a:xfrm>
            <a:custGeom>
              <a:avLst/>
              <a:gdLst/>
              <a:ahLst/>
              <a:cxnLst/>
              <a:rect l="l" t="t" r="r" b="b"/>
              <a:pathLst>
                <a:path w="1266676" h="1056032" extrusionOk="0">
                  <a:moveTo>
                    <a:pt x="1101761" y="1056032"/>
                  </a:moveTo>
                  <a:lnTo>
                    <a:pt x="164915" y="1056032"/>
                  </a:lnTo>
                  <a:cubicBezTo>
                    <a:pt x="73835" y="1056032"/>
                    <a:pt x="0" y="982197"/>
                    <a:pt x="0" y="891118"/>
                  </a:cubicBezTo>
                  <a:lnTo>
                    <a:pt x="0" y="164915"/>
                  </a:lnTo>
                  <a:cubicBezTo>
                    <a:pt x="0" y="73836"/>
                    <a:pt x="73835" y="0"/>
                    <a:pt x="164915" y="0"/>
                  </a:cubicBezTo>
                  <a:lnTo>
                    <a:pt x="1101761" y="0"/>
                  </a:lnTo>
                  <a:cubicBezTo>
                    <a:pt x="1192841" y="0"/>
                    <a:pt x="1266677" y="73836"/>
                    <a:pt x="1266677" y="164915"/>
                  </a:cubicBezTo>
                  <a:lnTo>
                    <a:pt x="1266677" y="891118"/>
                  </a:lnTo>
                  <a:cubicBezTo>
                    <a:pt x="1266677" y="982197"/>
                    <a:pt x="1192841" y="1056032"/>
                    <a:pt x="1101761" y="1056032"/>
                  </a:cubicBezTo>
                  <a:close/>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3" name="Google Shape;583;p35"/>
            <p:cNvSpPr/>
            <p:nvPr/>
          </p:nvSpPr>
          <p:spPr>
            <a:xfrm>
              <a:off x="5497928" y="1776815"/>
              <a:ext cx="34526" cy="34526"/>
            </a:xfrm>
            <a:custGeom>
              <a:avLst/>
              <a:gdLst/>
              <a:ahLst/>
              <a:cxnLst/>
              <a:rect l="l" t="t" r="r" b="b"/>
              <a:pathLst>
                <a:path w="71556" h="71556" extrusionOk="0">
                  <a:moveTo>
                    <a:pt x="71556" y="35778"/>
                  </a:moveTo>
                  <a:cubicBezTo>
                    <a:pt x="71556" y="16028"/>
                    <a:pt x="55528" y="0"/>
                    <a:pt x="35778" y="0"/>
                  </a:cubicBezTo>
                  <a:cubicBezTo>
                    <a:pt x="16028" y="0"/>
                    <a:pt x="0" y="16028"/>
                    <a:pt x="0" y="35778"/>
                  </a:cubicBezTo>
                  <a:cubicBezTo>
                    <a:pt x="0" y="55529"/>
                    <a:pt x="16028" y="71557"/>
                    <a:pt x="35778" y="71557"/>
                  </a:cubicBezTo>
                  <a:cubicBezTo>
                    <a:pt x="55528" y="71557"/>
                    <a:pt x="71556" y="55529"/>
                    <a:pt x="71556" y="3577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4" name="Google Shape;584;p35"/>
            <p:cNvSpPr/>
            <p:nvPr/>
          </p:nvSpPr>
          <p:spPr>
            <a:xfrm>
              <a:off x="5608451" y="1776815"/>
              <a:ext cx="34526" cy="34526"/>
            </a:xfrm>
            <a:custGeom>
              <a:avLst/>
              <a:gdLst/>
              <a:ahLst/>
              <a:cxnLst/>
              <a:rect l="l" t="t" r="r" b="b"/>
              <a:pathLst>
                <a:path w="71557" h="71556" extrusionOk="0">
                  <a:moveTo>
                    <a:pt x="71557" y="35778"/>
                  </a:moveTo>
                  <a:cubicBezTo>
                    <a:pt x="71557" y="16028"/>
                    <a:pt x="55528" y="0"/>
                    <a:pt x="35778" y="0"/>
                  </a:cubicBezTo>
                  <a:cubicBezTo>
                    <a:pt x="16028" y="0"/>
                    <a:pt x="0" y="16028"/>
                    <a:pt x="0" y="35778"/>
                  </a:cubicBezTo>
                  <a:cubicBezTo>
                    <a:pt x="0" y="55529"/>
                    <a:pt x="16028" y="71557"/>
                    <a:pt x="35778" y="71557"/>
                  </a:cubicBezTo>
                  <a:cubicBezTo>
                    <a:pt x="55528" y="71557"/>
                    <a:pt x="71557" y="55529"/>
                    <a:pt x="71557" y="35778"/>
                  </a:cubicBezTo>
                  <a:close/>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5" name="Google Shape;585;p35"/>
            <p:cNvSpPr/>
            <p:nvPr/>
          </p:nvSpPr>
          <p:spPr>
            <a:xfrm>
              <a:off x="5719011" y="1776815"/>
              <a:ext cx="34526" cy="34526"/>
            </a:xfrm>
            <a:custGeom>
              <a:avLst/>
              <a:gdLst/>
              <a:ahLst/>
              <a:cxnLst/>
              <a:rect l="l" t="t" r="r" b="b"/>
              <a:pathLst>
                <a:path w="71557" h="71556" extrusionOk="0">
                  <a:moveTo>
                    <a:pt x="71557" y="35778"/>
                  </a:moveTo>
                  <a:cubicBezTo>
                    <a:pt x="71557" y="16028"/>
                    <a:pt x="55529" y="0"/>
                    <a:pt x="35778" y="0"/>
                  </a:cubicBezTo>
                  <a:cubicBezTo>
                    <a:pt x="16028" y="0"/>
                    <a:pt x="0" y="16028"/>
                    <a:pt x="0" y="35778"/>
                  </a:cubicBezTo>
                  <a:cubicBezTo>
                    <a:pt x="0" y="55529"/>
                    <a:pt x="16028" y="71557"/>
                    <a:pt x="35778" y="71557"/>
                  </a:cubicBezTo>
                  <a:cubicBezTo>
                    <a:pt x="55529" y="71557"/>
                    <a:pt x="71557" y="55529"/>
                    <a:pt x="71557" y="3577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6" name="Google Shape;586;p35"/>
            <p:cNvSpPr/>
            <p:nvPr/>
          </p:nvSpPr>
          <p:spPr>
            <a:xfrm>
              <a:off x="5829571" y="1776815"/>
              <a:ext cx="34526" cy="34526"/>
            </a:xfrm>
            <a:custGeom>
              <a:avLst/>
              <a:gdLst/>
              <a:ahLst/>
              <a:cxnLst/>
              <a:rect l="l" t="t" r="r" b="b"/>
              <a:pathLst>
                <a:path w="71557" h="71556" extrusionOk="0">
                  <a:moveTo>
                    <a:pt x="71557" y="35778"/>
                  </a:moveTo>
                  <a:cubicBezTo>
                    <a:pt x="71557" y="16028"/>
                    <a:pt x="55529" y="0"/>
                    <a:pt x="35778" y="0"/>
                  </a:cubicBezTo>
                  <a:cubicBezTo>
                    <a:pt x="16028" y="0"/>
                    <a:pt x="0" y="16028"/>
                    <a:pt x="0" y="35778"/>
                  </a:cubicBezTo>
                  <a:cubicBezTo>
                    <a:pt x="0" y="55529"/>
                    <a:pt x="16028" y="71557"/>
                    <a:pt x="35778" y="71557"/>
                  </a:cubicBezTo>
                  <a:cubicBezTo>
                    <a:pt x="55529" y="71557"/>
                    <a:pt x="71557" y="55529"/>
                    <a:pt x="71557" y="35778"/>
                  </a:cubicBezTo>
                  <a:close/>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7" name="Google Shape;587;p35"/>
            <p:cNvSpPr/>
            <p:nvPr/>
          </p:nvSpPr>
          <p:spPr>
            <a:xfrm>
              <a:off x="5497928" y="1882549"/>
              <a:ext cx="34526" cy="34526"/>
            </a:xfrm>
            <a:custGeom>
              <a:avLst/>
              <a:gdLst/>
              <a:ahLst/>
              <a:cxnLst/>
              <a:rect l="l" t="t" r="r" b="b"/>
              <a:pathLst>
                <a:path w="71556" h="71556" extrusionOk="0">
                  <a:moveTo>
                    <a:pt x="71556" y="35778"/>
                  </a:moveTo>
                  <a:cubicBezTo>
                    <a:pt x="71556" y="16028"/>
                    <a:pt x="55528" y="0"/>
                    <a:pt x="35778" y="0"/>
                  </a:cubicBezTo>
                  <a:cubicBezTo>
                    <a:pt x="16028" y="0"/>
                    <a:pt x="0" y="16028"/>
                    <a:pt x="0" y="35778"/>
                  </a:cubicBezTo>
                  <a:cubicBezTo>
                    <a:pt x="0" y="55529"/>
                    <a:pt x="16028" y="71557"/>
                    <a:pt x="35778" y="71557"/>
                  </a:cubicBezTo>
                  <a:cubicBezTo>
                    <a:pt x="55528" y="71557"/>
                    <a:pt x="71556" y="55529"/>
                    <a:pt x="71556" y="35778"/>
                  </a:cubicBezTo>
                  <a:close/>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8" name="Google Shape;588;p35"/>
            <p:cNvSpPr/>
            <p:nvPr/>
          </p:nvSpPr>
          <p:spPr>
            <a:xfrm>
              <a:off x="5608451" y="1882549"/>
              <a:ext cx="34526" cy="34526"/>
            </a:xfrm>
            <a:custGeom>
              <a:avLst/>
              <a:gdLst/>
              <a:ahLst/>
              <a:cxnLst/>
              <a:rect l="l" t="t" r="r" b="b"/>
              <a:pathLst>
                <a:path w="71557" h="71556" extrusionOk="0">
                  <a:moveTo>
                    <a:pt x="71557" y="35778"/>
                  </a:moveTo>
                  <a:cubicBezTo>
                    <a:pt x="71557" y="16028"/>
                    <a:pt x="55528" y="0"/>
                    <a:pt x="35778" y="0"/>
                  </a:cubicBezTo>
                  <a:cubicBezTo>
                    <a:pt x="16028" y="0"/>
                    <a:pt x="0" y="16028"/>
                    <a:pt x="0" y="35778"/>
                  </a:cubicBezTo>
                  <a:cubicBezTo>
                    <a:pt x="0" y="55529"/>
                    <a:pt x="16028" y="71557"/>
                    <a:pt x="35778" y="71557"/>
                  </a:cubicBezTo>
                  <a:cubicBezTo>
                    <a:pt x="55528" y="71557"/>
                    <a:pt x="71557" y="55529"/>
                    <a:pt x="71557" y="35778"/>
                  </a:cubicBezTo>
                  <a:close/>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9" name="Google Shape;589;p35"/>
            <p:cNvSpPr/>
            <p:nvPr/>
          </p:nvSpPr>
          <p:spPr>
            <a:xfrm>
              <a:off x="5719011" y="1882549"/>
              <a:ext cx="34526" cy="34526"/>
            </a:xfrm>
            <a:custGeom>
              <a:avLst/>
              <a:gdLst/>
              <a:ahLst/>
              <a:cxnLst/>
              <a:rect l="l" t="t" r="r" b="b"/>
              <a:pathLst>
                <a:path w="71557" h="71556" extrusionOk="0">
                  <a:moveTo>
                    <a:pt x="71557" y="35778"/>
                  </a:moveTo>
                  <a:cubicBezTo>
                    <a:pt x="71557" y="16028"/>
                    <a:pt x="55529" y="0"/>
                    <a:pt x="35778" y="0"/>
                  </a:cubicBezTo>
                  <a:cubicBezTo>
                    <a:pt x="16028" y="0"/>
                    <a:pt x="0" y="16028"/>
                    <a:pt x="0" y="35778"/>
                  </a:cubicBezTo>
                  <a:cubicBezTo>
                    <a:pt x="0" y="55529"/>
                    <a:pt x="16028" y="71557"/>
                    <a:pt x="35778" y="71557"/>
                  </a:cubicBezTo>
                  <a:cubicBezTo>
                    <a:pt x="55529" y="71557"/>
                    <a:pt x="71557" y="55529"/>
                    <a:pt x="71557" y="35778"/>
                  </a:cubicBezTo>
                  <a:close/>
                </a:path>
              </a:pathLst>
            </a:custGeom>
            <a:solidFill>
              <a:srgbClr val="6E6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0" name="Google Shape;590;p35"/>
            <p:cNvSpPr/>
            <p:nvPr/>
          </p:nvSpPr>
          <p:spPr>
            <a:xfrm>
              <a:off x="5829571" y="1882549"/>
              <a:ext cx="34526" cy="34526"/>
            </a:xfrm>
            <a:custGeom>
              <a:avLst/>
              <a:gdLst/>
              <a:ahLst/>
              <a:cxnLst/>
              <a:rect l="l" t="t" r="r" b="b"/>
              <a:pathLst>
                <a:path w="71557" h="71556" extrusionOk="0">
                  <a:moveTo>
                    <a:pt x="71557" y="35778"/>
                  </a:moveTo>
                  <a:cubicBezTo>
                    <a:pt x="71557" y="16028"/>
                    <a:pt x="55529" y="0"/>
                    <a:pt x="35778" y="0"/>
                  </a:cubicBezTo>
                  <a:cubicBezTo>
                    <a:pt x="16028" y="0"/>
                    <a:pt x="0" y="16028"/>
                    <a:pt x="0" y="35778"/>
                  </a:cubicBezTo>
                  <a:cubicBezTo>
                    <a:pt x="0" y="55529"/>
                    <a:pt x="16028" y="71557"/>
                    <a:pt x="35778" y="71557"/>
                  </a:cubicBezTo>
                  <a:cubicBezTo>
                    <a:pt x="55529" y="71557"/>
                    <a:pt x="71557" y="55529"/>
                    <a:pt x="71557" y="3577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1" name="Google Shape;591;p35"/>
            <p:cNvSpPr/>
            <p:nvPr/>
          </p:nvSpPr>
          <p:spPr>
            <a:xfrm>
              <a:off x="5497928" y="1988320"/>
              <a:ext cx="34526" cy="34526"/>
            </a:xfrm>
            <a:custGeom>
              <a:avLst/>
              <a:gdLst/>
              <a:ahLst/>
              <a:cxnLst/>
              <a:rect l="l" t="t" r="r" b="b"/>
              <a:pathLst>
                <a:path w="71556" h="71556" extrusionOk="0">
                  <a:moveTo>
                    <a:pt x="71556" y="35778"/>
                  </a:moveTo>
                  <a:cubicBezTo>
                    <a:pt x="71556" y="16028"/>
                    <a:pt x="55528" y="0"/>
                    <a:pt x="35778" y="0"/>
                  </a:cubicBezTo>
                  <a:cubicBezTo>
                    <a:pt x="16028" y="0"/>
                    <a:pt x="0" y="16028"/>
                    <a:pt x="0" y="35778"/>
                  </a:cubicBezTo>
                  <a:cubicBezTo>
                    <a:pt x="0" y="55529"/>
                    <a:pt x="16028" y="71557"/>
                    <a:pt x="35778" y="71557"/>
                  </a:cubicBezTo>
                  <a:cubicBezTo>
                    <a:pt x="55528" y="71557"/>
                    <a:pt x="71556" y="55529"/>
                    <a:pt x="71556" y="35778"/>
                  </a:cubicBezTo>
                  <a:close/>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2" name="Google Shape;592;p35"/>
            <p:cNvSpPr/>
            <p:nvPr/>
          </p:nvSpPr>
          <p:spPr>
            <a:xfrm>
              <a:off x="5608451" y="1988320"/>
              <a:ext cx="34526" cy="34526"/>
            </a:xfrm>
            <a:custGeom>
              <a:avLst/>
              <a:gdLst/>
              <a:ahLst/>
              <a:cxnLst/>
              <a:rect l="l" t="t" r="r" b="b"/>
              <a:pathLst>
                <a:path w="71557" h="71556" extrusionOk="0">
                  <a:moveTo>
                    <a:pt x="71557" y="35778"/>
                  </a:moveTo>
                  <a:cubicBezTo>
                    <a:pt x="71557" y="16028"/>
                    <a:pt x="55528" y="0"/>
                    <a:pt x="35778" y="0"/>
                  </a:cubicBezTo>
                  <a:cubicBezTo>
                    <a:pt x="16028" y="0"/>
                    <a:pt x="0" y="16028"/>
                    <a:pt x="0" y="35778"/>
                  </a:cubicBezTo>
                  <a:cubicBezTo>
                    <a:pt x="0" y="55529"/>
                    <a:pt x="16028" y="71557"/>
                    <a:pt x="35778" y="71557"/>
                  </a:cubicBezTo>
                  <a:cubicBezTo>
                    <a:pt x="55528" y="71557"/>
                    <a:pt x="71557" y="55529"/>
                    <a:pt x="71557" y="35778"/>
                  </a:cubicBezTo>
                  <a:close/>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3" name="Google Shape;593;p35"/>
            <p:cNvSpPr/>
            <p:nvPr/>
          </p:nvSpPr>
          <p:spPr>
            <a:xfrm>
              <a:off x="5719011" y="1988320"/>
              <a:ext cx="34526" cy="34526"/>
            </a:xfrm>
            <a:custGeom>
              <a:avLst/>
              <a:gdLst/>
              <a:ahLst/>
              <a:cxnLst/>
              <a:rect l="l" t="t" r="r" b="b"/>
              <a:pathLst>
                <a:path w="71557" h="71556" extrusionOk="0">
                  <a:moveTo>
                    <a:pt x="71557" y="35778"/>
                  </a:moveTo>
                  <a:cubicBezTo>
                    <a:pt x="71557" y="16028"/>
                    <a:pt x="55529" y="0"/>
                    <a:pt x="35778" y="0"/>
                  </a:cubicBezTo>
                  <a:cubicBezTo>
                    <a:pt x="16028" y="0"/>
                    <a:pt x="0" y="16028"/>
                    <a:pt x="0" y="35778"/>
                  </a:cubicBezTo>
                  <a:cubicBezTo>
                    <a:pt x="0" y="55529"/>
                    <a:pt x="16028" y="71557"/>
                    <a:pt x="35778" y="71557"/>
                  </a:cubicBezTo>
                  <a:cubicBezTo>
                    <a:pt x="55529" y="71557"/>
                    <a:pt x="71557" y="55529"/>
                    <a:pt x="71557" y="35778"/>
                  </a:cubicBezTo>
                  <a:close/>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4" name="Google Shape;594;p35"/>
            <p:cNvSpPr/>
            <p:nvPr/>
          </p:nvSpPr>
          <p:spPr>
            <a:xfrm>
              <a:off x="5829571" y="1988320"/>
              <a:ext cx="34526" cy="34526"/>
            </a:xfrm>
            <a:custGeom>
              <a:avLst/>
              <a:gdLst/>
              <a:ahLst/>
              <a:cxnLst/>
              <a:rect l="l" t="t" r="r" b="b"/>
              <a:pathLst>
                <a:path w="71557" h="71556" extrusionOk="0">
                  <a:moveTo>
                    <a:pt x="71557" y="35778"/>
                  </a:moveTo>
                  <a:cubicBezTo>
                    <a:pt x="71557" y="16028"/>
                    <a:pt x="55529" y="0"/>
                    <a:pt x="35778" y="0"/>
                  </a:cubicBezTo>
                  <a:cubicBezTo>
                    <a:pt x="16028" y="0"/>
                    <a:pt x="0" y="16028"/>
                    <a:pt x="0" y="35778"/>
                  </a:cubicBezTo>
                  <a:cubicBezTo>
                    <a:pt x="0" y="55529"/>
                    <a:pt x="16028" y="71557"/>
                    <a:pt x="35778" y="71557"/>
                  </a:cubicBezTo>
                  <a:cubicBezTo>
                    <a:pt x="55529" y="71557"/>
                    <a:pt x="71557" y="55529"/>
                    <a:pt x="71557" y="35778"/>
                  </a:cubicBezTo>
                  <a:close/>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5" name="Google Shape;595;p35"/>
            <p:cNvSpPr/>
            <p:nvPr/>
          </p:nvSpPr>
          <p:spPr>
            <a:xfrm>
              <a:off x="5497928" y="2094090"/>
              <a:ext cx="34526" cy="34526"/>
            </a:xfrm>
            <a:custGeom>
              <a:avLst/>
              <a:gdLst/>
              <a:ahLst/>
              <a:cxnLst/>
              <a:rect l="l" t="t" r="r" b="b"/>
              <a:pathLst>
                <a:path w="71556" h="71556" extrusionOk="0">
                  <a:moveTo>
                    <a:pt x="71556" y="35778"/>
                  </a:moveTo>
                  <a:cubicBezTo>
                    <a:pt x="71556" y="16028"/>
                    <a:pt x="55528" y="0"/>
                    <a:pt x="35778" y="0"/>
                  </a:cubicBezTo>
                  <a:cubicBezTo>
                    <a:pt x="16028" y="0"/>
                    <a:pt x="0" y="16028"/>
                    <a:pt x="0" y="35778"/>
                  </a:cubicBezTo>
                  <a:cubicBezTo>
                    <a:pt x="0" y="55529"/>
                    <a:pt x="16028" y="71557"/>
                    <a:pt x="35778" y="71557"/>
                  </a:cubicBezTo>
                  <a:cubicBezTo>
                    <a:pt x="55528" y="71557"/>
                    <a:pt x="71556" y="55529"/>
                    <a:pt x="71556" y="35778"/>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6" name="Google Shape;596;p35"/>
            <p:cNvSpPr/>
            <p:nvPr/>
          </p:nvSpPr>
          <p:spPr>
            <a:xfrm>
              <a:off x="5608451" y="2094090"/>
              <a:ext cx="34526" cy="34526"/>
            </a:xfrm>
            <a:custGeom>
              <a:avLst/>
              <a:gdLst/>
              <a:ahLst/>
              <a:cxnLst/>
              <a:rect l="l" t="t" r="r" b="b"/>
              <a:pathLst>
                <a:path w="71557" h="71556" extrusionOk="0">
                  <a:moveTo>
                    <a:pt x="71557" y="35778"/>
                  </a:moveTo>
                  <a:cubicBezTo>
                    <a:pt x="71557" y="16028"/>
                    <a:pt x="55528" y="0"/>
                    <a:pt x="35778" y="0"/>
                  </a:cubicBezTo>
                  <a:cubicBezTo>
                    <a:pt x="16028" y="0"/>
                    <a:pt x="0" y="16028"/>
                    <a:pt x="0" y="35778"/>
                  </a:cubicBezTo>
                  <a:cubicBezTo>
                    <a:pt x="0" y="55529"/>
                    <a:pt x="16028" y="71557"/>
                    <a:pt x="35778" y="71557"/>
                  </a:cubicBezTo>
                  <a:cubicBezTo>
                    <a:pt x="55528" y="71557"/>
                    <a:pt x="71557" y="55529"/>
                    <a:pt x="71557" y="35778"/>
                  </a:cubicBezTo>
                  <a:close/>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7" name="Google Shape;597;p35"/>
            <p:cNvSpPr/>
            <p:nvPr/>
          </p:nvSpPr>
          <p:spPr>
            <a:xfrm>
              <a:off x="5719011" y="2094090"/>
              <a:ext cx="34526" cy="34526"/>
            </a:xfrm>
            <a:custGeom>
              <a:avLst/>
              <a:gdLst/>
              <a:ahLst/>
              <a:cxnLst/>
              <a:rect l="l" t="t" r="r" b="b"/>
              <a:pathLst>
                <a:path w="71557" h="71556" extrusionOk="0">
                  <a:moveTo>
                    <a:pt x="71557" y="35778"/>
                  </a:moveTo>
                  <a:cubicBezTo>
                    <a:pt x="71557" y="16028"/>
                    <a:pt x="55529" y="0"/>
                    <a:pt x="35778" y="0"/>
                  </a:cubicBezTo>
                  <a:cubicBezTo>
                    <a:pt x="16028" y="0"/>
                    <a:pt x="0" y="16028"/>
                    <a:pt x="0" y="35778"/>
                  </a:cubicBezTo>
                  <a:cubicBezTo>
                    <a:pt x="0" y="55529"/>
                    <a:pt x="16028" y="71557"/>
                    <a:pt x="35778" y="71557"/>
                  </a:cubicBezTo>
                  <a:cubicBezTo>
                    <a:pt x="55529" y="71557"/>
                    <a:pt x="71557" y="55529"/>
                    <a:pt x="71557" y="3577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8" name="Google Shape;598;p35"/>
            <p:cNvSpPr/>
            <p:nvPr/>
          </p:nvSpPr>
          <p:spPr>
            <a:xfrm>
              <a:off x="5829571" y="2094090"/>
              <a:ext cx="34526" cy="34526"/>
            </a:xfrm>
            <a:custGeom>
              <a:avLst/>
              <a:gdLst/>
              <a:ahLst/>
              <a:cxnLst/>
              <a:rect l="l" t="t" r="r" b="b"/>
              <a:pathLst>
                <a:path w="71557" h="71556" extrusionOk="0">
                  <a:moveTo>
                    <a:pt x="71557" y="35778"/>
                  </a:moveTo>
                  <a:cubicBezTo>
                    <a:pt x="71557" y="16028"/>
                    <a:pt x="55529" y="0"/>
                    <a:pt x="35778" y="0"/>
                  </a:cubicBezTo>
                  <a:cubicBezTo>
                    <a:pt x="16028" y="0"/>
                    <a:pt x="0" y="16028"/>
                    <a:pt x="0" y="35778"/>
                  </a:cubicBezTo>
                  <a:cubicBezTo>
                    <a:pt x="0" y="55529"/>
                    <a:pt x="16028" y="71557"/>
                    <a:pt x="35778" y="71557"/>
                  </a:cubicBezTo>
                  <a:cubicBezTo>
                    <a:pt x="55529" y="71557"/>
                    <a:pt x="71557" y="55529"/>
                    <a:pt x="71557" y="35778"/>
                  </a:cubicBezTo>
                  <a:close/>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8" name="Google Shape;575;p35"/>
          <p:cNvSpPr txBox="1">
            <a:spLocks/>
          </p:cNvSpPr>
          <p:nvPr/>
        </p:nvSpPr>
        <p:spPr>
          <a:xfrm>
            <a:off x="1965888" y="888151"/>
            <a:ext cx="5212215" cy="881750"/>
          </a:xfrm>
          <a:prstGeom prst="rect">
            <a:avLst/>
          </a:prstGeom>
          <a:solidFill>
            <a:schemeClr val="bg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6000"/>
              <a:buFont typeface="Passion One"/>
              <a:buNone/>
              <a:defRPr sz="4800" b="0" i="0" u="none" strike="noStrike" cap="none">
                <a:solidFill>
                  <a:schemeClr val="dk1"/>
                </a:solidFill>
                <a:latin typeface="Passion One"/>
                <a:ea typeface="Passion One"/>
                <a:cs typeface="Passion One"/>
                <a:sym typeface="Passion One"/>
              </a:defRPr>
            </a:lvl1pPr>
            <a:lvl2pPr marR="0" lvl="1" algn="ctr" rtl="0">
              <a:lnSpc>
                <a:spcPct val="100000"/>
              </a:lnSpc>
              <a:spcBef>
                <a:spcPts val="0"/>
              </a:spcBef>
              <a:spcAft>
                <a:spcPts val="0"/>
              </a:spcAft>
              <a:buClr>
                <a:schemeClr val="dk1"/>
              </a:buClr>
              <a:buSzPts val="6000"/>
              <a:buFont typeface="Passion One"/>
              <a:buNone/>
              <a:defRPr sz="6000" b="0" i="0" u="none" strike="noStrike" cap="none">
                <a:solidFill>
                  <a:schemeClr val="dk1"/>
                </a:solidFill>
                <a:latin typeface="Passion One"/>
                <a:ea typeface="Passion One"/>
                <a:cs typeface="Passion One"/>
                <a:sym typeface="Passion One"/>
              </a:defRPr>
            </a:lvl2pPr>
            <a:lvl3pPr marR="0" lvl="2" algn="ctr" rtl="0">
              <a:lnSpc>
                <a:spcPct val="100000"/>
              </a:lnSpc>
              <a:spcBef>
                <a:spcPts val="0"/>
              </a:spcBef>
              <a:spcAft>
                <a:spcPts val="0"/>
              </a:spcAft>
              <a:buClr>
                <a:schemeClr val="dk1"/>
              </a:buClr>
              <a:buSzPts val="6000"/>
              <a:buFont typeface="Passion One"/>
              <a:buNone/>
              <a:defRPr sz="6000" b="0" i="0" u="none" strike="noStrike" cap="none">
                <a:solidFill>
                  <a:schemeClr val="dk1"/>
                </a:solidFill>
                <a:latin typeface="Passion One"/>
                <a:ea typeface="Passion One"/>
                <a:cs typeface="Passion One"/>
                <a:sym typeface="Passion One"/>
              </a:defRPr>
            </a:lvl3pPr>
            <a:lvl4pPr marR="0" lvl="3" algn="ctr" rtl="0">
              <a:lnSpc>
                <a:spcPct val="100000"/>
              </a:lnSpc>
              <a:spcBef>
                <a:spcPts val="0"/>
              </a:spcBef>
              <a:spcAft>
                <a:spcPts val="0"/>
              </a:spcAft>
              <a:buClr>
                <a:schemeClr val="dk1"/>
              </a:buClr>
              <a:buSzPts val="6000"/>
              <a:buFont typeface="Passion One"/>
              <a:buNone/>
              <a:defRPr sz="6000" b="0" i="0" u="none" strike="noStrike" cap="none">
                <a:solidFill>
                  <a:schemeClr val="dk1"/>
                </a:solidFill>
                <a:latin typeface="Passion One"/>
                <a:ea typeface="Passion One"/>
                <a:cs typeface="Passion One"/>
                <a:sym typeface="Passion One"/>
              </a:defRPr>
            </a:lvl4pPr>
            <a:lvl5pPr marR="0" lvl="4" algn="ctr" rtl="0">
              <a:lnSpc>
                <a:spcPct val="100000"/>
              </a:lnSpc>
              <a:spcBef>
                <a:spcPts val="0"/>
              </a:spcBef>
              <a:spcAft>
                <a:spcPts val="0"/>
              </a:spcAft>
              <a:buClr>
                <a:schemeClr val="dk1"/>
              </a:buClr>
              <a:buSzPts val="6000"/>
              <a:buFont typeface="Passion One"/>
              <a:buNone/>
              <a:defRPr sz="6000" b="0" i="0" u="none" strike="noStrike" cap="none">
                <a:solidFill>
                  <a:schemeClr val="dk1"/>
                </a:solidFill>
                <a:latin typeface="Passion One"/>
                <a:ea typeface="Passion One"/>
                <a:cs typeface="Passion One"/>
                <a:sym typeface="Passion One"/>
              </a:defRPr>
            </a:lvl5pPr>
            <a:lvl6pPr marR="0" lvl="5" algn="ctr" rtl="0">
              <a:lnSpc>
                <a:spcPct val="100000"/>
              </a:lnSpc>
              <a:spcBef>
                <a:spcPts val="0"/>
              </a:spcBef>
              <a:spcAft>
                <a:spcPts val="0"/>
              </a:spcAft>
              <a:buClr>
                <a:schemeClr val="dk1"/>
              </a:buClr>
              <a:buSzPts val="6000"/>
              <a:buFont typeface="Passion One"/>
              <a:buNone/>
              <a:defRPr sz="6000" b="0" i="0" u="none" strike="noStrike" cap="none">
                <a:solidFill>
                  <a:schemeClr val="dk1"/>
                </a:solidFill>
                <a:latin typeface="Passion One"/>
                <a:ea typeface="Passion One"/>
                <a:cs typeface="Passion One"/>
                <a:sym typeface="Passion One"/>
              </a:defRPr>
            </a:lvl6pPr>
            <a:lvl7pPr marR="0" lvl="6" algn="ctr" rtl="0">
              <a:lnSpc>
                <a:spcPct val="100000"/>
              </a:lnSpc>
              <a:spcBef>
                <a:spcPts val="0"/>
              </a:spcBef>
              <a:spcAft>
                <a:spcPts val="0"/>
              </a:spcAft>
              <a:buClr>
                <a:schemeClr val="dk1"/>
              </a:buClr>
              <a:buSzPts val="6000"/>
              <a:buFont typeface="Passion One"/>
              <a:buNone/>
              <a:defRPr sz="6000" b="0" i="0" u="none" strike="noStrike" cap="none">
                <a:solidFill>
                  <a:schemeClr val="dk1"/>
                </a:solidFill>
                <a:latin typeface="Passion One"/>
                <a:ea typeface="Passion One"/>
                <a:cs typeface="Passion One"/>
                <a:sym typeface="Passion One"/>
              </a:defRPr>
            </a:lvl7pPr>
            <a:lvl8pPr marR="0" lvl="7" algn="ctr" rtl="0">
              <a:lnSpc>
                <a:spcPct val="100000"/>
              </a:lnSpc>
              <a:spcBef>
                <a:spcPts val="0"/>
              </a:spcBef>
              <a:spcAft>
                <a:spcPts val="0"/>
              </a:spcAft>
              <a:buClr>
                <a:schemeClr val="dk1"/>
              </a:buClr>
              <a:buSzPts val="6000"/>
              <a:buFont typeface="Passion One"/>
              <a:buNone/>
              <a:defRPr sz="6000" b="0" i="0" u="none" strike="noStrike" cap="none">
                <a:solidFill>
                  <a:schemeClr val="dk1"/>
                </a:solidFill>
                <a:latin typeface="Passion One"/>
                <a:ea typeface="Passion One"/>
                <a:cs typeface="Passion One"/>
                <a:sym typeface="Passion One"/>
              </a:defRPr>
            </a:lvl8pPr>
            <a:lvl9pPr marR="0" lvl="8" algn="ctr" rtl="0">
              <a:lnSpc>
                <a:spcPct val="100000"/>
              </a:lnSpc>
              <a:spcBef>
                <a:spcPts val="0"/>
              </a:spcBef>
              <a:spcAft>
                <a:spcPts val="0"/>
              </a:spcAft>
              <a:buClr>
                <a:schemeClr val="dk1"/>
              </a:buClr>
              <a:buSzPts val="6000"/>
              <a:buFont typeface="Passion One"/>
              <a:buNone/>
              <a:defRPr sz="6000" b="0" i="0" u="none" strike="noStrike" cap="none">
                <a:solidFill>
                  <a:schemeClr val="dk1"/>
                </a:solidFill>
                <a:latin typeface="Passion One"/>
                <a:ea typeface="Passion One"/>
                <a:cs typeface="Passion One"/>
                <a:sym typeface="Passion One"/>
              </a:defRPr>
            </a:lvl9pPr>
          </a:lstStyle>
          <a:p>
            <a:r>
              <a:rPr lang="en-US" sz="4500" b="1">
                <a:latin typeface="Arial" panose="020B0604020202020204" pitchFamily="34" charset="0"/>
                <a:cs typeface="Arial" panose="020B0604020202020204" pitchFamily="34" charset="0"/>
              </a:rPr>
              <a:t>HOẠT ĐỘNG 5: </a:t>
            </a:r>
            <a:endParaRPr lang="en-US" sz="45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78510296"/>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131841" y="1451979"/>
            <a:ext cx="492981" cy="2623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604299" y="182880"/>
            <a:ext cx="492981" cy="2623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6823545" y="182879"/>
            <a:ext cx="492981" cy="2623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8502595" y="2266947"/>
            <a:ext cx="492981" cy="2623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11318" y="3263270"/>
            <a:ext cx="492981" cy="2623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2358643" y="4709381"/>
            <a:ext cx="492981" cy="2623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8433138" y="4578185"/>
            <a:ext cx="492981" cy="2623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B341B785-08A8-A7C8-6616-5A0574F9A44A}"/>
              </a:ext>
            </a:extLst>
          </p:cNvPr>
          <p:cNvSpPr/>
          <p:nvPr/>
        </p:nvSpPr>
        <p:spPr>
          <a:xfrm>
            <a:off x="378331" y="223015"/>
            <a:ext cx="4453605" cy="488680"/>
          </a:xfrm>
          <a:prstGeom prst="rect">
            <a:avLst/>
          </a:prstGeom>
          <a:solidFill>
            <a:schemeClr val="accent3">
              <a:lumMod val="20000"/>
              <a:lumOff val="8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000" b="1" dirty="0">
                <a:solidFill>
                  <a:schemeClr val="accent3">
                    <a:lumMod val="50000"/>
                  </a:schemeClr>
                </a:solidFill>
                <a:latin typeface="Arial" panose="020B0604020202020204" pitchFamily="34" charset="0"/>
                <a:cs typeface="Arial" panose="020B0604020202020204" pitchFamily="34" charset="0"/>
              </a:rPr>
              <a:t>Hoạt động khám phá 4 (SGK/tr.16)</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DFBC1364-5630-85F2-7B44-4F812502BEDD}"/>
                  </a:ext>
                </a:extLst>
              </p:cNvPr>
              <p:cNvSpPr txBox="1"/>
              <p:nvPr/>
            </p:nvSpPr>
            <p:spPr>
              <a:xfrm>
                <a:off x="274967" y="870632"/>
                <a:ext cx="8609970" cy="1420261"/>
              </a:xfrm>
              <a:prstGeom prst="rect">
                <a:avLst/>
              </a:prstGeom>
              <a:noFill/>
            </p:spPr>
            <p:txBody>
              <a:bodyPr wrap="square">
                <a:spAutoFit/>
              </a:bodyPr>
              <a:lstStyle/>
              <a:p>
                <a:pPr algn="just">
                  <a:lnSpc>
                    <a:spcPct val="150000"/>
                  </a:lnSpc>
                  <a:spcAft>
                    <a:spcPts val="800"/>
                  </a:spcAft>
                </a:pPr>
                <a:r>
                  <a:rPr lang="en-US" sz="2000" dirty="0" err="1">
                    <a:effectLst/>
                    <a:latin typeface="Arial" panose="020B0604020202020204" pitchFamily="34" charset="0"/>
                    <a:ea typeface="Calibri" panose="020F0502020204030204" pitchFamily="34" charset="0"/>
                    <a:cs typeface="Arial" panose="020B0604020202020204" pitchFamily="34" charset="0"/>
                  </a:rPr>
                  <a:t>Một</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mảnh</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đất</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hình</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chữ</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nhật</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có</a:t>
                </a:r>
                <a:r>
                  <a:rPr lang="en-US" sz="2000" dirty="0">
                    <a:effectLst/>
                    <a:latin typeface="Arial" panose="020B0604020202020204" pitchFamily="34" charset="0"/>
                    <a:ea typeface="Calibri" panose="020F0502020204030204" pitchFamily="34" charset="0"/>
                    <a:cs typeface="Arial" panose="020B0604020202020204" pitchFamily="34" charset="0"/>
                  </a:rPr>
                  <a:t> chu vi 100 m, </a:t>
                </a:r>
                <a:r>
                  <a:rPr lang="en-US" sz="2000" dirty="0" err="1">
                    <a:effectLst/>
                    <a:latin typeface="Arial" panose="020B0604020202020204" pitchFamily="34" charset="0"/>
                    <a:ea typeface="Calibri" panose="020F0502020204030204" pitchFamily="34" charset="0"/>
                    <a:cs typeface="Arial" panose="020B0604020202020204" pitchFamily="34" charset="0"/>
                  </a:rPr>
                  <a:t>diện</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tích</a:t>
                </a:r>
                <a:r>
                  <a:rPr lang="en-US" sz="2000" dirty="0">
                    <a:effectLst/>
                    <a:latin typeface="Arial" panose="020B0604020202020204" pitchFamily="34" charset="0"/>
                    <a:ea typeface="Calibri" panose="020F0502020204030204" pitchFamily="34" charset="0"/>
                    <a:cs typeface="Arial" panose="020B0604020202020204" pitchFamily="34" charset="0"/>
                  </a:rPr>
                  <a:t> 576 m</a:t>
                </a:r>
                <a:r>
                  <a:rPr lang="en-US" sz="2000" baseline="30000" dirty="0">
                    <a:effectLst/>
                    <a:latin typeface="Arial" panose="020B0604020202020204" pitchFamily="34" charset="0"/>
                    <a:ea typeface="Calibri" panose="020F0502020204030204" pitchFamily="34" charset="0"/>
                    <a:cs typeface="Arial" panose="020B0604020202020204" pitchFamily="34" charset="0"/>
                  </a:rPr>
                  <a:t>2</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Gọi</a:t>
                </a:r>
                <a:r>
                  <a:rPr lang="en-US" sz="2000" dirty="0">
                    <a:effectLst/>
                    <a:latin typeface="Arial" panose="020B0604020202020204" pitchFamily="34" charset="0"/>
                    <a:ea typeface="Calibri" panose="020F0502020204030204" pitchFamily="34" charset="0"/>
                    <a:cs typeface="Arial" panose="020B0604020202020204" pitchFamily="34" charset="0"/>
                  </a:rPr>
                  <a:t> x (m) </a:t>
                </a:r>
                <a:r>
                  <a:rPr lang="en-US" sz="2000" dirty="0" err="1">
                    <a:effectLst/>
                    <a:latin typeface="Arial" panose="020B0604020202020204" pitchFamily="34" charset="0"/>
                    <a:ea typeface="Calibri" panose="020F0502020204030204" pitchFamily="34" charset="0"/>
                    <a:cs typeface="Arial" panose="020B0604020202020204" pitchFamily="34" charset="0"/>
                  </a:rPr>
                  <a:t>là</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chiều</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rộng</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của</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mảnh</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đất</a:t>
                </a:r>
                <a:r>
                  <a:rPr lang="en-US" sz="2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2000" i="0">
                        <a:effectLst/>
                        <a:latin typeface="Cambria Math" panose="02040503050406030204" pitchFamily="18" charset="0"/>
                        <a:ea typeface="Calibri" panose="020F0502020204030204" pitchFamily="34" charset="0"/>
                        <a:cs typeface="Times New Roman" panose="02020603050405020304" pitchFamily="18" charset="0"/>
                      </a:rPr>
                      <m:t>0&lt;</m:t>
                    </m:r>
                    <m:r>
                      <m:rPr>
                        <m:sty m:val="p"/>
                      </m:rPr>
                      <a:rPr lang="en-US" sz="2000" i="0">
                        <a:effectLst/>
                        <a:latin typeface="Cambria Math" panose="02040503050406030204" pitchFamily="18" charset="0"/>
                        <a:ea typeface="Calibri" panose="020F0502020204030204" pitchFamily="34" charset="0"/>
                        <a:cs typeface="Times New Roman" panose="02020603050405020304" pitchFamily="18" charset="0"/>
                      </a:rPr>
                      <m:t>x</m:t>
                    </m:r>
                    <m:r>
                      <a:rPr lang="en-US" sz="2000" i="0">
                        <a:effectLst/>
                        <a:latin typeface="Cambria Math" panose="02040503050406030204" pitchFamily="18" charset="0"/>
                        <a:ea typeface="Calibri" panose="020F0502020204030204" pitchFamily="34" charset="0"/>
                        <a:cs typeface="Times New Roman" panose="02020603050405020304" pitchFamily="18" charset="0"/>
                      </a:rPr>
                      <m:t>&lt;50)</m:t>
                    </m:r>
                  </m:oMath>
                </a14:m>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Hãy</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lập</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phương</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trình</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biểu</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thị</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mối</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quan</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hệ</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giữa</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chiều</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rộng</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chiều</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dài</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và</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diện</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tích</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của</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mảnh</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đất</a:t>
                </a:r>
                <a:r>
                  <a:rPr lang="en-US" sz="2000" dirty="0">
                    <a:effectLst/>
                    <a:latin typeface="Arial" panose="020B0604020202020204" pitchFamily="34" charset="0"/>
                    <a:ea typeface="Times New Roman" panose="02020603050405020304" pitchFamily="18" charset="0"/>
                    <a:cs typeface="Arial" panose="020B0604020202020204" pitchFamily="34" charset="0"/>
                  </a:rPr>
                  <a:t>.</a:t>
                </a:r>
                <a:endParaRPr lang="en-VN" sz="2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5" name="TextBox 4">
                <a:extLst>
                  <a:ext uri="{FF2B5EF4-FFF2-40B4-BE49-F238E27FC236}">
                    <a16:creationId xmlns:a16="http://schemas.microsoft.com/office/drawing/2014/main" id="{DFBC1364-5630-85F2-7B44-4F812502BEDD}"/>
                  </a:ext>
                </a:extLst>
              </p:cNvPr>
              <p:cNvSpPr txBox="1">
                <a:spLocks noRot="1" noChangeAspect="1" noMove="1" noResize="1" noEditPoints="1" noAdjustHandles="1" noChangeArrowheads="1" noChangeShapeType="1" noTextEdit="1"/>
              </p:cNvSpPr>
              <p:nvPr/>
            </p:nvSpPr>
            <p:spPr>
              <a:xfrm>
                <a:off x="274967" y="870632"/>
                <a:ext cx="8609970" cy="1420261"/>
              </a:xfrm>
              <a:prstGeom prst="rect">
                <a:avLst/>
              </a:prstGeom>
              <a:blipFill>
                <a:blip r:embed="rId2"/>
                <a:stretch>
                  <a:fillRect l="-708" r="-708" b="-6867"/>
                </a:stretch>
              </a:blipFill>
            </p:spPr>
            <p:txBody>
              <a:bodyPr/>
              <a:lstStyle/>
              <a:p>
                <a:r>
                  <a:rPr lang="en-US">
                    <a:noFill/>
                  </a:rPr>
                  <a:t> </a:t>
                </a:r>
              </a:p>
            </p:txBody>
          </p:sp>
        </mc:Fallback>
      </mc:AlternateContent>
      <p:sp>
        <p:nvSpPr>
          <p:cNvPr id="6" name="Rectangle 5">
            <a:extLst>
              <a:ext uri="{FF2B5EF4-FFF2-40B4-BE49-F238E27FC236}">
                <a16:creationId xmlns:a16="http://schemas.microsoft.com/office/drawing/2014/main" id="{FDA148AC-BE7A-7CAE-765E-DBD7B74A2DE0}"/>
              </a:ext>
            </a:extLst>
          </p:cNvPr>
          <p:cNvSpPr/>
          <p:nvPr/>
        </p:nvSpPr>
        <p:spPr>
          <a:xfrm>
            <a:off x="357808" y="2558231"/>
            <a:ext cx="1116514" cy="460350"/>
          </a:xfrm>
          <a:prstGeom prst="rect">
            <a:avLst/>
          </a:prstGeom>
          <a:solidFill>
            <a:schemeClr val="accent6"/>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000" b="1" dirty="0">
                <a:solidFill>
                  <a:srgbClr val="FF0000"/>
                </a:solidFill>
                <a:latin typeface="Arial" panose="020B0604020202020204" pitchFamily="34" charset="0"/>
                <a:cs typeface="Arial" panose="020B0604020202020204" pitchFamily="34" charset="0"/>
              </a:rPr>
              <a:t>Giải</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F5EB6528-D900-5866-F8DE-C4D1A8A6D592}"/>
                  </a:ext>
                </a:extLst>
              </p:cNvPr>
              <p:cNvSpPr txBox="1"/>
              <p:nvPr/>
            </p:nvSpPr>
            <p:spPr>
              <a:xfrm>
                <a:off x="2605133" y="2684449"/>
                <a:ext cx="5758240" cy="2349361"/>
              </a:xfrm>
              <a:prstGeom prst="rect">
                <a:avLst/>
              </a:prstGeom>
              <a:noFill/>
            </p:spPr>
            <p:txBody>
              <a:bodyPr wrap="square">
                <a:spAutoFit/>
              </a:bodyPr>
              <a:lstStyle/>
              <a:p>
                <a:pPr algn="just">
                  <a:lnSpc>
                    <a:spcPct val="150000"/>
                  </a:lnSpc>
                  <a:spcAft>
                    <a:spcPts val="800"/>
                  </a:spcAft>
                </a:pPr>
                <a:r>
                  <a:rPr lang="en-US" sz="2000" dirty="0" err="1">
                    <a:effectLst/>
                    <a:latin typeface="Arial" panose="020B0604020202020204" pitchFamily="34" charset="0"/>
                    <a:ea typeface="Calibri" panose="020F0502020204030204" pitchFamily="34" charset="0"/>
                    <a:cs typeface="Arial" panose="020B0604020202020204" pitchFamily="34" charset="0"/>
                  </a:rPr>
                  <a:t>Chiều</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dài</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của</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mảnh</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đất</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là</a:t>
                </a:r>
                <a:r>
                  <a:rPr lang="en-US" sz="2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2000" i="0">
                        <a:effectLst/>
                        <a:latin typeface="Cambria Math" panose="02040503050406030204" pitchFamily="18" charset="0"/>
                        <a:ea typeface="Calibri" panose="020F0502020204030204" pitchFamily="34" charset="0"/>
                        <a:cs typeface="Times New Roman" panose="02020603050405020304" pitchFamily="18" charset="0"/>
                      </a:rPr>
                      <m:t>50−</m:t>
                    </m:r>
                    <m:r>
                      <m:rPr>
                        <m:sty m:val="p"/>
                      </m:rPr>
                      <a:rPr lang="en-US" sz="2000" i="0">
                        <a:effectLst/>
                        <a:latin typeface="Cambria Math" panose="02040503050406030204" pitchFamily="18" charset="0"/>
                        <a:ea typeface="Calibri" panose="020F0502020204030204" pitchFamily="34" charset="0"/>
                        <a:cs typeface="Times New Roman" panose="02020603050405020304" pitchFamily="18" charset="0"/>
                      </a:rPr>
                      <m:t>x</m:t>
                    </m:r>
                  </m:oMath>
                </a14:m>
                <a:r>
                  <a:rPr lang="en-US" sz="2000" dirty="0">
                    <a:effectLst/>
                    <a:latin typeface="Arial" panose="020B0604020202020204" pitchFamily="34" charset="0"/>
                    <a:ea typeface="Times New Roman" panose="02020603050405020304" pitchFamily="18" charset="0"/>
                    <a:cs typeface="Arial" panose="020B0604020202020204" pitchFamily="34" charset="0"/>
                  </a:rPr>
                  <a:t> (m).</a:t>
                </a:r>
                <a:endParaRPr lang="en-VN" sz="2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800"/>
                  </a:spcAft>
                </a:pPr>
                <a:r>
                  <a:rPr lang="en-US" sz="2000" dirty="0" err="1">
                    <a:effectLst/>
                    <a:latin typeface="Arial" panose="020B0604020202020204" pitchFamily="34" charset="0"/>
                    <a:ea typeface="Times New Roman" panose="02020603050405020304" pitchFamily="18" charset="0"/>
                    <a:cs typeface="Arial" panose="020B0604020202020204" pitchFamily="34" charset="0"/>
                  </a:rPr>
                  <a:t>Diện</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tích</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mảnh</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đất</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là</a:t>
                </a:r>
                <a:r>
                  <a:rPr lang="en-US" sz="2000" dirty="0">
                    <a:effectLst/>
                    <a:latin typeface="Arial" panose="020B0604020202020204" pitchFamily="34" charset="0"/>
                    <a:ea typeface="Times New Roman" panose="02020603050405020304" pitchFamily="18" charset="0"/>
                    <a:cs typeface="Arial" panose="020B0604020202020204" pitchFamily="34" charset="0"/>
                  </a:rPr>
                  <a:t> 576 m</a:t>
                </a:r>
                <a:r>
                  <a:rPr lang="en-US" sz="2000" baseline="30000" dirty="0">
                    <a:effectLst/>
                    <a:latin typeface="Arial" panose="020B0604020202020204" pitchFamily="34" charset="0"/>
                    <a:ea typeface="Times New Roman" panose="02020603050405020304" pitchFamily="18" charset="0"/>
                    <a:cs typeface="Arial" panose="020B0604020202020204" pitchFamily="34" charset="0"/>
                  </a:rPr>
                  <a:t>2</a:t>
                </a:r>
                <a:r>
                  <a:rPr lang="en-US" sz="2000" dirty="0">
                    <a:effectLst/>
                    <a:latin typeface="Arial" panose="020B0604020202020204" pitchFamily="34" charset="0"/>
                    <a:ea typeface="Times New Roman" panose="02020603050405020304" pitchFamily="18" charset="0"/>
                    <a:cs typeface="Arial" panose="020B0604020202020204" pitchFamily="34" charset="0"/>
                  </a:rPr>
                  <a:t>, ta </a:t>
                </a:r>
                <a:r>
                  <a:rPr lang="en-US" sz="2000" dirty="0" err="1">
                    <a:effectLst/>
                    <a:latin typeface="Arial" panose="020B0604020202020204" pitchFamily="34" charset="0"/>
                    <a:ea typeface="Times New Roman" panose="02020603050405020304" pitchFamily="18" charset="0"/>
                    <a:cs typeface="Arial" panose="020B0604020202020204" pitchFamily="34" charset="0"/>
                  </a:rPr>
                  <a:t>có</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phương</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trình</a:t>
                </a:r>
                <a:r>
                  <a:rPr lang="en-US" sz="2000" dirty="0">
                    <a:effectLst/>
                    <a:latin typeface="Arial" panose="020B0604020202020204" pitchFamily="34" charset="0"/>
                    <a:ea typeface="Times New Roman" panose="02020603050405020304" pitchFamily="18" charset="0"/>
                    <a:cs typeface="Arial" panose="020B0604020202020204" pitchFamily="34" charset="0"/>
                  </a:rPr>
                  <a:t>:</a:t>
                </a:r>
                <a:endParaRPr lang="en-VN" sz="2000" dirty="0">
                  <a:effectLst/>
                  <a:latin typeface="Arial" panose="020B0604020202020204" pitchFamily="34" charset="0"/>
                  <a:ea typeface="Calibri" panose="020F0502020204030204" pitchFamily="34" charset="0"/>
                  <a:cs typeface="Arial" panose="020B0604020202020204" pitchFamily="34" charset="0"/>
                </a:endParaRPr>
              </a:p>
              <a:p>
                <a:pPr algn="ctr">
                  <a:lnSpc>
                    <a:spcPct val="150000"/>
                  </a:lnSpc>
                  <a:spcAft>
                    <a:spcPts val="800"/>
                  </a:spcAft>
                </a:pPr>
                <a14:m>
                  <m:oMathPara xmlns:m="http://schemas.openxmlformats.org/officeDocument/2006/math">
                    <m:oMathParaPr>
                      <m:jc m:val="centerGroup"/>
                    </m:oMathParaPr>
                    <m:oMath xmlns:m="http://schemas.openxmlformats.org/officeDocument/2006/math">
                      <m:r>
                        <m:rPr>
                          <m:sty m:val="p"/>
                        </m:rPr>
                        <a:rPr lang="en-US" sz="2000" i="0">
                          <a:effectLst/>
                          <a:latin typeface="Cambria Math" panose="02040503050406030204" pitchFamily="18" charset="0"/>
                          <a:ea typeface="Times New Roman" panose="02020603050405020304" pitchFamily="18" charset="0"/>
                          <a:cs typeface="Times New Roman" panose="02020603050405020304" pitchFamily="18" charset="0"/>
                        </a:rPr>
                        <m:t>x</m:t>
                      </m:r>
                      <m:d>
                        <m:dPr>
                          <m:ctrlPr>
                            <a:rPr lang="en-VN" sz="20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0">
                              <a:effectLst/>
                              <a:latin typeface="Cambria Math" panose="02040503050406030204" pitchFamily="18" charset="0"/>
                              <a:ea typeface="Times New Roman" panose="02020603050405020304" pitchFamily="18" charset="0"/>
                              <a:cs typeface="Times New Roman" panose="02020603050405020304" pitchFamily="18" charset="0"/>
                            </a:rPr>
                            <m:t>50−</m:t>
                          </m:r>
                          <m:r>
                            <m:rPr>
                              <m:sty m:val="p"/>
                            </m:rPr>
                            <a:rPr lang="en-US" sz="2000" i="0">
                              <a:effectLst/>
                              <a:latin typeface="Cambria Math" panose="02040503050406030204" pitchFamily="18" charset="0"/>
                              <a:ea typeface="Times New Roman" panose="02020603050405020304" pitchFamily="18" charset="0"/>
                              <a:cs typeface="Times New Roman" panose="02020603050405020304" pitchFamily="18" charset="0"/>
                            </a:rPr>
                            <m:t>x</m:t>
                          </m:r>
                        </m:e>
                      </m:d>
                      <m:r>
                        <a:rPr lang="en-US" sz="2000" i="0">
                          <a:effectLst/>
                          <a:latin typeface="Cambria Math" panose="02040503050406030204" pitchFamily="18" charset="0"/>
                          <a:ea typeface="Times New Roman" panose="02020603050405020304" pitchFamily="18" charset="0"/>
                          <a:cs typeface="Times New Roman" panose="02020603050405020304" pitchFamily="18" charset="0"/>
                        </a:rPr>
                        <m:t>=576</m:t>
                      </m:r>
                    </m:oMath>
                  </m:oMathPara>
                </a14:m>
                <a:endParaRPr lang="en-VN" sz="2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800"/>
                  </a:spcAft>
                </a:pPr>
                <a14:m>
                  <m:oMathPara xmlns:m="http://schemas.openxmlformats.org/officeDocument/2006/math">
                    <m:oMathParaPr>
                      <m:jc m:val="centerGroup"/>
                    </m:oMathParaPr>
                    <m:oMath xmlns:m="http://schemas.openxmlformats.org/officeDocument/2006/math">
                      <m:sSup>
                        <m:sSupPr>
                          <m:ctrlPr>
                            <a:rPr lang="en-VN" sz="2000" i="1">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2000" i="0">
                              <a:effectLst/>
                              <a:latin typeface="Cambria Math" panose="02040503050406030204" pitchFamily="18" charset="0"/>
                              <a:ea typeface="Times New Roman" panose="02020603050405020304" pitchFamily="18" charset="0"/>
                              <a:cs typeface="Times New Roman" panose="02020603050405020304" pitchFamily="18" charset="0"/>
                            </a:rPr>
                            <m:t>x</m:t>
                          </m:r>
                        </m:e>
                        <m:sup>
                          <m:r>
                            <a:rPr lang="en-US" sz="2000" i="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000" i="0">
                          <a:effectLst/>
                          <a:latin typeface="Cambria Math" panose="02040503050406030204" pitchFamily="18" charset="0"/>
                          <a:ea typeface="Times New Roman" panose="02020603050405020304" pitchFamily="18" charset="0"/>
                          <a:cs typeface="Times New Roman" panose="02020603050405020304" pitchFamily="18" charset="0"/>
                        </a:rPr>
                        <m:t>−50</m:t>
                      </m:r>
                      <m:r>
                        <m:rPr>
                          <m:sty m:val="p"/>
                        </m:rPr>
                        <a:rPr lang="en-US" sz="2000" i="0">
                          <a:effectLst/>
                          <a:latin typeface="Cambria Math" panose="02040503050406030204" pitchFamily="18" charset="0"/>
                          <a:ea typeface="Times New Roman" panose="02020603050405020304" pitchFamily="18" charset="0"/>
                          <a:cs typeface="Times New Roman" panose="02020603050405020304" pitchFamily="18" charset="0"/>
                        </a:rPr>
                        <m:t>x</m:t>
                      </m:r>
                      <m:r>
                        <a:rPr lang="en-US" sz="2000" i="0">
                          <a:effectLst/>
                          <a:latin typeface="Cambria Math" panose="02040503050406030204" pitchFamily="18" charset="0"/>
                          <a:ea typeface="Times New Roman" panose="02020603050405020304" pitchFamily="18" charset="0"/>
                          <a:cs typeface="Times New Roman" panose="02020603050405020304" pitchFamily="18" charset="0"/>
                        </a:rPr>
                        <m:t>+576=0</m:t>
                      </m:r>
                    </m:oMath>
                  </m:oMathPara>
                </a14:m>
                <a:endParaRPr lang="en-VN" sz="2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8" name="TextBox 7">
                <a:extLst>
                  <a:ext uri="{FF2B5EF4-FFF2-40B4-BE49-F238E27FC236}">
                    <a16:creationId xmlns:a16="http://schemas.microsoft.com/office/drawing/2014/main" id="{F5EB6528-D900-5866-F8DE-C4D1A8A6D592}"/>
                  </a:ext>
                </a:extLst>
              </p:cNvPr>
              <p:cNvSpPr txBox="1">
                <a:spLocks noRot="1" noChangeAspect="1" noMove="1" noResize="1" noEditPoints="1" noAdjustHandles="1" noChangeArrowheads="1" noChangeShapeType="1" noTextEdit="1"/>
              </p:cNvSpPr>
              <p:nvPr/>
            </p:nvSpPr>
            <p:spPr>
              <a:xfrm>
                <a:off x="2605133" y="2684449"/>
                <a:ext cx="5758240" cy="2349361"/>
              </a:xfrm>
              <a:prstGeom prst="rect">
                <a:avLst/>
              </a:prstGeom>
              <a:blipFill>
                <a:blip r:embed="rId3"/>
                <a:stretch>
                  <a:fillRect l="-1058" r="-1164"/>
                </a:stretch>
              </a:blipFill>
            </p:spPr>
            <p:txBody>
              <a:bodyPr/>
              <a:lstStyle/>
              <a:p>
                <a:r>
                  <a:rPr lang="en-US">
                    <a:noFill/>
                  </a:rPr>
                  <a:t> </a:t>
                </a:r>
              </a:p>
            </p:txBody>
          </p:sp>
        </mc:Fallback>
      </mc:AlternateContent>
      <p:pic>
        <p:nvPicPr>
          <p:cNvPr id="2" name="Picture 1"/>
          <p:cNvPicPr>
            <a:picLocks noChangeAspect="1"/>
          </p:cNvPicPr>
          <p:nvPr/>
        </p:nvPicPr>
        <p:blipFill>
          <a:blip r:embed="rId4"/>
          <a:stretch>
            <a:fillRect/>
          </a:stretch>
        </p:blipFill>
        <p:spPr>
          <a:xfrm rot="2655822">
            <a:off x="400956" y="4419058"/>
            <a:ext cx="861102" cy="858938"/>
          </a:xfrm>
          <a:prstGeom prst="rect">
            <a:avLst/>
          </a:prstGeom>
        </p:spPr>
      </p:pic>
    </p:spTree>
    <p:extLst>
      <p:ext uri="{BB962C8B-B14F-4D97-AF65-F5344CB8AC3E}">
        <p14:creationId xmlns:p14="http://schemas.microsoft.com/office/powerpoint/2010/main" val="2431099296"/>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8">
                                            <p:txEl>
                                              <p:pRg st="0" end="0"/>
                                            </p:txEl>
                                          </p:spTgt>
                                        </p:tgtEl>
                                        <p:attrNameLst>
                                          <p:attrName>style.visibility</p:attrName>
                                        </p:attrNameLst>
                                      </p:cBhvr>
                                      <p:to>
                                        <p:strVal val="visible"/>
                                      </p:to>
                                    </p:set>
                                    <p:animEffect transition="in" filter="wipe(left)">
                                      <p:cBhvr>
                                        <p:cTn id="24" dur="500"/>
                                        <p:tgtEl>
                                          <p:spTgt spid="8">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8">
                                            <p:txEl>
                                              <p:pRg st="1" end="1"/>
                                            </p:txEl>
                                          </p:spTgt>
                                        </p:tgtEl>
                                        <p:attrNameLst>
                                          <p:attrName>style.visibility</p:attrName>
                                        </p:attrNameLst>
                                      </p:cBhvr>
                                      <p:to>
                                        <p:strVal val="visible"/>
                                      </p:to>
                                    </p:set>
                                    <p:animEffect transition="in" filter="wipe(left)">
                                      <p:cBhvr>
                                        <p:cTn id="29" dur="500"/>
                                        <p:tgtEl>
                                          <p:spTgt spid="8">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8">
                                            <p:txEl>
                                              <p:pRg st="2" end="2"/>
                                            </p:txEl>
                                          </p:spTgt>
                                        </p:tgtEl>
                                        <p:attrNameLst>
                                          <p:attrName>style.visibility</p:attrName>
                                        </p:attrNameLst>
                                      </p:cBhvr>
                                      <p:to>
                                        <p:strVal val="visible"/>
                                      </p:to>
                                    </p:set>
                                    <p:animEffect transition="in" filter="wipe(left)">
                                      <p:cBhvr>
                                        <p:cTn id="34" dur="500"/>
                                        <p:tgtEl>
                                          <p:spTgt spid="8">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8">
                                            <p:txEl>
                                              <p:pRg st="3" end="3"/>
                                            </p:txEl>
                                          </p:spTgt>
                                        </p:tgtEl>
                                        <p:attrNameLst>
                                          <p:attrName>style.visibility</p:attrName>
                                        </p:attrNameLst>
                                      </p:cBhvr>
                                      <p:to>
                                        <p:strVal val="visible"/>
                                      </p:to>
                                    </p:set>
                                    <p:animEffect transition="in" filter="wipe(left)">
                                      <p:cBhvr>
                                        <p:cTn id="39"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6"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8368854" y="3026992"/>
            <a:ext cx="644055" cy="19059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222637" y="389614"/>
            <a:ext cx="644055" cy="31010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rot="16200000">
            <a:off x="4490232" y="3979964"/>
            <a:ext cx="255082" cy="19059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AB57543B-FAF6-6747-2F82-153C0F2D3514}"/>
              </a:ext>
            </a:extLst>
          </p:cNvPr>
          <p:cNvSpPr txBox="1"/>
          <p:nvPr/>
        </p:nvSpPr>
        <p:spPr>
          <a:xfrm>
            <a:off x="453118" y="166221"/>
            <a:ext cx="8237764" cy="430887"/>
          </a:xfrm>
          <a:prstGeom prst="rect">
            <a:avLst/>
          </a:prstGeom>
          <a:solidFill>
            <a:schemeClr val="accent1">
              <a:lumMod val="20000"/>
              <a:lumOff val="80000"/>
            </a:schemeClr>
          </a:solidFill>
          <a:ln>
            <a:solidFill>
              <a:srgbClr val="CC2131"/>
            </a:solidFill>
          </a:ln>
        </p:spPr>
        <p:txBody>
          <a:bodyPr wrap="square">
            <a:spAutoFit/>
          </a:bodyPr>
          <a:lstStyle/>
          <a:p>
            <a:pPr algn="ctr"/>
            <a:r>
              <a:rPr lang="en-US" sz="2200" b="1" dirty="0" err="1">
                <a:solidFill>
                  <a:srgbClr val="CC2131"/>
                </a:solidFill>
                <a:effectLst/>
                <a:latin typeface="Arial" panose="020B0604020202020204" pitchFamily="34" charset="0"/>
                <a:ea typeface="Calibri" panose="020F0502020204030204" pitchFamily="34" charset="0"/>
                <a:cs typeface="Arial" panose="020B0604020202020204" pitchFamily="34" charset="0"/>
              </a:rPr>
              <a:t>Các</a:t>
            </a:r>
            <a:r>
              <a:rPr lang="en-US" sz="2200" b="1" dirty="0">
                <a:solidFill>
                  <a:srgbClr val="CC2131"/>
                </a:solidFill>
                <a:effectLst/>
                <a:latin typeface="Arial" panose="020B0604020202020204" pitchFamily="34" charset="0"/>
                <a:ea typeface="Calibri" panose="020F0502020204030204" pitchFamily="34" charset="0"/>
                <a:cs typeface="Arial" panose="020B0604020202020204" pitchFamily="34" charset="0"/>
              </a:rPr>
              <a:t> </a:t>
            </a:r>
            <a:r>
              <a:rPr lang="en-US" sz="2200" b="1" dirty="0" err="1">
                <a:solidFill>
                  <a:srgbClr val="CC2131"/>
                </a:solidFill>
                <a:effectLst/>
                <a:latin typeface="Arial" panose="020B0604020202020204" pitchFamily="34" charset="0"/>
                <a:ea typeface="Calibri" panose="020F0502020204030204" pitchFamily="34" charset="0"/>
                <a:cs typeface="Arial" panose="020B0604020202020204" pitchFamily="34" charset="0"/>
              </a:rPr>
              <a:t>bước</a:t>
            </a:r>
            <a:r>
              <a:rPr lang="en-US" sz="2200" b="1" dirty="0">
                <a:solidFill>
                  <a:srgbClr val="CC2131"/>
                </a:solidFill>
                <a:effectLst/>
                <a:latin typeface="Arial" panose="020B0604020202020204" pitchFamily="34" charset="0"/>
                <a:ea typeface="Calibri" panose="020F0502020204030204" pitchFamily="34" charset="0"/>
                <a:cs typeface="Arial" panose="020B0604020202020204" pitchFamily="34" charset="0"/>
              </a:rPr>
              <a:t> </a:t>
            </a:r>
            <a:r>
              <a:rPr lang="en-US" sz="2200" b="1" dirty="0" err="1">
                <a:solidFill>
                  <a:srgbClr val="CC2131"/>
                </a:solidFill>
                <a:effectLst/>
                <a:latin typeface="Arial" panose="020B0604020202020204" pitchFamily="34" charset="0"/>
                <a:ea typeface="Calibri" panose="020F0502020204030204" pitchFamily="34" charset="0"/>
                <a:cs typeface="Arial" panose="020B0604020202020204" pitchFamily="34" charset="0"/>
              </a:rPr>
              <a:t>giải</a:t>
            </a:r>
            <a:r>
              <a:rPr lang="en-US" sz="2200" b="1" dirty="0">
                <a:solidFill>
                  <a:srgbClr val="CC2131"/>
                </a:solidFill>
                <a:effectLst/>
                <a:latin typeface="Arial" panose="020B0604020202020204" pitchFamily="34" charset="0"/>
                <a:ea typeface="Calibri" panose="020F0502020204030204" pitchFamily="34" charset="0"/>
                <a:cs typeface="Arial" panose="020B0604020202020204" pitchFamily="34" charset="0"/>
              </a:rPr>
              <a:t> </a:t>
            </a:r>
            <a:r>
              <a:rPr lang="en-US" sz="2200" b="1" dirty="0" err="1">
                <a:solidFill>
                  <a:srgbClr val="CC2131"/>
                </a:solidFill>
                <a:effectLst/>
                <a:latin typeface="Arial" panose="020B0604020202020204" pitchFamily="34" charset="0"/>
                <a:ea typeface="Calibri" panose="020F0502020204030204" pitchFamily="34" charset="0"/>
                <a:cs typeface="Arial" panose="020B0604020202020204" pitchFamily="34" charset="0"/>
              </a:rPr>
              <a:t>bài</a:t>
            </a:r>
            <a:r>
              <a:rPr lang="en-US" sz="2200" b="1" dirty="0">
                <a:solidFill>
                  <a:srgbClr val="CC2131"/>
                </a:solidFill>
                <a:effectLst/>
                <a:latin typeface="Arial" panose="020B0604020202020204" pitchFamily="34" charset="0"/>
                <a:ea typeface="Calibri" panose="020F0502020204030204" pitchFamily="34" charset="0"/>
                <a:cs typeface="Arial" panose="020B0604020202020204" pitchFamily="34" charset="0"/>
              </a:rPr>
              <a:t> </a:t>
            </a:r>
            <a:r>
              <a:rPr lang="en-US" sz="2200" b="1" dirty="0" err="1">
                <a:solidFill>
                  <a:srgbClr val="CC2131"/>
                </a:solidFill>
                <a:effectLst/>
                <a:latin typeface="Arial" panose="020B0604020202020204" pitchFamily="34" charset="0"/>
                <a:ea typeface="Calibri" panose="020F0502020204030204" pitchFamily="34" charset="0"/>
                <a:cs typeface="Arial" panose="020B0604020202020204" pitchFamily="34" charset="0"/>
              </a:rPr>
              <a:t>toán</a:t>
            </a:r>
            <a:r>
              <a:rPr lang="en-US" sz="2200" b="1" dirty="0">
                <a:solidFill>
                  <a:srgbClr val="CC2131"/>
                </a:solidFill>
                <a:effectLst/>
                <a:latin typeface="Arial" panose="020B0604020202020204" pitchFamily="34" charset="0"/>
                <a:ea typeface="Calibri" panose="020F0502020204030204" pitchFamily="34" charset="0"/>
                <a:cs typeface="Arial" panose="020B0604020202020204" pitchFamily="34" charset="0"/>
              </a:rPr>
              <a:t> </a:t>
            </a:r>
            <a:r>
              <a:rPr lang="en-US" sz="2200" b="1" dirty="0" err="1">
                <a:solidFill>
                  <a:srgbClr val="CC2131"/>
                </a:solidFill>
                <a:effectLst/>
                <a:latin typeface="Arial" panose="020B0604020202020204" pitchFamily="34" charset="0"/>
                <a:ea typeface="Calibri" panose="020F0502020204030204" pitchFamily="34" charset="0"/>
                <a:cs typeface="Arial" panose="020B0604020202020204" pitchFamily="34" charset="0"/>
              </a:rPr>
              <a:t>bằng</a:t>
            </a:r>
            <a:r>
              <a:rPr lang="en-US" sz="2200" b="1" dirty="0">
                <a:solidFill>
                  <a:srgbClr val="CC2131"/>
                </a:solidFill>
                <a:effectLst/>
                <a:latin typeface="Arial" panose="020B0604020202020204" pitchFamily="34" charset="0"/>
                <a:ea typeface="Calibri" panose="020F0502020204030204" pitchFamily="34" charset="0"/>
                <a:cs typeface="Arial" panose="020B0604020202020204" pitchFamily="34" charset="0"/>
              </a:rPr>
              <a:t> </a:t>
            </a:r>
            <a:r>
              <a:rPr lang="en-US" sz="2200" b="1" dirty="0" err="1">
                <a:solidFill>
                  <a:srgbClr val="CC2131"/>
                </a:solidFill>
                <a:effectLst/>
                <a:latin typeface="Arial" panose="020B0604020202020204" pitchFamily="34" charset="0"/>
                <a:ea typeface="Calibri" panose="020F0502020204030204" pitchFamily="34" charset="0"/>
                <a:cs typeface="Arial" panose="020B0604020202020204" pitchFamily="34" charset="0"/>
              </a:rPr>
              <a:t>cách</a:t>
            </a:r>
            <a:r>
              <a:rPr lang="en-US" sz="2200" b="1" dirty="0">
                <a:solidFill>
                  <a:srgbClr val="CC2131"/>
                </a:solidFill>
                <a:effectLst/>
                <a:latin typeface="Arial" panose="020B0604020202020204" pitchFamily="34" charset="0"/>
                <a:ea typeface="Calibri" panose="020F0502020204030204" pitchFamily="34" charset="0"/>
                <a:cs typeface="Arial" panose="020B0604020202020204" pitchFamily="34" charset="0"/>
              </a:rPr>
              <a:t> </a:t>
            </a:r>
            <a:r>
              <a:rPr lang="en-US" sz="2200" b="1" dirty="0" err="1">
                <a:solidFill>
                  <a:srgbClr val="CC2131"/>
                </a:solidFill>
                <a:effectLst/>
                <a:latin typeface="Arial" panose="020B0604020202020204" pitchFamily="34" charset="0"/>
                <a:ea typeface="Calibri" panose="020F0502020204030204" pitchFamily="34" charset="0"/>
                <a:cs typeface="Arial" panose="020B0604020202020204" pitchFamily="34" charset="0"/>
              </a:rPr>
              <a:t>lập</a:t>
            </a:r>
            <a:r>
              <a:rPr lang="en-US" sz="2200" b="1" dirty="0">
                <a:solidFill>
                  <a:srgbClr val="CC2131"/>
                </a:solidFill>
                <a:effectLst/>
                <a:latin typeface="Arial" panose="020B0604020202020204" pitchFamily="34" charset="0"/>
                <a:ea typeface="Calibri" panose="020F0502020204030204" pitchFamily="34" charset="0"/>
                <a:cs typeface="Arial" panose="020B0604020202020204" pitchFamily="34" charset="0"/>
              </a:rPr>
              <a:t> </a:t>
            </a:r>
            <a:r>
              <a:rPr lang="en-US" sz="2200" b="1" dirty="0" err="1">
                <a:solidFill>
                  <a:srgbClr val="CC2131"/>
                </a:solidFill>
                <a:effectLst/>
                <a:latin typeface="Arial" panose="020B0604020202020204" pitchFamily="34" charset="0"/>
                <a:ea typeface="Calibri" panose="020F0502020204030204" pitchFamily="34" charset="0"/>
                <a:cs typeface="Arial" panose="020B0604020202020204" pitchFamily="34" charset="0"/>
              </a:rPr>
              <a:t>phương</a:t>
            </a:r>
            <a:r>
              <a:rPr lang="en-US" sz="2200" b="1" dirty="0">
                <a:solidFill>
                  <a:srgbClr val="CC2131"/>
                </a:solidFill>
                <a:effectLst/>
                <a:latin typeface="Arial" panose="020B0604020202020204" pitchFamily="34" charset="0"/>
                <a:ea typeface="Calibri" panose="020F0502020204030204" pitchFamily="34" charset="0"/>
                <a:cs typeface="Arial" panose="020B0604020202020204" pitchFamily="34" charset="0"/>
              </a:rPr>
              <a:t> </a:t>
            </a:r>
            <a:r>
              <a:rPr lang="en-US" sz="2200" b="1" dirty="0" err="1">
                <a:solidFill>
                  <a:srgbClr val="CC2131"/>
                </a:solidFill>
                <a:effectLst/>
                <a:latin typeface="Arial" panose="020B0604020202020204" pitchFamily="34" charset="0"/>
                <a:ea typeface="Calibri" panose="020F0502020204030204" pitchFamily="34" charset="0"/>
                <a:cs typeface="Arial" panose="020B0604020202020204" pitchFamily="34" charset="0"/>
              </a:rPr>
              <a:t>trình</a:t>
            </a:r>
            <a:r>
              <a:rPr lang="en-US" sz="2200" b="1" dirty="0">
                <a:solidFill>
                  <a:srgbClr val="CC2131"/>
                </a:solidFill>
                <a:effectLst/>
                <a:latin typeface="Arial" panose="020B0604020202020204" pitchFamily="34" charset="0"/>
                <a:ea typeface="Calibri" panose="020F0502020204030204" pitchFamily="34" charset="0"/>
                <a:cs typeface="Arial" panose="020B0604020202020204" pitchFamily="34" charset="0"/>
              </a:rPr>
              <a:t> </a:t>
            </a:r>
            <a:r>
              <a:rPr lang="en-US" sz="2200" b="1" dirty="0" err="1">
                <a:solidFill>
                  <a:srgbClr val="CC2131"/>
                </a:solidFill>
                <a:effectLst/>
                <a:latin typeface="Arial" panose="020B0604020202020204" pitchFamily="34" charset="0"/>
                <a:ea typeface="Calibri" panose="020F0502020204030204" pitchFamily="34" charset="0"/>
                <a:cs typeface="Arial" panose="020B0604020202020204" pitchFamily="34" charset="0"/>
              </a:rPr>
              <a:t>bậc</a:t>
            </a:r>
            <a:r>
              <a:rPr lang="en-US" sz="2200" b="1" dirty="0">
                <a:solidFill>
                  <a:srgbClr val="CC2131"/>
                </a:solidFill>
                <a:effectLst/>
                <a:latin typeface="Arial" panose="020B0604020202020204" pitchFamily="34" charset="0"/>
                <a:ea typeface="Calibri" panose="020F0502020204030204" pitchFamily="34" charset="0"/>
                <a:cs typeface="Arial" panose="020B0604020202020204" pitchFamily="34" charset="0"/>
              </a:rPr>
              <a:t> </a:t>
            </a:r>
            <a:r>
              <a:rPr lang="en-US" sz="2200" b="1" dirty="0" err="1">
                <a:solidFill>
                  <a:srgbClr val="CC2131"/>
                </a:solidFill>
                <a:effectLst/>
                <a:latin typeface="Arial" panose="020B0604020202020204" pitchFamily="34" charset="0"/>
                <a:ea typeface="Calibri" panose="020F0502020204030204" pitchFamily="34" charset="0"/>
                <a:cs typeface="Arial" panose="020B0604020202020204" pitchFamily="34" charset="0"/>
              </a:rPr>
              <a:t>hai</a:t>
            </a:r>
            <a:r>
              <a:rPr lang="en-VN" sz="2200" dirty="0">
                <a:solidFill>
                  <a:srgbClr val="CC2131"/>
                </a:solidFill>
                <a:effectLst/>
                <a:latin typeface="Arial" panose="020B0604020202020204" pitchFamily="34" charset="0"/>
                <a:cs typeface="Arial" panose="020B0604020202020204" pitchFamily="34" charset="0"/>
              </a:rPr>
              <a:t> </a:t>
            </a:r>
            <a:endParaRPr lang="en-VN" sz="2200" dirty="0">
              <a:solidFill>
                <a:srgbClr val="CC2131"/>
              </a:solidFill>
              <a:latin typeface="Arial" panose="020B0604020202020204" pitchFamily="34" charset="0"/>
              <a:cs typeface="Arial" panose="020B0604020202020204" pitchFamily="34" charset="0"/>
            </a:endParaRPr>
          </a:p>
        </p:txBody>
      </p:sp>
      <p:sp>
        <p:nvSpPr>
          <p:cNvPr id="13" name="Rounded Rectangle 12">
            <a:extLst>
              <a:ext uri="{FF2B5EF4-FFF2-40B4-BE49-F238E27FC236}">
                <a16:creationId xmlns:a16="http://schemas.microsoft.com/office/drawing/2014/main" id="{6EF4C045-F32D-32C9-F927-DDE175A1E341}"/>
              </a:ext>
            </a:extLst>
          </p:cNvPr>
          <p:cNvSpPr/>
          <p:nvPr/>
        </p:nvSpPr>
        <p:spPr>
          <a:xfrm>
            <a:off x="361269" y="746982"/>
            <a:ext cx="8421461" cy="2185793"/>
          </a:xfrm>
          <a:prstGeom prst="roundRect">
            <a:avLst/>
          </a:prstGeom>
          <a:solidFill>
            <a:schemeClr val="tx2">
              <a:lumMod val="20000"/>
              <a:lumOff val="80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Aft>
                <a:spcPts val="800"/>
              </a:spcAft>
            </a:pPr>
            <a:r>
              <a:rPr lang="en-US" sz="2000" b="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Bước</a:t>
            </a:r>
            <a:r>
              <a:rPr lang="en-US" sz="2000" b="1" dirty="0">
                <a:solidFill>
                  <a:srgbClr val="C00000"/>
                </a:solidFill>
                <a:effectLst/>
                <a:latin typeface="Arial" panose="020B0604020202020204" pitchFamily="34" charset="0"/>
                <a:ea typeface="Calibri" panose="020F0502020204030204" pitchFamily="34" charset="0"/>
                <a:cs typeface="Arial" panose="020B0604020202020204" pitchFamily="34" charset="0"/>
              </a:rPr>
              <a:t> 1: </a:t>
            </a:r>
            <a:r>
              <a:rPr lang="en-US"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Lập</a:t>
            </a:r>
            <a:r>
              <a:rPr lang="en-US"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phương</a:t>
            </a:r>
            <a:r>
              <a:rPr lang="en-US"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trình</a:t>
            </a:r>
            <a:endParaRPr lang="en-VN" sz="20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342900" lvl="0" indent="-342900" algn="just">
              <a:lnSpc>
                <a:spcPct val="150000"/>
              </a:lnSpc>
              <a:buFont typeface="Arial" panose="020B0604020202020204" pitchFamily="34" charset="0"/>
              <a:buChar char="•"/>
              <a:tabLst>
                <a:tab pos="105410" algn="l"/>
              </a:tabLst>
            </a:pP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Chọn</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ẩn</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đặt</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điều</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kiện</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thích</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hợp</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cho</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ẩn</a:t>
            </a:r>
            <a:endParaRPr lang="en-VN" sz="20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342900" lvl="0" indent="-342900" algn="just">
              <a:lnSpc>
                <a:spcPct val="150000"/>
              </a:lnSpc>
              <a:buFont typeface="Arial" panose="020B0604020202020204" pitchFamily="34" charset="0"/>
              <a:buChar char="•"/>
              <a:tabLst>
                <a:tab pos="105410" algn="l"/>
              </a:tabLst>
            </a:pP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Biểu</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diễn</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các</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đại</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lượng</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chưa</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biết</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theo</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ẩn</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các</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đại</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lượng</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đã</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biết</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VN" sz="20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342900" lvl="0" indent="-342900" algn="just">
              <a:lnSpc>
                <a:spcPct val="150000"/>
              </a:lnSpc>
              <a:spcAft>
                <a:spcPts val="800"/>
              </a:spcAft>
              <a:buFont typeface="Arial" panose="020B0604020202020204" pitchFamily="34" charset="0"/>
              <a:buChar char="•"/>
              <a:tabLst>
                <a:tab pos="105410" algn="l"/>
              </a:tabLst>
            </a:pP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Lập</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phương</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trình</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biểu</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thị</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mối</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quan</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hệ</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giữa</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các</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đại</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lượng</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VN" sz="20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4" name="Rounded Rectangle 13">
            <a:extLst>
              <a:ext uri="{FF2B5EF4-FFF2-40B4-BE49-F238E27FC236}">
                <a16:creationId xmlns:a16="http://schemas.microsoft.com/office/drawing/2014/main" id="{9578F8B9-406C-3F60-FD28-AB884ECBD902}"/>
              </a:ext>
            </a:extLst>
          </p:cNvPr>
          <p:cNvSpPr/>
          <p:nvPr/>
        </p:nvSpPr>
        <p:spPr>
          <a:xfrm>
            <a:off x="361268" y="3108253"/>
            <a:ext cx="8421461" cy="566008"/>
          </a:xfrm>
          <a:prstGeom prst="roundRect">
            <a:avLst/>
          </a:prstGeom>
          <a:solidFill>
            <a:schemeClr val="tx2">
              <a:lumMod val="20000"/>
              <a:lumOff val="80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800"/>
              </a:spcAft>
            </a:pPr>
            <a:r>
              <a:rPr lang="en-US" sz="2000" b="1"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Bước</a:t>
            </a:r>
            <a:r>
              <a:rPr lang="en-US" sz="2000" b="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2: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Giải</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phương</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trình</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nói</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trên</a:t>
            </a:r>
            <a:endParaRPr lang="en-VN" sz="20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5" name="Rounded Rectangle 14">
            <a:extLst>
              <a:ext uri="{FF2B5EF4-FFF2-40B4-BE49-F238E27FC236}">
                <a16:creationId xmlns:a16="http://schemas.microsoft.com/office/drawing/2014/main" id="{9CDC45AA-4468-0FB6-B03B-D8D997D1840E}"/>
              </a:ext>
            </a:extLst>
          </p:cNvPr>
          <p:cNvSpPr/>
          <p:nvPr/>
        </p:nvSpPr>
        <p:spPr>
          <a:xfrm>
            <a:off x="361269" y="3841096"/>
            <a:ext cx="8421460" cy="1048426"/>
          </a:xfrm>
          <a:prstGeom prst="roundRect">
            <a:avLst/>
          </a:prstGeom>
          <a:solidFill>
            <a:schemeClr val="tx2">
              <a:lumMod val="20000"/>
              <a:lumOff val="80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Aft>
                <a:spcPts val="800"/>
              </a:spcAft>
            </a:pPr>
            <a:r>
              <a:rPr lang="en-US" sz="2000" b="1" dirty="0" err="1">
                <a:solidFill>
                  <a:srgbClr val="CC2131"/>
                </a:solidFill>
                <a:effectLst/>
                <a:latin typeface="Arial" panose="020B0604020202020204" pitchFamily="34" charset="0"/>
                <a:ea typeface="Times New Roman" panose="02020603050405020304" pitchFamily="18" charset="0"/>
                <a:cs typeface="Arial" panose="020B0604020202020204" pitchFamily="34" charset="0"/>
              </a:rPr>
              <a:t>Bước</a:t>
            </a:r>
            <a:r>
              <a:rPr lang="en-US" sz="2000" b="1" dirty="0">
                <a:solidFill>
                  <a:srgbClr val="CC2131"/>
                </a:solidFill>
                <a:effectLst/>
                <a:latin typeface="Arial" panose="020B0604020202020204" pitchFamily="34" charset="0"/>
                <a:ea typeface="Times New Roman" panose="02020603050405020304" pitchFamily="18" charset="0"/>
                <a:cs typeface="Arial" panose="020B0604020202020204" pitchFamily="34" charset="0"/>
              </a:rPr>
              <a:t> 3: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Kiểm</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tra</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các</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nghiệm</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tìm</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được</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ở</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bước</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2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có</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thỏa</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mãn</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điều</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kiện</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của</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ẩn</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hay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không</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rồi</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trả</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lời</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bài</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toán</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VN" sz="20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055054138"/>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31841" y="1451979"/>
            <a:ext cx="492981" cy="2623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604299" y="182880"/>
            <a:ext cx="492981" cy="2623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6823545" y="182879"/>
            <a:ext cx="492981" cy="2623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8502595" y="2266947"/>
            <a:ext cx="492981" cy="2623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11318" y="3263270"/>
            <a:ext cx="492981" cy="2623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2358643" y="4709381"/>
            <a:ext cx="492981" cy="2623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8433138" y="4578185"/>
            <a:ext cx="492981" cy="2623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A74F0FEA-D7A8-8B4F-E373-CA4F33BF93DE}"/>
              </a:ext>
            </a:extLst>
          </p:cNvPr>
          <p:cNvSpPr/>
          <p:nvPr/>
        </p:nvSpPr>
        <p:spPr>
          <a:xfrm>
            <a:off x="624822" y="237121"/>
            <a:ext cx="2819085" cy="490790"/>
          </a:xfrm>
          <a:prstGeom prst="rect">
            <a:avLst/>
          </a:prstGeom>
          <a:solidFill>
            <a:schemeClr val="accent3">
              <a:lumMod val="20000"/>
              <a:lumOff val="8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000" b="1" dirty="0">
                <a:solidFill>
                  <a:schemeClr val="accent3">
                    <a:lumMod val="50000"/>
                  </a:schemeClr>
                </a:solidFill>
                <a:latin typeface="Arial" panose="020B0604020202020204" pitchFamily="34" charset="0"/>
                <a:cs typeface="Arial" panose="020B0604020202020204" pitchFamily="34" charset="0"/>
              </a:rPr>
              <a:t>Ví dụ 8 (SGK/tr.16)</a:t>
            </a:r>
          </a:p>
        </p:txBody>
      </p:sp>
      <p:sp>
        <p:nvSpPr>
          <p:cNvPr id="3" name="TextBox 2">
            <a:extLst>
              <a:ext uri="{FF2B5EF4-FFF2-40B4-BE49-F238E27FC236}">
                <a16:creationId xmlns:a16="http://schemas.microsoft.com/office/drawing/2014/main" id="{86A540BC-871D-D177-4301-97E6F9C45F2C}"/>
              </a:ext>
            </a:extLst>
          </p:cNvPr>
          <p:cNvSpPr txBox="1"/>
          <p:nvPr/>
        </p:nvSpPr>
        <p:spPr>
          <a:xfrm>
            <a:off x="519539" y="905638"/>
            <a:ext cx="8104909" cy="1881925"/>
          </a:xfrm>
          <a:prstGeom prst="rect">
            <a:avLst/>
          </a:prstGeom>
          <a:noFill/>
        </p:spPr>
        <p:txBody>
          <a:bodyPr wrap="square" rtlCol="0">
            <a:spAutoFit/>
          </a:bodyPr>
          <a:lstStyle/>
          <a:p>
            <a:pPr algn="just">
              <a:lnSpc>
                <a:spcPct val="150000"/>
              </a:lnSpc>
            </a:pPr>
            <a:r>
              <a:rPr lang="en-VN" sz="2000" dirty="0"/>
              <a:t>Hai xe ô tô khởi hành cùng một lúc từ thành phố A đến thành phố B cách nhau 120 km. Tốc độ của xe thứ nhất nhanh hơn tốc độ xe thứ hai là 10 km/h nên đã đến sớm hơn xe thứ hai 24 phút. Tính tốc độ của mỗi xe.</a:t>
            </a:r>
          </a:p>
        </p:txBody>
      </p:sp>
      <p:sp>
        <p:nvSpPr>
          <p:cNvPr id="4" name="Rectangle 3">
            <a:extLst>
              <a:ext uri="{FF2B5EF4-FFF2-40B4-BE49-F238E27FC236}">
                <a16:creationId xmlns:a16="http://schemas.microsoft.com/office/drawing/2014/main" id="{BBD716E9-CF5F-A9DA-EFBF-C10CC0086893}"/>
              </a:ext>
            </a:extLst>
          </p:cNvPr>
          <p:cNvSpPr/>
          <p:nvPr/>
        </p:nvSpPr>
        <p:spPr>
          <a:xfrm>
            <a:off x="4016543" y="2973241"/>
            <a:ext cx="1110891" cy="424113"/>
          </a:xfrm>
          <a:prstGeom prst="rect">
            <a:avLst/>
          </a:prstGeom>
          <a:solidFill>
            <a:schemeClr val="accent6"/>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000" b="1" dirty="0">
                <a:solidFill>
                  <a:srgbClr val="FF0000"/>
                </a:solidFill>
                <a:latin typeface="Arial" panose="020B0604020202020204" pitchFamily="34" charset="0"/>
                <a:cs typeface="Arial" panose="020B0604020202020204" pitchFamily="34" charset="0"/>
              </a:rPr>
              <a:t>Giải</a:t>
            </a:r>
          </a:p>
        </p:txBody>
      </p:sp>
      <p:sp>
        <p:nvSpPr>
          <p:cNvPr id="5" name="TextBox 4">
            <a:extLst>
              <a:ext uri="{FF2B5EF4-FFF2-40B4-BE49-F238E27FC236}">
                <a16:creationId xmlns:a16="http://schemas.microsoft.com/office/drawing/2014/main" id="{595D43A6-2745-8447-906D-7141EF1B7031}"/>
              </a:ext>
            </a:extLst>
          </p:cNvPr>
          <p:cNvSpPr txBox="1"/>
          <p:nvPr/>
        </p:nvSpPr>
        <p:spPr>
          <a:xfrm>
            <a:off x="1958010" y="3583739"/>
            <a:ext cx="5227959" cy="1227900"/>
          </a:xfrm>
          <a:prstGeom prst="rect">
            <a:avLst/>
          </a:prstGeom>
          <a:noFill/>
        </p:spPr>
        <p:txBody>
          <a:bodyPr wrap="square" rtlCol="0">
            <a:spAutoFit/>
          </a:bodyPr>
          <a:lstStyle/>
          <a:p>
            <a:pPr>
              <a:lnSpc>
                <a:spcPct val="200000"/>
              </a:lnSpc>
            </a:pPr>
            <a:r>
              <a:rPr lang="en-VN" sz="2000" dirty="0"/>
              <a:t>Gọi x (km/h) là tốc độ của xe thứ hai (x &gt; 0).</a:t>
            </a:r>
          </a:p>
          <a:p>
            <a:pPr>
              <a:lnSpc>
                <a:spcPct val="200000"/>
              </a:lnSpc>
            </a:pPr>
            <a:r>
              <a:rPr lang="en-VN" sz="2000" dirty="0"/>
              <a:t>Tốc độ của xe thứ nhất là x + 10 (km/h).</a:t>
            </a:r>
          </a:p>
        </p:txBody>
      </p:sp>
    </p:spTree>
    <p:extLst>
      <p:ext uri="{BB962C8B-B14F-4D97-AF65-F5344CB8AC3E}">
        <p14:creationId xmlns:p14="http://schemas.microsoft.com/office/powerpoint/2010/main" val="232975611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up)">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5">
                                            <p:txEl>
                                              <p:pRg st="0" end="0"/>
                                            </p:txEl>
                                          </p:spTgt>
                                        </p:tgtEl>
                                        <p:attrNameLst>
                                          <p:attrName>style.visibility</p:attrName>
                                        </p:attrNameLst>
                                      </p:cBhvr>
                                      <p:to>
                                        <p:strVal val="visible"/>
                                      </p:to>
                                    </p:set>
                                    <p:animEffect transition="in" filter="wipe(left)">
                                      <p:cBhvr>
                                        <p:cTn id="20" dur="500"/>
                                        <p:tgtEl>
                                          <p:spTgt spid="5">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5">
                                            <p:txEl>
                                              <p:pRg st="1" end="1"/>
                                            </p:txEl>
                                          </p:spTgt>
                                        </p:tgtEl>
                                        <p:attrNameLst>
                                          <p:attrName>style.visibility</p:attrName>
                                        </p:attrNameLst>
                                      </p:cBhvr>
                                      <p:to>
                                        <p:strVal val="visible"/>
                                      </p:to>
                                    </p:set>
                                    <p:animEffect transition="in" filter="wipe(left)">
                                      <p:cBhvr>
                                        <p:cTn id="25"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31841" y="1451979"/>
            <a:ext cx="492981" cy="2623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249685" y="433344"/>
            <a:ext cx="492981" cy="2623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6664522" y="135172"/>
            <a:ext cx="492981" cy="2623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8558253" y="3658425"/>
            <a:ext cx="492981" cy="2623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11318" y="2708411"/>
            <a:ext cx="492981" cy="2623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172446" y="4717332"/>
            <a:ext cx="492981" cy="2623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8433138" y="4578185"/>
            <a:ext cx="492981" cy="2623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6D50B2C6-CACE-615D-3E2A-260158EC04A0}"/>
                  </a:ext>
                </a:extLst>
              </p:cNvPr>
              <p:cNvSpPr txBox="1"/>
              <p:nvPr/>
            </p:nvSpPr>
            <p:spPr>
              <a:xfrm>
                <a:off x="917048" y="220869"/>
                <a:ext cx="7376162" cy="4278031"/>
              </a:xfrm>
              <a:prstGeom prst="rect">
                <a:avLst/>
              </a:prstGeom>
              <a:noFill/>
            </p:spPr>
            <p:txBody>
              <a:bodyPr wrap="square" rtlCol="0">
                <a:spAutoFit/>
              </a:bodyPr>
              <a:lstStyle/>
              <a:p>
                <a:pPr>
                  <a:lnSpc>
                    <a:spcPct val="150000"/>
                  </a:lnSpc>
                </a:pPr>
                <a:r>
                  <a:rPr lang="en-VN" sz="2000" dirty="0"/>
                  <a:t>Thời gian của xe thứ hai đi từ thành phố A đến thành phố B </a:t>
                </a:r>
                <a:r>
                  <a:rPr lang="en-VN" sz="2000"/>
                  <a:t>là </a:t>
                </a:r>
                <a:endParaRPr lang="en-US" sz="2000"/>
              </a:p>
              <a:p>
                <a:pPr>
                  <a:lnSpc>
                    <a:spcPct val="150000"/>
                  </a:lnSpc>
                </a:pPr>
                <a14:m>
                  <m:oMathPara xmlns:m="http://schemas.openxmlformats.org/officeDocument/2006/math">
                    <m:oMathParaPr>
                      <m:jc m:val="left"/>
                    </m:oMathParaPr>
                    <m:oMath xmlns:m="http://schemas.openxmlformats.org/officeDocument/2006/math">
                      <m:f>
                        <m:fPr>
                          <m:ctrlPr>
                            <a:rPr lang="en-VN" sz="2000" i="1" smtClean="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000" b="0" i="0" smtClean="0">
                              <a:effectLst/>
                              <a:latin typeface="Cambria Math" panose="02040503050406030204" pitchFamily="18" charset="0"/>
                              <a:ea typeface="Calibri" panose="020F0502020204030204" pitchFamily="34" charset="0"/>
                              <a:cs typeface="Times New Roman" panose="02020603050405020304" pitchFamily="18" charset="0"/>
                            </a:rPr>
                            <m:t>1</m:t>
                          </m:r>
                          <m:r>
                            <a:rPr lang="en-US" sz="2000" i="0">
                              <a:effectLst/>
                              <a:latin typeface="Cambria Math" panose="02040503050406030204" pitchFamily="18" charset="0"/>
                              <a:ea typeface="Calibri" panose="020F0502020204030204" pitchFamily="34" charset="0"/>
                              <a:cs typeface="Times New Roman" panose="02020603050405020304" pitchFamily="18" charset="0"/>
                            </a:rPr>
                            <m:t>2</m:t>
                          </m:r>
                          <m:r>
                            <a:rPr lang="en-US" sz="2000" b="0" i="0" smtClean="0">
                              <a:effectLst/>
                              <a:latin typeface="Cambria Math" panose="02040503050406030204" pitchFamily="18" charset="0"/>
                              <a:ea typeface="Calibri" panose="020F0502020204030204" pitchFamily="34" charset="0"/>
                              <a:cs typeface="Times New Roman" panose="02020603050405020304" pitchFamily="18" charset="0"/>
                            </a:rPr>
                            <m:t>0</m:t>
                          </m:r>
                        </m:num>
                        <m:den>
                          <m:r>
                            <m:rPr>
                              <m:sty m:val="p"/>
                            </m:rPr>
                            <a:rPr lang="en-US" sz="2000" b="0" i="0" smtClean="0">
                              <a:effectLst/>
                              <a:latin typeface="Cambria Math" panose="02040503050406030204" pitchFamily="18" charset="0"/>
                              <a:ea typeface="Calibri" panose="020F0502020204030204" pitchFamily="34" charset="0"/>
                              <a:cs typeface="Times New Roman" panose="02020603050405020304" pitchFamily="18" charset="0"/>
                            </a:rPr>
                            <m:t>x</m:t>
                          </m:r>
                        </m:den>
                      </m:f>
                      <m:r>
                        <m:rPr>
                          <m:nor/>
                        </m:rPr>
                        <a:rPr lang="en-US" sz="2000" b="0" i="0" smtClean="0">
                          <a:effectLst/>
                          <a:latin typeface="Cambria Math" panose="02040503050406030204" pitchFamily="18" charset="0"/>
                          <a:ea typeface="Calibri" panose="020F0502020204030204" pitchFamily="34" charset="0"/>
                          <a:cs typeface="Times New Roman" panose="02020603050405020304" pitchFamily="18" charset="0"/>
                        </a:rPr>
                        <m:t> </m:t>
                      </m:r>
                      <m:r>
                        <m:rPr>
                          <m:nor/>
                        </m:rPr>
                        <a:rPr lang="en-VN" sz="2000" dirty="0"/>
                        <m:t>(</m:t>
                      </m:r>
                      <m:r>
                        <m:rPr>
                          <m:nor/>
                        </m:rPr>
                        <a:rPr lang="en-VN" sz="2000" dirty="0"/>
                        <m:t>gi</m:t>
                      </m:r>
                      <m:r>
                        <m:rPr>
                          <m:nor/>
                        </m:rPr>
                        <a:rPr lang="en-VN" sz="2000" dirty="0"/>
                        <m:t>ờ).</m:t>
                      </m:r>
                    </m:oMath>
                  </m:oMathPara>
                </a14:m>
                <a:endParaRPr lang="en-US" sz="2000" dirty="0"/>
              </a:p>
              <a:p>
                <a:pPr>
                  <a:lnSpc>
                    <a:spcPct val="150000"/>
                  </a:lnSpc>
                </a:pPr>
                <a:r>
                  <a:rPr lang="en-VN" sz="2000" dirty="0">
                    <a:latin typeface="Arial" panose="020B0604020202020204" pitchFamily="34" charset="0"/>
                    <a:cs typeface="Arial" panose="020B0604020202020204" pitchFamily="34" charset="0"/>
                  </a:rPr>
                  <a:t>Thời gian xe thứ nhất đi từ thành phố A đến thành phố B </a:t>
                </a:r>
                <a:r>
                  <a:rPr lang="en-VN" sz="2000">
                    <a:latin typeface="Arial" panose="020B0604020202020204" pitchFamily="34" charset="0"/>
                    <a:cs typeface="Arial" panose="020B0604020202020204" pitchFamily="34" charset="0"/>
                  </a:rPr>
                  <a:t>là </a:t>
                </a:r>
                <a:endParaRPr lang="en-US" sz="2000">
                  <a:latin typeface="Arial" panose="020B0604020202020204" pitchFamily="34" charset="0"/>
                  <a:cs typeface="Arial" panose="020B0604020202020204" pitchFamily="34" charset="0"/>
                </a:endParaRPr>
              </a:p>
              <a:p>
                <a:pPr>
                  <a:lnSpc>
                    <a:spcPct val="150000"/>
                  </a:lnSpc>
                </a:pPr>
                <a14:m>
                  <m:oMath xmlns:m="http://schemas.openxmlformats.org/officeDocument/2006/math">
                    <m:f>
                      <m:fPr>
                        <m:ctrlPr>
                          <a:rPr lang="en-VN" sz="2000" i="1" smtClean="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000" b="0" i="0" smtClean="0">
                            <a:effectLst/>
                            <a:latin typeface="Cambria Math" panose="02040503050406030204" pitchFamily="18" charset="0"/>
                            <a:ea typeface="Calibri" panose="020F0502020204030204" pitchFamily="34" charset="0"/>
                            <a:cs typeface="Times New Roman" panose="02020603050405020304" pitchFamily="18" charset="0"/>
                          </a:rPr>
                          <m:t>1</m:t>
                        </m:r>
                        <m:r>
                          <a:rPr lang="en-US" sz="2000" i="0">
                            <a:effectLst/>
                            <a:latin typeface="Cambria Math" panose="02040503050406030204" pitchFamily="18" charset="0"/>
                            <a:ea typeface="Calibri" panose="020F0502020204030204" pitchFamily="34" charset="0"/>
                            <a:cs typeface="Times New Roman" panose="02020603050405020304" pitchFamily="18" charset="0"/>
                          </a:rPr>
                          <m:t>2</m:t>
                        </m:r>
                        <m:r>
                          <a:rPr lang="en-US" sz="2000" b="0" i="0" smtClean="0">
                            <a:effectLst/>
                            <a:latin typeface="Cambria Math" panose="02040503050406030204" pitchFamily="18" charset="0"/>
                            <a:ea typeface="Calibri" panose="020F0502020204030204" pitchFamily="34" charset="0"/>
                            <a:cs typeface="Times New Roman" panose="02020603050405020304" pitchFamily="18" charset="0"/>
                          </a:rPr>
                          <m:t>0</m:t>
                        </m:r>
                      </m:num>
                      <m:den>
                        <m:r>
                          <m:rPr>
                            <m:sty m:val="p"/>
                          </m:rPr>
                          <a:rPr lang="en-US" sz="2000" b="0" i="0" smtClean="0">
                            <a:effectLst/>
                            <a:latin typeface="Cambria Math" panose="02040503050406030204" pitchFamily="18" charset="0"/>
                            <a:ea typeface="Calibri" panose="020F0502020204030204" pitchFamily="34" charset="0"/>
                            <a:cs typeface="Times New Roman" panose="02020603050405020304" pitchFamily="18" charset="0"/>
                          </a:rPr>
                          <m:t>x</m:t>
                        </m:r>
                        <m:r>
                          <a:rPr lang="en-US" sz="2000" b="0" i="0" smtClean="0">
                            <a:effectLst/>
                            <a:latin typeface="Cambria Math" panose="02040503050406030204" pitchFamily="18" charset="0"/>
                            <a:ea typeface="Calibri" panose="020F0502020204030204" pitchFamily="34" charset="0"/>
                            <a:cs typeface="Times New Roman" panose="02020603050405020304" pitchFamily="18" charset="0"/>
                          </a:rPr>
                          <m:t>+10</m:t>
                        </m:r>
                      </m:den>
                    </m:f>
                    <m:r>
                      <m:rPr>
                        <m:nor/>
                      </m:rPr>
                      <a:rPr lang="en-US" sz="2000" b="0" i="0" smtClean="0">
                        <a:effectLst/>
                        <a:latin typeface="Cambria Math" panose="02040503050406030204" pitchFamily="18" charset="0"/>
                        <a:ea typeface="Calibri" panose="020F0502020204030204" pitchFamily="34" charset="0"/>
                        <a:cs typeface="Times New Roman" panose="02020603050405020304" pitchFamily="18" charset="0"/>
                      </a:rPr>
                      <m:t> </m:t>
                    </m:r>
                    <m:r>
                      <m:rPr>
                        <m:nor/>
                      </m:rPr>
                      <a:rPr lang="en-VN" sz="2000" dirty="0">
                        <a:latin typeface="Arial" panose="020B0604020202020204" pitchFamily="34" charset="0"/>
                        <a:cs typeface="Arial" panose="020B0604020202020204" pitchFamily="34" charset="0"/>
                      </a:rPr>
                      <m:t>(</m:t>
                    </m:r>
                    <m:r>
                      <m:rPr>
                        <m:nor/>
                      </m:rPr>
                      <a:rPr lang="en-VN" sz="2000" dirty="0">
                        <a:latin typeface="Arial" panose="020B0604020202020204" pitchFamily="34" charset="0"/>
                        <a:cs typeface="Arial" panose="020B0604020202020204" pitchFamily="34" charset="0"/>
                      </a:rPr>
                      <m:t>gi</m:t>
                    </m:r>
                    <m:r>
                      <m:rPr>
                        <m:nor/>
                      </m:rPr>
                      <a:rPr lang="en-VN" sz="2000" dirty="0">
                        <a:latin typeface="Arial" panose="020B0604020202020204" pitchFamily="34" charset="0"/>
                        <a:cs typeface="Arial" panose="020B0604020202020204" pitchFamily="34" charset="0"/>
                      </a:rPr>
                      <m:t>ờ).</m:t>
                    </m:r>
                  </m:oMath>
                </a14:m>
                <a:r>
                  <a:rPr lang="en-VN" sz="2000" dirty="0">
                    <a:latin typeface="Arial" panose="020B0604020202020204" pitchFamily="34" charset="0"/>
                    <a:cs typeface="Arial" panose="020B0604020202020204" pitchFamily="34" charset="0"/>
                  </a:rPr>
                  <a:t>			</a:t>
                </a:r>
              </a:p>
              <a:p>
                <a:pPr algn="ctr">
                  <a:lnSpc>
                    <a:spcPct val="150000"/>
                  </a:lnSpc>
                </a:pPr>
                <a14:m>
                  <m:oMathPara xmlns:m="http://schemas.openxmlformats.org/officeDocument/2006/math">
                    <m:oMathParaPr>
                      <m:jc m:val="left"/>
                    </m:oMathParaPr>
                    <m:oMath xmlns:m="http://schemas.openxmlformats.org/officeDocument/2006/math">
                      <m:r>
                        <m:rPr>
                          <m:nor/>
                        </m:rPr>
                        <a:rPr lang="en-VN" sz="2000" dirty="0">
                          <a:latin typeface="Arial" panose="020B0604020202020204" pitchFamily="34" charset="0"/>
                          <a:cs typeface="Arial" panose="020B0604020202020204" pitchFamily="34" charset="0"/>
                        </a:rPr>
                        <m:t>V</m:t>
                      </m:r>
                      <m:r>
                        <m:rPr>
                          <m:nor/>
                        </m:rPr>
                        <a:rPr lang="en-VN" sz="2000" dirty="0">
                          <a:latin typeface="Arial" panose="020B0604020202020204" pitchFamily="34" charset="0"/>
                          <a:cs typeface="Arial" panose="020B0604020202020204" pitchFamily="34" charset="0"/>
                        </a:rPr>
                        <m:t>ì </m:t>
                      </m:r>
                      <m:r>
                        <m:rPr>
                          <m:nor/>
                        </m:rPr>
                        <a:rPr lang="en-VN" sz="2000" dirty="0">
                          <a:latin typeface="Arial" panose="020B0604020202020204" pitchFamily="34" charset="0"/>
                          <a:cs typeface="Arial" panose="020B0604020202020204" pitchFamily="34" charset="0"/>
                        </a:rPr>
                        <m:t>xe</m:t>
                      </m:r>
                      <m:r>
                        <m:rPr>
                          <m:nor/>
                        </m:rPr>
                        <a:rPr lang="en-VN" sz="2000" dirty="0">
                          <a:latin typeface="Arial" panose="020B0604020202020204" pitchFamily="34" charset="0"/>
                          <a:cs typeface="Arial" panose="020B0604020202020204" pitchFamily="34" charset="0"/>
                        </a:rPr>
                        <m:t> </m:t>
                      </m:r>
                      <m:r>
                        <m:rPr>
                          <m:nor/>
                        </m:rPr>
                        <a:rPr lang="en-VN" sz="2000" dirty="0">
                          <a:latin typeface="Arial" panose="020B0604020202020204" pitchFamily="34" charset="0"/>
                          <a:cs typeface="Arial" panose="020B0604020202020204" pitchFamily="34" charset="0"/>
                        </a:rPr>
                        <m:t>th</m:t>
                      </m:r>
                      <m:r>
                        <m:rPr>
                          <m:nor/>
                        </m:rPr>
                        <a:rPr lang="en-VN" sz="2000" dirty="0">
                          <a:latin typeface="Arial" panose="020B0604020202020204" pitchFamily="34" charset="0"/>
                          <a:cs typeface="Arial" panose="020B0604020202020204" pitchFamily="34" charset="0"/>
                        </a:rPr>
                        <m:t>ứ </m:t>
                      </m:r>
                      <m:r>
                        <m:rPr>
                          <m:nor/>
                        </m:rPr>
                        <a:rPr lang="en-VN" sz="2000" dirty="0">
                          <a:latin typeface="Arial" panose="020B0604020202020204" pitchFamily="34" charset="0"/>
                          <a:cs typeface="Arial" panose="020B0604020202020204" pitchFamily="34" charset="0"/>
                        </a:rPr>
                        <m:t>nh</m:t>
                      </m:r>
                      <m:r>
                        <m:rPr>
                          <m:nor/>
                        </m:rPr>
                        <a:rPr lang="en-VN" sz="2000" dirty="0">
                          <a:latin typeface="Arial" panose="020B0604020202020204" pitchFamily="34" charset="0"/>
                          <a:cs typeface="Arial" panose="020B0604020202020204" pitchFamily="34" charset="0"/>
                        </a:rPr>
                        <m:t>ấ</m:t>
                      </m:r>
                      <m:r>
                        <m:rPr>
                          <m:nor/>
                        </m:rPr>
                        <a:rPr lang="en-VN" sz="2000" dirty="0">
                          <a:latin typeface="Arial" panose="020B0604020202020204" pitchFamily="34" charset="0"/>
                          <a:cs typeface="Arial" panose="020B0604020202020204" pitchFamily="34" charset="0"/>
                        </a:rPr>
                        <m:t>t</m:t>
                      </m:r>
                      <m:r>
                        <m:rPr>
                          <m:nor/>
                        </m:rPr>
                        <a:rPr lang="en-VN" sz="2000" dirty="0">
                          <a:latin typeface="Arial" panose="020B0604020202020204" pitchFamily="34" charset="0"/>
                          <a:cs typeface="Arial" panose="020B0604020202020204" pitchFamily="34" charset="0"/>
                        </a:rPr>
                        <m:t> đế</m:t>
                      </m:r>
                      <m:r>
                        <m:rPr>
                          <m:nor/>
                        </m:rPr>
                        <a:rPr lang="en-VN" sz="2000" dirty="0">
                          <a:latin typeface="Arial" panose="020B0604020202020204" pitchFamily="34" charset="0"/>
                          <a:cs typeface="Arial" panose="020B0604020202020204" pitchFamily="34" charset="0"/>
                        </a:rPr>
                        <m:t>n</m:t>
                      </m:r>
                      <m:r>
                        <m:rPr>
                          <m:nor/>
                        </m:rPr>
                        <a:rPr lang="en-VN" sz="2000" dirty="0">
                          <a:latin typeface="Arial" panose="020B0604020202020204" pitchFamily="34" charset="0"/>
                          <a:cs typeface="Arial" panose="020B0604020202020204" pitchFamily="34" charset="0"/>
                        </a:rPr>
                        <m:t> </m:t>
                      </m:r>
                      <m:r>
                        <m:rPr>
                          <m:nor/>
                        </m:rPr>
                        <a:rPr lang="en-VN" sz="2000" dirty="0">
                          <a:latin typeface="Arial" panose="020B0604020202020204" pitchFamily="34" charset="0"/>
                          <a:cs typeface="Arial" panose="020B0604020202020204" pitchFamily="34" charset="0"/>
                        </a:rPr>
                        <m:t>s</m:t>
                      </m:r>
                      <m:r>
                        <m:rPr>
                          <m:nor/>
                        </m:rPr>
                        <a:rPr lang="en-VN" sz="2000" dirty="0">
                          <a:latin typeface="Arial" panose="020B0604020202020204" pitchFamily="34" charset="0"/>
                          <a:cs typeface="Arial" panose="020B0604020202020204" pitchFamily="34" charset="0"/>
                        </a:rPr>
                        <m:t>ớ</m:t>
                      </m:r>
                      <m:r>
                        <m:rPr>
                          <m:nor/>
                        </m:rPr>
                        <a:rPr lang="en-VN" sz="2000" dirty="0">
                          <a:latin typeface="Arial" panose="020B0604020202020204" pitchFamily="34" charset="0"/>
                          <a:cs typeface="Arial" panose="020B0604020202020204" pitchFamily="34" charset="0"/>
                        </a:rPr>
                        <m:t>m</m:t>
                      </m:r>
                      <m:r>
                        <m:rPr>
                          <m:nor/>
                        </m:rPr>
                        <a:rPr lang="en-VN" sz="2000" dirty="0">
                          <a:latin typeface="Arial" panose="020B0604020202020204" pitchFamily="34" charset="0"/>
                          <a:cs typeface="Arial" panose="020B0604020202020204" pitchFamily="34" charset="0"/>
                        </a:rPr>
                        <m:t> </m:t>
                      </m:r>
                      <m:r>
                        <m:rPr>
                          <m:nor/>
                        </m:rPr>
                        <a:rPr lang="en-VN" sz="2000" dirty="0">
                          <a:latin typeface="Arial" panose="020B0604020202020204" pitchFamily="34" charset="0"/>
                          <a:cs typeface="Arial" panose="020B0604020202020204" pitchFamily="34" charset="0"/>
                        </a:rPr>
                        <m:t>h</m:t>
                      </m:r>
                      <m:r>
                        <m:rPr>
                          <m:nor/>
                        </m:rPr>
                        <a:rPr lang="en-VN" sz="2000" dirty="0">
                          <a:latin typeface="Arial" panose="020B0604020202020204" pitchFamily="34" charset="0"/>
                          <a:cs typeface="Arial" panose="020B0604020202020204" pitchFamily="34" charset="0"/>
                        </a:rPr>
                        <m:t>ơ</m:t>
                      </m:r>
                      <m:r>
                        <m:rPr>
                          <m:nor/>
                        </m:rPr>
                        <a:rPr lang="en-VN" sz="2000" dirty="0">
                          <a:latin typeface="Arial" panose="020B0604020202020204" pitchFamily="34" charset="0"/>
                          <a:cs typeface="Arial" panose="020B0604020202020204" pitchFamily="34" charset="0"/>
                        </a:rPr>
                        <m:t>n</m:t>
                      </m:r>
                      <m:r>
                        <m:rPr>
                          <m:nor/>
                        </m:rPr>
                        <a:rPr lang="en-VN" sz="2000" dirty="0">
                          <a:latin typeface="Arial" panose="020B0604020202020204" pitchFamily="34" charset="0"/>
                          <a:cs typeface="Arial" panose="020B0604020202020204" pitchFamily="34" charset="0"/>
                        </a:rPr>
                        <m:t> </m:t>
                      </m:r>
                      <m:r>
                        <m:rPr>
                          <m:nor/>
                        </m:rPr>
                        <a:rPr lang="en-VN" sz="2000" dirty="0">
                          <a:latin typeface="Arial" panose="020B0604020202020204" pitchFamily="34" charset="0"/>
                          <a:cs typeface="Arial" panose="020B0604020202020204" pitchFamily="34" charset="0"/>
                        </a:rPr>
                        <m:t>xe</m:t>
                      </m:r>
                      <m:r>
                        <m:rPr>
                          <m:nor/>
                        </m:rPr>
                        <a:rPr lang="en-VN" sz="2000" dirty="0">
                          <a:latin typeface="Arial" panose="020B0604020202020204" pitchFamily="34" charset="0"/>
                          <a:cs typeface="Arial" panose="020B0604020202020204" pitchFamily="34" charset="0"/>
                        </a:rPr>
                        <m:t> </m:t>
                      </m:r>
                      <m:r>
                        <m:rPr>
                          <m:nor/>
                        </m:rPr>
                        <a:rPr lang="en-VN" sz="2000" dirty="0">
                          <a:latin typeface="Arial" panose="020B0604020202020204" pitchFamily="34" charset="0"/>
                          <a:cs typeface="Arial" panose="020B0604020202020204" pitchFamily="34" charset="0"/>
                        </a:rPr>
                        <m:t>th</m:t>
                      </m:r>
                      <m:r>
                        <m:rPr>
                          <m:nor/>
                        </m:rPr>
                        <a:rPr lang="en-VN" sz="2000" dirty="0">
                          <a:latin typeface="Arial" panose="020B0604020202020204" pitchFamily="34" charset="0"/>
                          <a:cs typeface="Arial" panose="020B0604020202020204" pitchFamily="34" charset="0"/>
                        </a:rPr>
                        <m:t>ứ </m:t>
                      </m:r>
                      <m:r>
                        <m:rPr>
                          <m:nor/>
                        </m:rPr>
                        <a:rPr lang="en-VN" sz="2000" dirty="0">
                          <a:latin typeface="Arial" panose="020B0604020202020204" pitchFamily="34" charset="0"/>
                          <a:cs typeface="Arial" panose="020B0604020202020204" pitchFamily="34" charset="0"/>
                        </a:rPr>
                        <m:t>hai</m:t>
                      </m:r>
                      <m:r>
                        <m:rPr>
                          <m:nor/>
                        </m:rPr>
                        <a:rPr lang="en-VN" sz="2000" dirty="0">
                          <a:latin typeface="Arial" panose="020B0604020202020204" pitchFamily="34" charset="0"/>
                          <a:cs typeface="Arial" panose="020B0604020202020204" pitchFamily="34" charset="0"/>
                        </a:rPr>
                        <m:t> 24 </m:t>
                      </m:r>
                      <m:r>
                        <m:rPr>
                          <m:nor/>
                        </m:rPr>
                        <a:rPr lang="en-VN" sz="2000" dirty="0">
                          <a:latin typeface="Arial" panose="020B0604020202020204" pitchFamily="34" charset="0"/>
                          <a:cs typeface="Arial" panose="020B0604020202020204" pitchFamily="34" charset="0"/>
                        </a:rPr>
                        <m:t>ph</m:t>
                      </m:r>
                      <m:r>
                        <m:rPr>
                          <m:nor/>
                        </m:rPr>
                        <a:rPr lang="en-VN" sz="2000" dirty="0">
                          <a:latin typeface="Arial" panose="020B0604020202020204" pitchFamily="34" charset="0"/>
                          <a:cs typeface="Arial" panose="020B0604020202020204" pitchFamily="34" charset="0"/>
                        </a:rPr>
                        <m:t>ú</m:t>
                      </m:r>
                      <m:r>
                        <m:rPr>
                          <m:nor/>
                        </m:rPr>
                        <a:rPr lang="en-VN" sz="2000" dirty="0">
                          <a:latin typeface="Arial" panose="020B0604020202020204" pitchFamily="34" charset="0"/>
                          <a:cs typeface="Arial" panose="020B0604020202020204" pitchFamily="34" charset="0"/>
                        </a:rPr>
                        <m:t>t</m:t>
                      </m:r>
                      <m:r>
                        <m:rPr>
                          <m:nor/>
                        </m:rPr>
                        <a:rPr lang="en-VN" sz="2000" dirty="0">
                          <a:latin typeface="Arial" panose="020B0604020202020204" pitchFamily="34" charset="0"/>
                          <a:cs typeface="Arial" panose="020B0604020202020204" pitchFamily="34" charset="0"/>
                        </a:rPr>
                        <m:t> = </m:t>
                      </m:r>
                      <m:f>
                        <m:fPr>
                          <m:ctrlPr>
                            <a:rPr lang="en-VN" sz="2000" i="1">
                              <a:latin typeface="Cambria Math" panose="02040503050406030204" pitchFamily="18" charset="0"/>
                              <a:ea typeface="Calibri" panose="020F0502020204030204" pitchFamily="34" charset="0"/>
                              <a:cs typeface="Times New Roman" panose="02020603050405020304" pitchFamily="18" charset="0"/>
                            </a:rPr>
                          </m:ctrlPr>
                        </m:fPr>
                        <m:num>
                          <m:r>
                            <a:rPr lang="en-US" sz="2000">
                              <a:latin typeface="Cambria Math" panose="02040503050406030204" pitchFamily="18" charset="0"/>
                              <a:ea typeface="Calibri" panose="020F0502020204030204" pitchFamily="34" charset="0"/>
                              <a:cs typeface="Times New Roman" panose="02020603050405020304" pitchFamily="18" charset="0"/>
                            </a:rPr>
                            <m:t>2</m:t>
                          </m:r>
                        </m:num>
                        <m:den>
                          <m:r>
                            <a:rPr lang="en-US" sz="2000">
                              <a:latin typeface="Cambria Math" panose="02040503050406030204" pitchFamily="18" charset="0"/>
                              <a:ea typeface="Calibri" panose="020F0502020204030204" pitchFamily="34" charset="0"/>
                              <a:cs typeface="Times New Roman" panose="02020603050405020304" pitchFamily="18" charset="0"/>
                            </a:rPr>
                            <m:t>5</m:t>
                          </m:r>
                        </m:den>
                      </m:f>
                      <m:r>
                        <m:rPr>
                          <m:nor/>
                        </m:rPr>
                        <a:rPr lang="en-VN" sz="2000" dirty="0">
                          <a:latin typeface="Arial" panose="020B0604020202020204" pitchFamily="34" charset="0"/>
                          <a:cs typeface="Arial" panose="020B0604020202020204" pitchFamily="34" charset="0"/>
                        </a:rPr>
                        <m:t> </m:t>
                      </m:r>
                      <m:r>
                        <m:rPr>
                          <m:nor/>
                        </m:rPr>
                        <a:rPr lang="en-VN" sz="2000" dirty="0">
                          <a:latin typeface="Arial" panose="020B0604020202020204" pitchFamily="34" charset="0"/>
                          <a:cs typeface="Arial" panose="020B0604020202020204" pitchFamily="34" charset="0"/>
                        </a:rPr>
                        <m:t>gi</m:t>
                      </m:r>
                      <m:r>
                        <m:rPr>
                          <m:nor/>
                        </m:rPr>
                        <a:rPr lang="en-VN" sz="2000" dirty="0">
                          <a:latin typeface="Arial" panose="020B0604020202020204" pitchFamily="34" charset="0"/>
                          <a:cs typeface="Arial" panose="020B0604020202020204" pitchFamily="34" charset="0"/>
                        </a:rPr>
                        <m:t>ờ </m:t>
                      </m:r>
                      <m:r>
                        <m:rPr>
                          <m:nor/>
                        </m:rPr>
                        <a:rPr lang="en-VN" sz="2000" dirty="0">
                          <a:latin typeface="Arial" panose="020B0604020202020204" pitchFamily="34" charset="0"/>
                          <a:cs typeface="Arial" panose="020B0604020202020204" pitchFamily="34" charset="0"/>
                        </a:rPr>
                        <m:t>n</m:t>
                      </m:r>
                      <m:r>
                        <m:rPr>
                          <m:nor/>
                        </m:rPr>
                        <a:rPr lang="en-VN" sz="2000" dirty="0">
                          <a:latin typeface="Arial" panose="020B0604020202020204" pitchFamily="34" charset="0"/>
                          <a:cs typeface="Arial" panose="020B0604020202020204" pitchFamily="34" charset="0"/>
                        </a:rPr>
                        <m:t>ê</m:t>
                      </m:r>
                      <m:r>
                        <m:rPr>
                          <m:nor/>
                        </m:rPr>
                        <a:rPr lang="en-VN" sz="2000" dirty="0">
                          <a:latin typeface="Arial" panose="020B0604020202020204" pitchFamily="34" charset="0"/>
                          <a:cs typeface="Arial" panose="020B0604020202020204" pitchFamily="34" charset="0"/>
                        </a:rPr>
                        <m:t>n</m:t>
                      </m:r>
                      <m:r>
                        <m:rPr>
                          <m:nor/>
                        </m:rPr>
                        <a:rPr lang="en-VN" sz="2000" dirty="0">
                          <a:latin typeface="Arial" panose="020B0604020202020204" pitchFamily="34" charset="0"/>
                          <a:cs typeface="Arial" panose="020B0604020202020204" pitchFamily="34" charset="0"/>
                        </a:rPr>
                        <m:t> </m:t>
                      </m:r>
                      <m:r>
                        <m:rPr>
                          <m:nor/>
                        </m:rPr>
                        <a:rPr lang="en-VN" sz="2000" dirty="0">
                          <a:latin typeface="Arial" panose="020B0604020202020204" pitchFamily="34" charset="0"/>
                          <a:cs typeface="Arial" panose="020B0604020202020204" pitchFamily="34" charset="0"/>
                        </a:rPr>
                        <m:t>ta</m:t>
                      </m:r>
                      <m:r>
                        <m:rPr>
                          <m:nor/>
                        </m:rPr>
                        <a:rPr lang="en-VN" sz="2000" dirty="0">
                          <a:latin typeface="Arial" panose="020B0604020202020204" pitchFamily="34" charset="0"/>
                          <a:cs typeface="Arial" panose="020B0604020202020204" pitchFamily="34" charset="0"/>
                        </a:rPr>
                        <m:t> </m:t>
                      </m:r>
                      <m:r>
                        <m:rPr>
                          <m:nor/>
                        </m:rPr>
                        <a:rPr lang="en-VN" sz="2000" dirty="0">
                          <a:latin typeface="Arial" panose="020B0604020202020204" pitchFamily="34" charset="0"/>
                          <a:cs typeface="Arial" panose="020B0604020202020204" pitchFamily="34" charset="0"/>
                        </a:rPr>
                        <m:t>c</m:t>
                      </m:r>
                      <m:r>
                        <m:rPr>
                          <m:nor/>
                        </m:rPr>
                        <a:rPr lang="en-VN" sz="2000" dirty="0">
                          <a:latin typeface="Arial" panose="020B0604020202020204" pitchFamily="34" charset="0"/>
                          <a:cs typeface="Arial" panose="020B0604020202020204" pitchFamily="34" charset="0"/>
                        </a:rPr>
                        <m:t>ó </m:t>
                      </m:r>
                      <m:r>
                        <m:rPr>
                          <m:nor/>
                        </m:rPr>
                        <a:rPr lang="en-VN" sz="2000" dirty="0">
                          <a:latin typeface="Arial" panose="020B0604020202020204" pitchFamily="34" charset="0"/>
                          <a:cs typeface="Arial" panose="020B0604020202020204" pitchFamily="34" charset="0"/>
                        </a:rPr>
                        <m:t>ph</m:t>
                      </m:r>
                      <m:r>
                        <m:rPr>
                          <m:nor/>
                        </m:rPr>
                        <a:rPr lang="en-VN" sz="2000" dirty="0">
                          <a:latin typeface="Arial" panose="020B0604020202020204" pitchFamily="34" charset="0"/>
                          <a:cs typeface="Arial" panose="020B0604020202020204" pitchFamily="34" charset="0"/>
                        </a:rPr>
                        <m:t>ươ</m:t>
                      </m:r>
                      <m:r>
                        <m:rPr>
                          <m:nor/>
                        </m:rPr>
                        <a:rPr lang="en-VN" sz="2000" dirty="0">
                          <a:latin typeface="Arial" panose="020B0604020202020204" pitchFamily="34" charset="0"/>
                          <a:cs typeface="Arial" panose="020B0604020202020204" pitchFamily="34" charset="0"/>
                        </a:rPr>
                        <m:t>ng</m:t>
                      </m:r>
                      <m:r>
                        <m:rPr>
                          <m:nor/>
                        </m:rPr>
                        <a:rPr lang="en-VN" sz="2000" dirty="0">
                          <a:latin typeface="Arial" panose="020B0604020202020204" pitchFamily="34" charset="0"/>
                          <a:cs typeface="Arial" panose="020B0604020202020204" pitchFamily="34" charset="0"/>
                        </a:rPr>
                        <m:t> </m:t>
                      </m:r>
                      <m:r>
                        <m:rPr>
                          <m:nor/>
                        </m:rPr>
                        <a:rPr lang="en-VN" sz="2000" dirty="0">
                          <a:latin typeface="Arial" panose="020B0604020202020204" pitchFamily="34" charset="0"/>
                          <a:cs typeface="Arial" panose="020B0604020202020204" pitchFamily="34" charset="0"/>
                        </a:rPr>
                        <m:t>tr</m:t>
                      </m:r>
                      <m:r>
                        <m:rPr>
                          <m:nor/>
                        </m:rPr>
                        <a:rPr lang="en-VN" sz="2000" dirty="0">
                          <a:latin typeface="Arial" panose="020B0604020202020204" pitchFamily="34" charset="0"/>
                          <a:cs typeface="Arial" panose="020B0604020202020204" pitchFamily="34" charset="0"/>
                        </a:rPr>
                        <m:t>ì</m:t>
                      </m:r>
                      <m:r>
                        <m:rPr>
                          <m:nor/>
                        </m:rPr>
                        <a:rPr lang="en-VN" sz="2000" dirty="0">
                          <a:latin typeface="Arial" panose="020B0604020202020204" pitchFamily="34" charset="0"/>
                          <a:cs typeface="Arial" panose="020B0604020202020204" pitchFamily="34" charset="0"/>
                        </a:rPr>
                        <m:t>nh</m:t>
                      </m:r>
                      <m:r>
                        <m:rPr>
                          <m:nor/>
                        </m:rPr>
                        <a:rPr lang="en-VN" sz="2000" dirty="0">
                          <a:latin typeface="Arial" panose="020B0604020202020204" pitchFamily="34" charset="0"/>
                          <a:cs typeface="Arial" panose="020B0604020202020204" pitchFamily="34" charset="0"/>
                        </a:rPr>
                        <m:t>:	</m:t>
                      </m:r>
                      <m:r>
                        <a:rPr lang="en-US" sz="2000" b="0" i="1" dirty="0" smtClean="0">
                          <a:latin typeface="Cambria Math" panose="02040503050406030204" pitchFamily="18" charset="0"/>
                          <a:cs typeface="Arial" panose="020B0604020202020204" pitchFamily="34" charset="0"/>
                        </a:rPr>
                        <m:t> </m:t>
                      </m:r>
                      <m:f>
                        <m:fPr>
                          <m:ctrlPr>
                            <a:rPr lang="en-VN" sz="2000" i="1" smtClean="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000" b="0" i="0" smtClean="0">
                              <a:effectLst/>
                              <a:latin typeface="Cambria Math" panose="02040503050406030204" pitchFamily="18" charset="0"/>
                              <a:ea typeface="Calibri" panose="020F0502020204030204" pitchFamily="34" charset="0"/>
                              <a:cs typeface="Times New Roman" panose="02020603050405020304" pitchFamily="18" charset="0"/>
                            </a:rPr>
                            <m:t>1</m:t>
                          </m:r>
                          <m:r>
                            <a:rPr lang="en-US" sz="2000" i="0">
                              <a:effectLst/>
                              <a:latin typeface="Cambria Math" panose="02040503050406030204" pitchFamily="18" charset="0"/>
                              <a:ea typeface="Calibri" panose="020F0502020204030204" pitchFamily="34" charset="0"/>
                              <a:cs typeface="Times New Roman" panose="02020603050405020304" pitchFamily="18" charset="0"/>
                            </a:rPr>
                            <m:t>2</m:t>
                          </m:r>
                          <m:r>
                            <a:rPr lang="en-US" sz="2000" b="0" i="0" smtClean="0">
                              <a:effectLst/>
                              <a:latin typeface="Cambria Math" panose="02040503050406030204" pitchFamily="18" charset="0"/>
                              <a:ea typeface="Calibri" panose="020F0502020204030204" pitchFamily="34" charset="0"/>
                              <a:cs typeface="Times New Roman" panose="02020603050405020304" pitchFamily="18" charset="0"/>
                            </a:rPr>
                            <m:t>0</m:t>
                          </m:r>
                        </m:num>
                        <m:den>
                          <m:r>
                            <m:rPr>
                              <m:sty m:val="p"/>
                            </m:rPr>
                            <a:rPr lang="en-US" sz="2000" b="0" i="0" smtClean="0">
                              <a:effectLst/>
                              <a:latin typeface="Cambria Math" panose="02040503050406030204" pitchFamily="18" charset="0"/>
                              <a:ea typeface="Calibri" panose="020F0502020204030204" pitchFamily="34" charset="0"/>
                              <a:cs typeface="Times New Roman" panose="02020603050405020304" pitchFamily="18" charset="0"/>
                            </a:rPr>
                            <m:t>x</m:t>
                          </m:r>
                        </m:den>
                      </m:f>
                      <m:r>
                        <a:rPr lang="en-US" sz="2000" b="0" i="0" smtClean="0">
                          <a:effectLst/>
                          <a:latin typeface="Cambria Math" panose="02040503050406030204" pitchFamily="18" charset="0"/>
                          <a:ea typeface="Calibri" panose="020F0502020204030204" pitchFamily="34" charset="0"/>
                          <a:cs typeface="Times New Roman" panose="02020603050405020304" pitchFamily="18" charset="0"/>
                        </a:rPr>
                        <m:t>−</m:t>
                      </m:r>
                      <m:f>
                        <m:fPr>
                          <m:ctrlPr>
                            <a:rPr lang="en-VN" sz="2000" i="1">
                              <a:latin typeface="Cambria Math" panose="02040503050406030204" pitchFamily="18" charset="0"/>
                              <a:ea typeface="Calibri" panose="020F0502020204030204" pitchFamily="34" charset="0"/>
                              <a:cs typeface="Times New Roman" panose="02020603050405020304" pitchFamily="18" charset="0"/>
                            </a:rPr>
                          </m:ctrlPr>
                        </m:fPr>
                        <m:num>
                          <m:r>
                            <a:rPr lang="en-US" sz="2000">
                              <a:latin typeface="Cambria Math" panose="02040503050406030204" pitchFamily="18" charset="0"/>
                              <a:ea typeface="Calibri" panose="020F0502020204030204" pitchFamily="34" charset="0"/>
                              <a:cs typeface="Times New Roman" panose="02020603050405020304" pitchFamily="18" charset="0"/>
                            </a:rPr>
                            <m:t>120</m:t>
                          </m:r>
                        </m:num>
                        <m:den>
                          <m:r>
                            <m:rPr>
                              <m:sty m:val="p"/>
                            </m:rPr>
                            <a:rPr lang="en-US" sz="2000">
                              <a:latin typeface="Cambria Math" panose="02040503050406030204" pitchFamily="18" charset="0"/>
                              <a:ea typeface="Calibri" panose="020F0502020204030204" pitchFamily="34" charset="0"/>
                              <a:cs typeface="Times New Roman" panose="02020603050405020304" pitchFamily="18" charset="0"/>
                            </a:rPr>
                            <m:t>x</m:t>
                          </m:r>
                          <m:r>
                            <a:rPr lang="en-US" sz="2000">
                              <a:latin typeface="Cambria Math" panose="02040503050406030204" pitchFamily="18" charset="0"/>
                              <a:ea typeface="Calibri" panose="020F0502020204030204" pitchFamily="34" charset="0"/>
                              <a:cs typeface="Times New Roman" panose="02020603050405020304" pitchFamily="18" charset="0"/>
                            </a:rPr>
                            <m:t>+10</m:t>
                          </m:r>
                        </m:den>
                      </m:f>
                      <m:r>
                        <a:rPr lang="en-US" sz="2000" b="0" i="0" smtClean="0">
                          <a:latin typeface="Cambria Math" panose="02040503050406030204" pitchFamily="18" charset="0"/>
                          <a:ea typeface="Calibri" panose="020F0502020204030204" pitchFamily="34" charset="0"/>
                          <a:cs typeface="Times New Roman" panose="02020603050405020304" pitchFamily="18" charset="0"/>
                        </a:rPr>
                        <m:t>=</m:t>
                      </m:r>
                      <m:f>
                        <m:fPr>
                          <m:ctrlPr>
                            <a:rPr lang="en-VN" sz="2000" i="1">
                              <a:latin typeface="Cambria Math" panose="02040503050406030204" pitchFamily="18" charset="0"/>
                              <a:ea typeface="Calibri" panose="020F0502020204030204" pitchFamily="34" charset="0"/>
                              <a:cs typeface="Times New Roman" panose="02020603050405020304" pitchFamily="18" charset="0"/>
                            </a:rPr>
                          </m:ctrlPr>
                        </m:fPr>
                        <m:num>
                          <m:r>
                            <a:rPr lang="en-US" sz="2000" b="0" i="0" smtClean="0">
                              <a:latin typeface="Cambria Math" panose="02040503050406030204" pitchFamily="18" charset="0"/>
                              <a:ea typeface="Calibri" panose="020F0502020204030204" pitchFamily="34" charset="0"/>
                              <a:cs typeface="Times New Roman" panose="02020603050405020304" pitchFamily="18" charset="0"/>
                            </a:rPr>
                            <m:t>2</m:t>
                          </m:r>
                        </m:num>
                        <m:den>
                          <m:r>
                            <a:rPr lang="en-US" sz="2000" b="0" i="0" smtClean="0">
                              <a:latin typeface="Cambria Math" panose="02040503050406030204" pitchFamily="18" charset="0"/>
                              <a:ea typeface="Calibri" panose="020F0502020204030204" pitchFamily="34" charset="0"/>
                              <a:cs typeface="Times New Roman" panose="02020603050405020304" pitchFamily="18" charset="0"/>
                            </a:rPr>
                            <m:t>5</m:t>
                          </m:r>
                        </m:den>
                      </m:f>
                    </m:oMath>
                  </m:oMathPara>
                </a14:m>
                <a:endParaRPr lang="en-VN" sz="2000" dirty="0">
                  <a:latin typeface="Arial" panose="020B0604020202020204" pitchFamily="34" charset="0"/>
                  <a:cs typeface="Arial" panose="020B0604020202020204" pitchFamily="34" charset="0"/>
                </a:endParaRPr>
              </a:p>
            </p:txBody>
          </p:sp>
        </mc:Choice>
        <mc:Fallback xmlns="">
          <p:sp>
            <p:nvSpPr>
              <p:cNvPr id="2" name="TextBox 1">
                <a:extLst>
                  <a:ext uri="{FF2B5EF4-FFF2-40B4-BE49-F238E27FC236}">
                    <a16:creationId xmlns:a16="http://schemas.microsoft.com/office/drawing/2014/main" id="{6D50B2C6-CACE-615D-3E2A-260158EC04A0}"/>
                  </a:ext>
                </a:extLst>
              </p:cNvPr>
              <p:cNvSpPr txBox="1">
                <a:spLocks noRot="1" noChangeAspect="1" noMove="1" noResize="1" noEditPoints="1" noAdjustHandles="1" noChangeArrowheads="1" noChangeShapeType="1" noTextEdit="1"/>
              </p:cNvSpPr>
              <p:nvPr/>
            </p:nvSpPr>
            <p:spPr>
              <a:xfrm>
                <a:off x="917048" y="220869"/>
                <a:ext cx="7376162" cy="4278031"/>
              </a:xfrm>
              <a:prstGeom prst="rect">
                <a:avLst/>
              </a:prstGeom>
              <a:blipFill>
                <a:blip r:embed="rId2"/>
                <a:stretch>
                  <a:fillRect l="-826"/>
                </a:stretch>
              </a:blipFill>
            </p:spPr>
            <p:txBody>
              <a:bodyPr/>
              <a:lstStyle/>
              <a:p>
                <a:r>
                  <a:rPr lang="en-US">
                    <a:noFill/>
                  </a:rPr>
                  <a:t> </a:t>
                </a:r>
              </a:p>
            </p:txBody>
          </p:sp>
        </mc:Fallback>
      </mc:AlternateContent>
    </p:spTree>
    <p:extLst>
      <p:ext uri="{BB962C8B-B14F-4D97-AF65-F5344CB8AC3E}">
        <p14:creationId xmlns:p14="http://schemas.microsoft.com/office/powerpoint/2010/main" val="2491421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randombar(horizontal)">
                                      <p:cBhvr>
                                        <p:cTn id="7" dur="500"/>
                                        <p:tgtEl>
                                          <p:spTgt spid="2">
                                            <p:txEl>
                                              <p:pRg st="0" end="0"/>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0" dur="500"/>
                                        <p:tgtEl>
                                          <p:spTgt spid="2">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randombar(horizontal)">
                                      <p:cBhvr>
                                        <p:cTn id="15" dur="500"/>
                                        <p:tgtEl>
                                          <p:spTgt spid="2">
                                            <p:txEl>
                                              <p:pRg st="2" end="2"/>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2">
                                            <p:txEl>
                                              <p:pRg st="3" end="3"/>
                                            </p:txEl>
                                          </p:spTgt>
                                        </p:tgtEl>
                                        <p:attrNameLst>
                                          <p:attrName>style.visibility</p:attrName>
                                        </p:attrNameLst>
                                      </p:cBhvr>
                                      <p:to>
                                        <p:strVal val="visible"/>
                                      </p:to>
                                    </p:set>
                                    <p:animEffect transition="in" filter="randombar(horizontal)">
                                      <p:cBhvr>
                                        <p:cTn id="18" dur="500"/>
                                        <p:tgtEl>
                                          <p:spTgt spid="2">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animEffect transition="in" filter="randombar(horizontal)">
                                      <p:cBhvr>
                                        <p:cTn id="23"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31841" y="1451979"/>
            <a:ext cx="492981" cy="2623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249685" y="433344"/>
            <a:ext cx="492981" cy="2623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6664522" y="135172"/>
            <a:ext cx="492981" cy="2623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8558253" y="3658425"/>
            <a:ext cx="492981" cy="2623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11318" y="2708411"/>
            <a:ext cx="492981" cy="2623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172446" y="4717332"/>
            <a:ext cx="492981" cy="2623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8433138" y="4578185"/>
            <a:ext cx="492981" cy="2623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6D50B2C6-CACE-615D-3E2A-260158EC04A0}"/>
              </a:ext>
            </a:extLst>
          </p:cNvPr>
          <p:cNvSpPr txBox="1"/>
          <p:nvPr/>
        </p:nvSpPr>
        <p:spPr>
          <a:xfrm>
            <a:off x="632773" y="143123"/>
            <a:ext cx="7933431" cy="4247317"/>
          </a:xfrm>
          <a:prstGeom prst="rect">
            <a:avLst/>
          </a:prstGeom>
          <a:noFill/>
        </p:spPr>
        <p:txBody>
          <a:bodyPr wrap="square" rtlCol="0">
            <a:spAutoFit/>
          </a:bodyPr>
          <a:lstStyle/>
          <a:p>
            <a:pPr>
              <a:lnSpc>
                <a:spcPct val="150000"/>
              </a:lnSpc>
              <a:spcBef>
                <a:spcPts val="600"/>
              </a:spcBef>
              <a:spcAft>
                <a:spcPts val="600"/>
              </a:spcAft>
            </a:pPr>
            <a:r>
              <a:rPr lang="en-VN" sz="2000" dirty="0">
                <a:latin typeface="Arial" panose="020B0604020202020204" pitchFamily="34" charset="0"/>
                <a:cs typeface="Arial" panose="020B0604020202020204" pitchFamily="34" charset="0"/>
              </a:rPr>
              <a:t>Biến đổi phương trình trên, ta được:</a:t>
            </a:r>
          </a:p>
          <a:p>
            <a:pPr algn="ctr">
              <a:lnSpc>
                <a:spcPct val="150000"/>
              </a:lnSpc>
              <a:spcBef>
                <a:spcPts val="600"/>
              </a:spcBef>
              <a:spcAft>
                <a:spcPts val="600"/>
              </a:spcAft>
            </a:pPr>
            <a:r>
              <a:rPr lang="en-VN" sz="2000" dirty="0">
                <a:latin typeface="Arial" panose="020B0604020202020204" pitchFamily="34" charset="0"/>
                <a:cs typeface="Arial" panose="020B0604020202020204" pitchFamily="34" charset="0"/>
              </a:rPr>
              <a:t>120 . 5 . (x + 10) – 120 . 5 . </a:t>
            </a:r>
            <a:r>
              <a:rPr lang="en-US" sz="2000" dirty="0">
                <a:latin typeface="Arial" panose="020B0604020202020204" pitchFamily="34" charset="0"/>
                <a:cs typeface="Arial" panose="020B0604020202020204" pitchFamily="34" charset="0"/>
              </a:rPr>
              <a:t>x</a:t>
            </a:r>
            <a:r>
              <a:rPr lang="en-VN" sz="2000" dirty="0">
                <a:latin typeface="Arial" panose="020B0604020202020204" pitchFamily="34" charset="0"/>
                <a:cs typeface="Arial" panose="020B0604020202020204" pitchFamily="34" charset="0"/>
              </a:rPr>
              <a:t> = 2 . </a:t>
            </a:r>
            <a:r>
              <a:rPr lang="en-US" sz="2000" dirty="0">
                <a:latin typeface="Arial" panose="020B0604020202020204" pitchFamily="34" charset="0"/>
                <a:cs typeface="Arial" panose="020B0604020202020204" pitchFamily="34" charset="0"/>
              </a:rPr>
              <a:t>x</a:t>
            </a:r>
            <a:r>
              <a:rPr lang="en-VN" sz="2000" dirty="0">
                <a:latin typeface="Arial" panose="020B0604020202020204" pitchFamily="34" charset="0"/>
                <a:cs typeface="Arial" panose="020B0604020202020204" pitchFamily="34" charset="0"/>
              </a:rPr>
              <a:t> . (x + 10</a:t>
            </a:r>
            <a:r>
              <a:rPr lang="en-VN" sz="2000">
                <a:latin typeface="Arial" panose="020B0604020202020204" pitchFamily="34" charset="0"/>
                <a:cs typeface="Arial" panose="020B0604020202020204" pitchFamily="34" charset="0"/>
              </a:rPr>
              <a:t>) </a:t>
            </a:r>
            <a:endParaRPr lang="en-US" sz="2000">
              <a:latin typeface="Arial" panose="020B0604020202020204" pitchFamily="34" charset="0"/>
              <a:cs typeface="Arial" panose="020B0604020202020204" pitchFamily="34" charset="0"/>
            </a:endParaRPr>
          </a:p>
          <a:p>
            <a:pPr algn="ctr">
              <a:lnSpc>
                <a:spcPct val="150000"/>
              </a:lnSpc>
              <a:spcBef>
                <a:spcPts val="600"/>
              </a:spcBef>
              <a:spcAft>
                <a:spcPts val="600"/>
              </a:spcAft>
            </a:pPr>
            <a:r>
              <a:rPr lang="en-VN" sz="2000">
                <a:latin typeface="Arial" panose="020B0604020202020204" pitchFamily="34" charset="0"/>
                <a:cs typeface="Arial" panose="020B0604020202020204" pitchFamily="34" charset="0"/>
              </a:rPr>
              <a:t>hay </a:t>
            </a:r>
            <a:r>
              <a:rPr lang="en-VN" sz="2000" dirty="0">
                <a:latin typeface="Arial" panose="020B0604020202020204" pitchFamily="34" charset="0"/>
                <a:cs typeface="Arial" panose="020B0604020202020204" pitchFamily="34" charset="0"/>
              </a:rPr>
              <a:t>x</a:t>
            </a:r>
            <a:r>
              <a:rPr lang="en-VN" sz="2000" baseline="30000" dirty="0">
                <a:latin typeface="Arial" panose="020B0604020202020204" pitchFamily="34" charset="0"/>
                <a:cs typeface="Arial" panose="020B0604020202020204" pitchFamily="34" charset="0"/>
              </a:rPr>
              <a:t>2</a:t>
            </a:r>
            <a:r>
              <a:rPr lang="en-VN" sz="2000" dirty="0">
                <a:latin typeface="Arial" panose="020B0604020202020204" pitchFamily="34" charset="0"/>
                <a:cs typeface="Arial" panose="020B0604020202020204" pitchFamily="34" charset="0"/>
              </a:rPr>
              <a:t> + 10x – 3 000 = 0</a:t>
            </a:r>
          </a:p>
          <a:p>
            <a:pPr>
              <a:lnSpc>
                <a:spcPct val="150000"/>
              </a:lnSpc>
              <a:spcBef>
                <a:spcPts val="600"/>
              </a:spcBef>
              <a:spcAft>
                <a:spcPts val="600"/>
              </a:spcAft>
            </a:pPr>
            <a:r>
              <a:rPr lang="en-VN" sz="2000" dirty="0">
                <a:latin typeface="Arial" panose="020B0604020202020204" pitchFamily="34" charset="0"/>
                <a:cs typeface="Arial" panose="020B0604020202020204" pitchFamily="34" charset="0"/>
              </a:rPr>
              <a:t>Giải phương trình trên, ta được:</a:t>
            </a:r>
          </a:p>
          <a:p>
            <a:pPr algn="ctr">
              <a:lnSpc>
                <a:spcPct val="150000"/>
              </a:lnSpc>
              <a:spcBef>
                <a:spcPts val="600"/>
              </a:spcBef>
              <a:spcAft>
                <a:spcPts val="600"/>
              </a:spcAft>
            </a:pPr>
            <a:r>
              <a:rPr lang="en-VN" sz="2000" dirty="0">
                <a:latin typeface="Arial" panose="020B0604020202020204" pitchFamily="34" charset="0"/>
                <a:cs typeface="Arial" panose="020B0604020202020204" pitchFamily="34" charset="0"/>
              </a:rPr>
              <a:t> x</a:t>
            </a:r>
            <a:r>
              <a:rPr lang="en-VN" sz="2000" baseline="-25000" dirty="0">
                <a:latin typeface="Arial" panose="020B0604020202020204" pitchFamily="34" charset="0"/>
                <a:cs typeface="Arial" panose="020B0604020202020204" pitchFamily="34" charset="0"/>
              </a:rPr>
              <a:t>1</a:t>
            </a:r>
            <a:r>
              <a:rPr lang="en-VN" sz="2000" dirty="0">
                <a:latin typeface="Arial" panose="020B0604020202020204" pitchFamily="34" charset="0"/>
                <a:cs typeface="Arial" panose="020B0604020202020204" pitchFamily="34" charset="0"/>
              </a:rPr>
              <a:t> = 50 (thoả mãn điều kiện x &gt; 0); 		x</a:t>
            </a:r>
            <a:r>
              <a:rPr lang="en-VN" sz="2000" baseline="-25000" dirty="0">
                <a:latin typeface="Arial" panose="020B0604020202020204" pitchFamily="34" charset="0"/>
                <a:cs typeface="Arial" panose="020B0604020202020204" pitchFamily="34" charset="0"/>
              </a:rPr>
              <a:t>2</a:t>
            </a:r>
            <a:r>
              <a:rPr lang="en-VN" sz="2000" dirty="0">
                <a:latin typeface="Arial" panose="020B0604020202020204" pitchFamily="34" charset="0"/>
                <a:cs typeface="Arial" panose="020B0604020202020204" pitchFamily="34" charset="0"/>
              </a:rPr>
              <a:t> = -60 (loại).</a:t>
            </a:r>
          </a:p>
          <a:p>
            <a:pPr>
              <a:lnSpc>
                <a:spcPct val="150000"/>
              </a:lnSpc>
              <a:spcBef>
                <a:spcPts val="600"/>
              </a:spcBef>
              <a:spcAft>
                <a:spcPts val="600"/>
              </a:spcAft>
            </a:pPr>
            <a:r>
              <a:rPr lang="en-VN" sz="2000" dirty="0">
                <a:latin typeface="Arial" panose="020B0604020202020204" pitchFamily="34" charset="0"/>
                <a:cs typeface="Arial" panose="020B0604020202020204" pitchFamily="34" charset="0"/>
              </a:rPr>
              <a:t>Vậy tốc độ của xe thứ hai là </a:t>
            </a:r>
            <a:r>
              <a:rPr lang="en-VN" sz="2000" dirty="0">
                <a:solidFill>
                  <a:srgbClr val="FF0000"/>
                </a:solidFill>
                <a:latin typeface="Arial" panose="020B0604020202020204" pitchFamily="34" charset="0"/>
                <a:cs typeface="Arial" panose="020B0604020202020204" pitchFamily="34" charset="0"/>
              </a:rPr>
              <a:t>50 km/h</a:t>
            </a:r>
          </a:p>
          <a:p>
            <a:pPr>
              <a:lnSpc>
                <a:spcPct val="150000"/>
              </a:lnSpc>
              <a:spcBef>
                <a:spcPts val="600"/>
              </a:spcBef>
              <a:spcAft>
                <a:spcPts val="600"/>
              </a:spcAft>
            </a:pPr>
            <a:r>
              <a:rPr lang="en-VN" sz="2000" dirty="0">
                <a:latin typeface="Arial" panose="020B0604020202020204" pitchFamily="34" charset="0"/>
                <a:cs typeface="Arial" panose="020B0604020202020204" pitchFamily="34" charset="0"/>
              </a:rPr>
              <a:t>Tốc độ của xe thứ nhất là 50 + 10 = </a:t>
            </a:r>
            <a:r>
              <a:rPr lang="en-VN" sz="2000" dirty="0">
                <a:solidFill>
                  <a:srgbClr val="FF0000"/>
                </a:solidFill>
                <a:latin typeface="Arial" panose="020B0604020202020204" pitchFamily="34" charset="0"/>
                <a:cs typeface="Arial" panose="020B0604020202020204" pitchFamily="34" charset="0"/>
              </a:rPr>
              <a:t>60 (km/)</a:t>
            </a:r>
            <a:r>
              <a:rPr lang="en-VN" sz="20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144261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randombar(horizontal)">
                                      <p:cBhvr>
                                        <p:cTn id="7" dur="500"/>
                                        <p:tgtEl>
                                          <p:spTgt spid="2">
                                            <p:txEl>
                                              <p:pRg st="0" end="0"/>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0" dur="500"/>
                                        <p:tgtEl>
                                          <p:spTgt spid="2">
                                            <p:txEl>
                                              <p:pRg st="1" end="1"/>
                                            </p:txEl>
                                          </p:spTgt>
                                        </p:tgtEl>
                                      </p:cBhvr>
                                    </p:animEffect>
                                  </p:childTnLst>
                                </p:cTn>
                              </p:par>
                              <p:par>
                                <p:cTn id="11" presetID="14" presetClass="entr" presetSubtype="10"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randombar(horizontal)">
                                      <p:cBhvr>
                                        <p:cTn id="13" dur="500"/>
                                        <p:tgtEl>
                                          <p:spTgt spid="2">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2">
                                            <p:txEl>
                                              <p:pRg st="3" end="3"/>
                                            </p:txEl>
                                          </p:spTgt>
                                        </p:tgtEl>
                                        <p:attrNameLst>
                                          <p:attrName>style.visibility</p:attrName>
                                        </p:attrNameLst>
                                      </p:cBhvr>
                                      <p:to>
                                        <p:strVal val="visible"/>
                                      </p:to>
                                    </p:set>
                                    <p:animEffect transition="in" filter="randombar(horizontal)">
                                      <p:cBhvr>
                                        <p:cTn id="18" dur="500"/>
                                        <p:tgtEl>
                                          <p:spTgt spid="2">
                                            <p:txEl>
                                              <p:pRg st="3" end="3"/>
                                            </p:txEl>
                                          </p:spTgt>
                                        </p:tgtEl>
                                      </p:cBhvr>
                                    </p:animEffect>
                                  </p:childTnLst>
                                </p:cTn>
                              </p:par>
                              <p:par>
                                <p:cTn id="19" presetID="14" presetClass="entr" presetSubtype="10" fill="hold" nodeType="with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animEffect transition="in" filter="randombar(horizontal)">
                                      <p:cBhvr>
                                        <p:cTn id="21" dur="500"/>
                                        <p:tgtEl>
                                          <p:spTgt spid="2">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2">
                                            <p:txEl>
                                              <p:pRg st="5" end="5"/>
                                            </p:txEl>
                                          </p:spTgt>
                                        </p:tgtEl>
                                        <p:attrNameLst>
                                          <p:attrName>style.visibility</p:attrName>
                                        </p:attrNameLst>
                                      </p:cBhvr>
                                      <p:to>
                                        <p:strVal val="visible"/>
                                      </p:to>
                                    </p:set>
                                    <p:animEffect transition="in" filter="randombar(horizontal)">
                                      <p:cBhvr>
                                        <p:cTn id="26" dur="500"/>
                                        <p:tgtEl>
                                          <p:spTgt spid="2">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animEffect transition="in" filter="randombar(horizontal)">
                                      <p:cBhvr>
                                        <p:cTn id="31"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6340BFB-64CE-E8D8-B71A-57F822BA8574}"/>
              </a:ext>
            </a:extLst>
          </p:cNvPr>
          <p:cNvSpPr/>
          <p:nvPr/>
        </p:nvSpPr>
        <p:spPr>
          <a:xfrm>
            <a:off x="604298" y="218811"/>
            <a:ext cx="3493069" cy="614258"/>
          </a:xfrm>
          <a:prstGeom prst="rect">
            <a:avLst/>
          </a:prstGeom>
          <a:solidFill>
            <a:schemeClr val="accent3">
              <a:lumMod val="20000"/>
              <a:lumOff val="8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000" b="1" dirty="0">
                <a:solidFill>
                  <a:schemeClr val="accent3">
                    <a:lumMod val="50000"/>
                  </a:schemeClr>
                </a:solidFill>
                <a:latin typeface="Arial" panose="020B0604020202020204" pitchFamily="34" charset="0"/>
                <a:cs typeface="Arial" panose="020B0604020202020204" pitchFamily="34" charset="0"/>
              </a:rPr>
              <a:t>Thực hành 6 (SGK/tr.17)</a:t>
            </a:r>
          </a:p>
        </p:txBody>
      </p:sp>
      <p:sp>
        <p:nvSpPr>
          <p:cNvPr id="4" name="TextBox 3">
            <a:extLst>
              <a:ext uri="{FF2B5EF4-FFF2-40B4-BE49-F238E27FC236}">
                <a16:creationId xmlns:a16="http://schemas.microsoft.com/office/drawing/2014/main" id="{1927C17A-BC18-2EA6-A16B-EB0E0A9BB5DD}"/>
              </a:ext>
            </a:extLst>
          </p:cNvPr>
          <p:cNvSpPr txBox="1"/>
          <p:nvPr/>
        </p:nvSpPr>
        <p:spPr>
          <a:xfrm>
            <a:off x="509484" y="951591"/>
            <a:ext cx="8125030" cy="1227900"/>
          </a:xfrm>
          <a:prstGeom prst="rect">
            <a:avLst/>
          </a:prstGeom>
          <a:noFill/>
        </p:spPr>
        <p:txBody>
          <a:bodyPr wrap="square">
            <a:spAutoFit/>
          </a:bodyPr>
          <a:lstStyle/>
          <a:p>
            <a:pPr algn="just">
              <a:lnSpc>
                <a:spcPct val="200000"/>
              </a:lnSpc>
              <a:spcBef>
                <a:spcPts val="300"/>
              </a:spcBef>
              <a:spcAft>
                <a:spcPts val="300"/>
              </a:spcAft>
            </a:pPr>
            <a:r>
              <a:rPr lang="en-US" sz="2000" dirty="0" err="1">
                <a:effectLst/>
                <a:latin typeface="Arial" panose="020B0604020202020204" pitchFamily="34" charset="0"/>
                <a:ea typeface="Calibri" panose="020F0502020204030204" pitchFamily="34" charset="0"/>
                <a:cs typeface="Arial" panose="020B0604020202020204" pitchFamily="34" charset="0"/>
              </a:rPr>
              <a:t>Một</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sân</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khấu</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ngoài</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trời</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có</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dạng</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hình</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chữ</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nhật</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chiều</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dài</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hơn</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chiều</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rộng</a:t>
            </a:r>
            <a:r>
              <a:rPr lang="en-US" sz="2000" dirty="0">
                <a:effectLst/>
                <a:latin typeface="Arial" panose="020B0604020202020204" pitchFamily="34" charset="0"/>
                <a:ea typeface="Calibri" panose="020F0502020204030204" pitchFamily="34" charset="0"/>
                <a:cs typeface="Arial" panose="020B0604020202020204" pitchFamily="34" charset="0"/>
              </a:rPr>
              <a:t> 2 m, </a:t>
            </a:r>
            <a:r>
              <a:rPr lang="en-US" sz="2000" dirty="0" err="1">
                <a:effectLst/>
                <a:latin typeface="Arial" panose="020B0604020202020204" pitchFamily="34" charset="0"/>
                <a:ea typeface="Calibri" panose="020F0502020204030204" pitchFamily="34" charset="0"/>
                <a:cs typeface="Arial" panose="020B0604020202020204" pitchFamily="34" charset="0"/>
              </a:rPr>
              <a:t>độ</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dài</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đường</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chéo</a:t>
            </a:r>
            <a:r>
              <a:rPr lang="en-US" sz="2000" dirty="0">
                <a:effectLst/>
                <a:latin typeface="Arial" panose="020B0604020202020204" pitchFamily="34" charset="0"/>
                <a:ea typeface="Calibri" panose="020F0502020204030204" pitchFamily="34" charset="0"/>
                <a:cs typeface="Arial" panose="020B0604020202020204" pitchFamily="34" charset="0"/>
              </a:rPr>
              <a:t> 10 m. </a:t>
            </a:r>
            <a:r>
              <a:rPr lang="en-US" sz="2000" dirty="0" err="1">
                <a:effectLst/>
                <a:latin typeface="Arial" panose="020B0604020202020204" pitchFamily="34" charset="0"/>
                <a:ea typeface="Calibri" panose="020F0502020204030204" pitchFamily="34" charset="0"/>
                <a:cs typeface="Arial" panose="020B0604020202020204" pitchFamily="34" charset="0"/>
              </a:rPr>
              <a:t>Tính</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diện</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tích</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của</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sân</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khấu</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đó</a:t>
            </a:r>
            <a:r>
              <a:rPr lang="en-US" sz="2000" dirty="0">
                <a:effectLst/>
                <a:latin typeface="Arial" panose="020B0604020202020204" pitchFamily="34" charset="0"/>
                <a:ea typeface="Calibri" panose="020F0502020204030204" pitchFamily="34" charset="0"/>
                <a:cs typeface="Arial" panose="020B0604020202020204" pitchFamily="34" charset="0"/>
              </a:rPr>
              <a:t>.</a:t>
            </a:r>
            <a:endParaRPr lang="en-VN" sz="2000" dirty="0">
              <a:effectLst/>
              <a:latin typeface="Arial" panose="020B0604020202020204" pitchFamily="34" charset="0"/>
              <a:ea typeface="Calibri" panose="020F050202020403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7495E73-9679-8540-AA49-585CE9390E95}"/>
              </a:ext>
            </a:extLst>
          </p:cNvPr>
          <p:cNvSpPr/>
          <p:nvPr/>
        </p:nvSpPr>
        <p:spPr>
          <a:xfrm>
            <a:off x="3787120" y="2561654"/>
            <a:ext cx="1569757" cy="501234"/>
          </a:xfrm>
          <a:prstGeom prst="rect">
            <a:avLst/>
          </a:prstGeom>
          <a:solidFill>
            <a:schemeClr val="accent6"/>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000" b="1">
                <a:solidFill>
                  <a:srgbClr val="FF0000"/>
                </a:solidFill>
                <a:latin typeface="Arial" panose="020B0604020202020204" pitchFamily="34" charset="0"/>
                <a:cs typeface="Arial" panose="020B0604020202020204" pitchFamily="34" charset="0"/>
              </a:rPr>
              <a:t>Giải</a:t>
            </a:r>
            <a:endParaRPr lang="en-VN" sz="2000" b="1" dirty="0">
              <a:solidFill>
                <a:srgbClr val="FF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B2B45749-1374-FD44-24BB-5D345DB93190}"/>
                  </a:ext>
                </a:extLst>
              </p:cNvPr>
              <p:cNvSpPr txBox="1"/>
              <p:nvPr/>
            </p:nvSpPr>
            <p:spPr>
              <a:xfrm>
                <a:off x="509484" y="3248198"/>
                <a:ext cx="5475158" cy="1330492"/>
              </a:xfrm>
              <a:prstGeom prst="rect">
                <a:avLst/>
              </a:prstGeom>
              <a:noFill/>
            </p:spPr>
            <p:txBody>
              <a:bodyPr wrap="square">
                <a:spAutoFit/>
              </a:bodyPr>
              <a:lstStyle/>
              <a:p>
                <a:pPr algn="just">
                  <a:lnSpc>
                    <a:spcPct val="200000"/>
                  </a:lnSpc>
                  <a:spcAft>
                    <a:spcPts val="800"/>
                  </a:spcAft>
                </a:pPr>
                <a:r>
                  <a:rPr lang="en-US" sz="2000" dirty="0">
                    <a:effectLst/>
                    <a:latin typeface="Arial" panose="020B0604020202020204" pitchFamily="34" charset="0"/>
                    <a:ea typeface="Times New Roman" panose="02020603050405020304" pitchFamily="18" charset="0"/>
                    <a:cs typeface="Arial" panose="020B0604020202020204" pitchFamily="34" charset="0"/>
                  </a:rPr>
                  <a:t>Gọi </a:t>
                </a:r>
                <a:r>
                  <a:rPr lang="en-US" sz="2000" dirty="0" err="1">
                    <a:effectLst/>
                    <a:latin typeface="Arial" panose="020B0604020202020204" pitchFamily="34" charset="0"/>
                    <a:ea typeface="Times New Roman" panose="02020603050405020304" pitchFamily="18" charset="0"/>
                    <a:cs typeface="Arial" panose="020B0604020202020204" pitchFamily="34" charset="0"/>
                  </a:rPr>
                  <a:t>chiều</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rộng</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của</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sân</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khấu</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là</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lang="en-US" sz="2000" i="0">
                        <a:effectLst/>
                        <a:latin typeface="Cambria Math" panose="02040503050406030204" pitchFamily="18" charset="0"/>
                        <a:ea typeface="Times New Roman" panose="02020603050405020304" pitchFamily="18" charset="0"/>
                        <a:cs typeface="Times New Roman" panose="02020603050405020304" pitchFamily="18" charset="0"/>
                      </a:rPr>
                      <m:t>x</m:t>
                    </m:r>
                  </m:oMath>
                </a14:m>
                <a:r>
                  <a:rPr lang="en-US" sz="2000" dirty="0">
                    <a:effectLst/>
                    <a:latin typeface="Arial" panose="020B0604020202020204" pitchFamily="34" charset="0"/>
                    <a:ea typeface="Times New Roman" panose="02020603050405020304" pitchFamily="18" charset="0"/>
                    <a:cs typeface="Arial" panose="020B0604020202020204" pitchFamily="34" charset="0"/>
                  </a:rPr>
                  <a:t> (m) (</a:t>
                </a:r>
                <a14:m>
                  <m:oMath xmlns:m="http://schemas.openxmlformats.org/officeDocument/2006/math">
                    <m:r>
                      <m:rPr>
                        <m:sty m:val="p"/>
                      </m:rPr>
                      <a:rPr lang="en-US" sz="2000" i="0">
                        <a:effectLst/>
                        <a:latin typeface="Cambria Math" panose="02040503050406030204" pitchFamily="18" charset="0"/>
                        <a:ea typeface="Times New Roman" panose="02020603050405020304" pitchFamily="18" charset="0"/>
                        <a:cs typeface="Times New Roman" panose="02020603050405020304" pitchFamily="18" charset="0"/>
                      </a:rPr>
                      <m:t>x</m:t>
                    </m:r>
                    <m:r>
                      <a:rPr lang="en-US" sz="2000" i="0">
                        <a:effectLst/>
                        <a:latin typeface="Cambria Math" panose="02040503050406030204" pitchFamily="18" charset="0"/>
                        <a:ea typeface="Times New Roman" panose="02020603050405020304" pitchFamily="18" charset="0"/>
                        <a:cs typeface="Times New Roman" panose="02020603050405020304" pitchFamily="18" charset="0"/>
                      </a:rPr>
                      <m:t>&gt;0</m:t>
                    </m:r>
                  </m:oMath>
                </a14:m>
                <a:r>
                  <a:rPr lang="en-US" sz="2000" dirty="0">
                    <a:effectLst/>
                    <a:latin typeface="Arial" panose="020B0604020202020204" pitchFamily="34" charset="0"/>
                    <a:ea typeface="Times New Roman" panose="02020603050405020304" pitchFamily="18" charset="0"/>
                    <a:cs typeface="Arial" panose="020B0604020202020204" pitchFamily="34" charset="0"/>
                  </a:rPr>
                  <a:t>).</a:t>
                </a:r>
                <a:endParaRPr lang="en-VN" sz="2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200000"/>
                  </a:lnSpc>
                  <a:spcAft>
                    <a:spcPts val="800"/>
                  </a:spcAft>
                </a:pPr>
                <a:r>
                  <a:rPr lang="en-US" sz="2000" dirty="0" err="1">
                    <a:effectLst/>
                    <a:latin typeface="Arial" panose="020B0604020202020204" pitchFamily="34" charset="0"/>
                    <a:ea typeface="Times New Roman" panose="02020603050405020304" pitchFamily="18" charset="0"/>
                    <a:cs typeface="Arial" panose="020B0604020202020204" pitchFamily="34" charset="0"/>
                  </a:rPr>
                  <a:t>Chiều</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dài</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của</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sân</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khấu</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là</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lang="en-US" sz="2000" i="0">
                        <a:effectLst/>
                        <a:latin typeface="Cambria Math" panose="02040503050406030204" pitchFamily="18" charset="0"/>
                        <a:ea typeface="Times New Roman" panose="02020603050405020304" pitchFamily="18" charset="0"/>
                        <a:cs typeface="Times New Roman" panose="02020603050405020304" pitchFamily="18" charset="0"/>
                      </a:rPr>
                      <m:t>x</m:t>
                    </m:r>
                    <m:r>
                      <a:rPr lang="en-US" sz="2000" i="0">
                        <a:effectLst/>
                        <a:latin typeface="Cambria Math" panose="02040503050406030204" pitchFamily="18" charset="0"/>
                        <a:ea typeface="Times New Roman" panose="02020603050405020304" pitchFamily="18" charset="0"/>
                        <a:cs typeface="Times New Roman" panose="02020603050405020304" pitchFamily="18" charset="0"/>
                      </a:rPr>
                      <m:t>+2</m:t>
                    </m:r>
                  </m:oMath>
                </a14:m>
                <a:r>
                  <a:rPr lang="en-US" sz="2000" dirty="0">
                    <a:effectLst/>
                    <a:latin typeface="Arial" panose="020B0604020202020204" pitchFamily="34" charset="0"/>
                    <a:ea typeface="Times New Roman" panose="02020603050405020304" pitchFamily="18" charset="0"/>
                    <a:cs typeface="Arial" panose="020B0604020202020204" pitchFamily="34" charset="0"/>
                  </a:rPr>
                  <a:t> (m).</a:t>
                </a:r>
                <a:endParaRPr lang="en-VN" sz="2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7" name="TextBox 6">
                <a:extLst>
                  <a:ext uri="{FF2B5EF4-FFF2-40B4-BE49-F238E27FC236}">
                    <a16:creationId xmlns:a16="http://schemas.microsoft.com/office/drawing/2014/main" id="{B2B45749-1374-FD44-24BB-5D345DB93190}"/>
                  </a:ext>
                </a:extLst>
              </p:cNvPr>
              <p:cNvSpPr txBox="1">
                <a:spLocks noRot="1" noChangeAspect="1" noMove="1" noResize="1" noEditPoints="1" noAdjustHandles="1" noChangeArrowheads="1" noChangeShapeType="1" noTextEdit="1"/>
              </p:cNvSpPr>
              <p:nvPr/>
            </p:nvSpPr>
            <p:spPr>
              <a:xfrm>
                <a:off x="509484" y="3248198"/>
                <a:ext cx="5475158" cy="1330492"/>
              </a:xfrm>
              <a:prstGeom prst="rect">
                <a:avLst/>
              </a:prstGeom>
              <a:blipFill>
                <a:blip r:embed="rId2"/>
                <a:stretch>
                  <a:fillRect l="-1225" b="-7798"/>
                </a:stretch>
              </a:blipFill>
            </p:spPr>
            <p:txBody>
              <a:bodyPr/>
              <a:lstStyle/>
              <a:p>
                <a:r>
                  <a:rPr lang="en-US">
                    <a:noFill/>
                  </a:rPr>
                  <a:t> </a:t>
                </a:r>
              </a:p>
            </p:txBody>
          </p:sp>
        </mc:Fallback>
      </mc:AlternateContent>
      <p:sp>
        <p:nvSpPr>
          <p:cNvPr id="13" name="Rectangle 12"/>
          <p:cNvSpPr/>
          <p:nvPr/>
        </p:nvSpPr>
        <p:spPr>
          <a:xfrm>
            <a:off x="111317" y="1472291"/>
            <a:ext cx="492981" cy="2623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6751983" y="150869"/>
            <a:ext cx="492981" cy="2623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8494643" y="2239596"/>
            <a:ext cx="492981" cy="2623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111318" y="3263270"/>
            <a:ext cx="492981" cy="2623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2256018" y="4740147"/>
            <a:ext cx="492981" cy="2623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8494643" y="4608951"/>
            <a:ext cx="492981" cy="2623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a:stretch>
            <a:fillRect/>
          </a:stretch>
        </p:blipFill>
        <p:spPr>
          <a:xfrm>
            <a:off x="8102379" y="3956060"/>
            <a:ext cx="885245" cy="1046480"/>
          </a:xfrm>
          <a:prstGeom prst="rect">
            <a:avLst/>
          </a:prstGeom>
        </p:spPr>
      </p:pic>
    </p:spTree>
    <p:extLst>
      <p:ext uri="{BB962C8B-B14F-4D97-AF65-F5344CB8AC3E}">
        <p14:creationId xmlns:p14="http://schemas.microsoft.com/office/powerpoint/2010/main" val="1088362567"/>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7">
                                            <p:txEl>
                                              <p:pRg st="0" end="0"/>
                                            </p:txEl>
                                          </p:spTgt>
                                        </p:tgtEl>
                                        <p:attrNameLst>
                                          <p:attrName>style.visibility</p:attrName>
                                        </p:attrNameLst>
                                      </p:cBhvr>
                                      <p:to>
                                        <p:strVal val="visible"/>
                                      </p:to>
                                    </p:set>
                                    <p:animEffect transition="in" filter="wipe(left)">
                                      <p:cBhvr>
                                        <p:cTn id="20" dur="500"/>
                                        <p:tgtEl>
                                          <p:spTgt spid="7">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7">
                                            <p:txEl>
                                              <p:pRg st="1" end="1"/>
                                            </p:txEl>
                                          </p:spTgt>
                                        </p:tgtEl>
                                        <p:attrNameLst>
                                          <p:attrName>style.visibility</p:attrName>
                                        </p:attrNameLst>
                                      </p:cBhvr>
                                      <p:to>
                                        <p:strVal val="visible"/>
                                      </p:to>
                                    </p:set>
                                    <p:animEffect transition="in" filter="wipe(left)">
                                      <p:cBhvr>
                                        <p:cTn id="25"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5BCFB86-2751-1C36-0A4E-48BFBD128152}"/>
              </a:ext>
            </a:extLst>
          </p:cNvPr>
          <p:cNvSpPr/>
          <p:nvPr/>
        </p:nvSpPr>
        <p:spPr>
          <a:xfrm>
            <a:off x="433422" y="309968"/>
            <a:ext cx="4889715" cy="650928"/>
          </a:xfrm>
          <a:prstGeom prst="rect">
            <a:avLst/>
          </a:prstGeom>
          <a:solidFill>
            <a:schemeClr val="accent3">
              <a:lumMod val="20000"/>
              <a:lumOff val="8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200" b="1" dirty="0">
                <a:solidFill>
                  <a:schemeClr val="accent3">
                    <a:lumMod val="50000"/>
                  </a:schemeClr>
                </a:solidFill>
                <a:latin typeface="Arial" panose="020B0604020202020204" pitchFamily="34" charset="0"/>
                <a:cs typeface="Arial" panose="020B0604020202020204" pitchFamily="34" charset="0"/>
              </a:rPr>
              <a:t>Hoạt động khám phá 1 (SGK/tr.11)</a:t>
            </a:r>
          </a:p>
        </p:txBody>
      </p:sp>
      <p:sp>
        <p:nvSpPr>
          <p:cNvPr id="7" name="TextBox 6">
            <a:extLst>
              <a:ext uri="{FF2B5EF4-FFF2-40B4-BE49-F238E27FC236}">
                <a16:creationId xmlns:a16="http://schemas.microsoft.com/office/drawing/2014/main" id="{2A52FC92-FF19-918D-1317-27DE24EEF6C4}"/>
              </a:ext>
            </a:extLst>
          </p:cNvPr>
          <p:cNvSpPr txBox="1"/>
          <p:nvPr/>
        </p:nvSpPr>
        <p:spPr>
          <a:xfrm>
            <a:off x="333215" y="1034853"/>
            <a:ext cx="8477572" cy="2695674"/>
          </a:xfrm>
          <a:prstGeom prst="rect">
            <a:avLst/>
          </a:prstGeom>
          <a:noFill/>
        </p:spPr>
        <p:txBody>
          <a:bodyPr wrap="square">
            <a:spAutoFit/>
          </a:bodyPr>
          <a:lstStyle/>
          <a:p>
            <a:pPr algn="just">
              <a:lnSpc>
                <a:spcPct val="200000"/>
              </a:lnSpc>
              <a:spcAft>
                <a:spcPts val="800"/>
              </a:spcAft>
            </a:pPr>
            <a:r>
              <a:rPr lang="en-US" sz="2200" dirty="0" err="1">
                <a:effectLst/>
                <a:latin typeface="Arial" panose="020B0604020202020204" pitchFamily="34" charset="0"/>
                <a:ea typeface="Calibri" panose="020F0502020204030204" pitchFamily="34" charset="0"/>
                <a:cs typeface="Arial" panose="020B0604020202020204" pitchFamily="34" charset="0"/>
              </a:rPr>
              <a:t>Một</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tấm</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thảm</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hình</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chữ</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nhật</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có</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chiều</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dài</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hơn</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chiều</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rộng</a:t>
            </a:r>
            <a:r>
              <a:rPr lang="en-US" sz="2200" dirty="0">
                <a:effectLst/>
                <a:latin typeface="Arial" panose="020B0604020202020204" pitchFamily="34" charset="0"/>
                <a:ea typeface="Calibri" panose="020F0502020204030204" pitchFamily="34" charset="0"/>
                <a:cs typeface="Arial" panose="020B0604020202020204" pitchFamily="34" charset="0"/>
              </a:rPr>
              <a:t> 2 m. </a:t>
            </a:r>
            <a:r>
              <a:rPr lang="en-US" sz="2200" dirty="0" err="1">
                <a:effectLst/>
                <a:latin typeface="Arial" panose="020B0604020202020204" pitchFamily="34" charset="0"/>
                <a:ea typeface="Calibri" panose="020F0502020204030204" pitchFamily="34" charset="0"/>
                <a:cs typeface="Arial" panose="020B0604020202020204" pitchFamily="34" charset="0"/>
              </a:rPr>
              <a:t>Biết</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diện</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tích</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tấm</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thảm</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bằng</a:t>
            </a:r>
            <a:r>
              <a:rPr lang="en-US" sz="2200" dirty="0">
                <a:effectLst/>
                <a:latin typeface="Arial" panose="020B0604020202020204" pitchFamily="34" charset="0"/>
                <a:ea typeface="Calibri" panose="020F0502020204030204" pitchFamily="34" charset="0"/>
                <a:cs typeface="Arial" panose="020B0604020202020204" pitchFamily="34" charset="0"/>
              </a:rPr>
              <a:t> 24 m</a:t>
            </a:r>
            <a:r>
              <a:rPr lang="en-US" sz="2200" baseline="30000" dirty="0">
                <a:effectLst/>
                <a:latin typeface="Arial" panose="020B0604020202020204" pitchFamily="34" charset="0"/>
                <a:ea typeface="Calibri" panose="020F0502020204030204" pitchFamily="34" charset="0"/>
                <a:cs typeface="Arial" panose="020B0604020202020204" pitchFamily="34" charset="0"/>
              </a:rPr>
              <a:t>2</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Gọi</a:t>
            </a:r>
            <a:r>
              <a:rPr lang="en-US" sz="2200" dirty="0">
                <a:effectLst/>
                <a:latin typeface="Arial" panose="020B0604020202020204" pitchFamily="34" charset="0"/>
                <a:ea typeface="Calibri" panose="020F0502020204030204" pitchFamily="34" charset="0"/>
                <a:cs typeface="Arial" panose="020B0604020202020204" pitchFamily="34" charset="0"/>
              </a:rPr>
              <a:t> x (m) </a:t>
            </a:r>
            <a:r>
              <a:rPr lang="en-US" sz="2200" dirty="0" err="1">
                <a:effectLst/>
                <a:latin typeface="Arial" panose="020B0604020202020204" pitchFamily="34" charset="0"/>
                <a:ea typeface="Calibri" panose="020F0502020204030204" pitchFamily="34" charset="0"/>
                <a:cs typeface="Arial" panose="020B0604020202020204" pitchFamily="34" charset="0"/>
              </a:rPr>
              <a:t>là</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chiều</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rộng</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tấm</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thảm</a:t>
            </a:r>
            <a:r>
              <a:rPr lang="en-US" sz="2200" dirty="0">
                <a:effectLst/>
                <a:latin typeface="Arial" panose="020B0604020202020204" pitchFamily="34" charset="0"/>
                <a:ea typeface="Calibri" panose="020F0502020204030204" pitchFamily="34" charset="0"/>
                <a:cs typeface="Arial" panose="020B0604020202020204" pitchFamily="34" charset="0"/>
              </a:rPr>
              <a:t> (x &gt; 0). </a:t>
            </a:r>
            <a:r>
              <a:rPr lang="en-US" sz="2200" dirty="0" err="1">
                <a:effectLst/>
                <a:latin typeface="Arial" panose="020B0604020202020204" pitchFamily="34" charset="0"/>
                <a:ea typeface="Calibri" panose="020F0502020204030204" pitchFamily="34" charset="0"/>
                <a:cs typeface="Arial" panose="020B0604020202020204" pitchFamily="34" charset="0"/>
              </a:rPr>
              <a:t>Hãy</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viết</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phương</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trình</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với</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ẩn</a:t>
            </a:r>
            <a:r>
              <a:rPr lang="en-US" sz="2200" dirty="0">
                <a:effectLst/>
                <a:latin typeface="Arial" panose="020B0604020202020204" pitchFamily="34" charset="0"/>
                <a:ea typeface="Calibri" panose="020F0502020204030204" pitchFamily="34" charset="0"/>
                <a:cs typeface="Arial" panose="020B0604020202020204" pitchFamily="34" charset="0"/>
              </a:rPr>
              <a:t> x </a:t>
            </a:r>
            <a:r>
              <a:rPr lang="en-US" sz="2200" dirty="0" err="1">
                <a:effectLst/>
                <a:latin typeface="Arial" panose="020B0604020202020204" pitchFamily="34" charset="0"/>
                <a:ea typeface="Calibri" panose="020F0502020204030204" pitchFamily="34" charset="0"/>
                <a:cs typeface="Arial" panose="020B0604020202020204" pitchFamily="34" charset="0"/>
              </a:rPr>
              <a:t>biểu</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thị</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mối</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quan</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hệ</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giữa</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chiều</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dài</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chiều</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rộng</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và</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diện</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tích</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tấm</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thảm</a:t>
            </a:r>
            <a:r>
              <a:rPr lang="en-US" sz="2200" dirty="0">
                <a:effectLst/>
                <a:latin typeface="Arial" panose="020B0604020202020204" pitchFamily="34" charset="0"/>
                <a:ea typeface="Calibri" panose="020F0502020204030204" pitchFamily="34" charset="0"/>
                <a:cs typeface="Arial" panose="020B0604020202020204" pitchFamily="34" charset="0"/>
              </a:rPr>
              <a:t>.</a:t>
            </a:r>
            <a:endParaRPr lang="en-VN" sz="22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936434071"/>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800778B7-F10F-7776-B0EC-A6A7C5ADD2ED}"/>
                  </a:ext>
                </a:extLst>
              </p:cNvPr>
              <p:cNvSpPr txBox="1"/>
              <p:nvPr/>
            </p:nvSpPr>
            <p:spPr>
              <a:xfrm>
                <a:off x="875051" y="470234"/>
                <a:ext cx="7393898" cy="3477875"/>
              </a:xfrm>
              <a:prstGeom prst="rect">
                <a:avLst/>
              </a:prstGeom>
              <a:noFill/>
            </p:spPr>
            <p:txBody>
              <a:bodyPr wrap="square">
                <a:spAutoFit/>
              </a:bodyPr>
              <a:lstStyle/>
              <a:p>
                <a:pPr algn="just">
                  <a:lnSpc>
                    <a:spcPct val="150000"/>
                  </a:lnSpc>
                  <a:spcBef>
                    <a:spcPts val="600"/>
                  </a:spcBef>
                  <a:spcAft>
                    <a:spcPts val="600"/>
                  </a:spcAft>
                </a:pPr>
                <a:r>
                  <a:rPr lang="en-US" sz="2000" dirty="0" err="1">
                    <a:effectLst/>
                    <a:latin typeface="Arial" panose="020B0604020202020204" pitchFamily="34" charset="0"/>
                    <a:ea typeface="Times New Roman" panose="02020603050405020304" pitchFamily="18" charset="0"/>
                    <a:cs typeface="Arial" panose="020B0604020202020204" pitchFamily="34" charset="0"/>
                  </a:rPr>
                  <a:t>Vì</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độ</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dài</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đường</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chéo</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là</a:t>
                </a:r>
                <a:r>
                  <a:rPr lang="en-US" sz="2000" dirty="0">
                    <a:effectLst/>
                    <a:latin typeface="Arial" panose="020B0604020202020204" pitchFamily="34" charset="0"/>
                    <a:ea typeface="Times New Roman" panose="02020603050405020304" pitchFamily="18" charset="0"/>
                    <a:cs typeface="Arial" panose="020B0604020202020204" pitchFamily="34" charset="0"/>
                  </a:rPr>
                  <a:t> 10 m </a:t>
                </a:r>
                <a:r>
                  <a:rPr lang="en-US" sz="2000" dirty="0" err="1">
                    <a:effectLst/>
                    <a:latin typeface="Arial" panose="020B0604020202020204" pitchFamily="34" charset="0"/>
                    <a:ea typeface="Times New Roman" panose="02020603050405020304" pitchFamily="18" charset="0"/>
                    <a:cs typeface="Arial" panose="020B0604020202020204" pitchFamily="34" charset="0"/>
                  </a:rPr>
                  <a:t>nên</a:t>
                </a:r>
                <a:r>
                  <a:rPr lang="en-US" sz="2000" dirty="0">
                    <a:effectLst/>
                    <a:latin typeface="Arial" panose="020B0604020202020204" pitchFamily="34" charset="0"/>
                    <a:ea typeface="Times New Roman" panose="02020603050405020304" pitchFamily="18" charset="0"/>
                    <a:cs typeface="Arial" panose="020B0604020202020204" pitchFamily="34" charset="0"/>
                  </a:rPr>
                  <a:t> ta </a:t>
                </a:r>
                <a:r>
                  <a:rPr lang="en-US" sz="2000" dirty="0" err="1">
                    <a:effectLst/>
                    <a:latin typeface="Arial" panose="020B0604020202020204" pitchFamily="34" charset="0"/>
                    <a:ea typeface="Times New Roman" panose="02020603050405020304" pitchFamily="18" charset="0"/>
                    <a:cs typeface="Arial" panose="020B0604020202020204" pitchFamily="34" charset="0"/>
                  </a:rPr>
                  <a:t>có</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phương</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trình</a:t>
                </a:r>
                <a:r>
                  <a:rPr lang="en-US" sz="2000" dirty="0">
                    <a:effectLst/>
                    <a:latin typeface="Arial" panose="020B0604020202020204" pitchFamily="34" charset="0"/>
                    <a:ea typeface="Times New Roman" panose="02020603050405020304" pitchFamily="18" charset="0"/>
                    <a:cs typeface="Arial" panose="020B0604020202020204" pitchFamily="34" charset="0"/>
                  </a:rPr>
                  <a:t>:</a:t>
                </a:r>
                <a:endParaRPr lang="en-VN" sz="2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sSup>
                        <m:sSupPr>
                          <m:ctrlPr>
                            <a:rPr lang="en-VN" sz="2000" i="1">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2000" i="0">
                              <a:effectLst/>
                              <a:latin typeface="Cambria Math" panose="02040503050406030204" pitchFamily="18" charset="0"/>
                              <a:ea typeface="Times New Roman" panose="02020603050405020304" pitchFamily="18" charset="0"/>
                              <a:cs typeface="Times New Roman" panose="02020603050405020304" pitchFamily="18" charset="0"/>
                            </a:rPr>
                            <m:t>x</m:t>
                          </m:r>
                        </m:e>
                        <m:sup>
                          <m:r>
                            <a:rPr lang="en-US" sz="2000" i="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000" i="0">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VN" sz="2000" i="1">
                              <a:effectLst/>
                              <a:latin typeface="Cambria Math" panose="02040503050406030204" pitchFamily="18" charset="0"/>
                              <a:ea typeface="Times New Roman" panose="02020603050405020304" pitchFamily="18" charset="0"/>
                              <a:cs typeface="Times New Roman" panose="02020603050405020304" pitchFamily="18" charset="0"/>
                            </a:rPr>
                          </m:ctrlPr>
                        </m:sSupPr>
                        <m:e>
                          <m:d>
                            <m:dPr>
                              <m:ctrlPr>
                                <a:rPr lang="en-VN" sz="2000" i="1">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en-US" sz="2000" i="0">
                                  <a:effectLst/>
                                  <a:latin typeface="Cambria Math" panose="02040503050406030204" pitchFamily="18" charset="0"/>
                                  <a:ea typeface="Times New Roman" panose="02020603050405020304" pitchFamily="18" charset="0"/>
                                  <a:cs typeface="Times New Roman" panose="02020603050405020304" pitchFamily="18" charset="0"/>
                                </a:rPr>
                                <m:t>x</m:t>
                              </m:r>
                              <m:r>
                                <a:rPr lang="en-US" sz="2000" i="0">
                                  <a:effectLst/>
                                  <a:latin typeface="Cambria Math" panose="02040503050406030204" pitchFamily="18" charset="0"/>
                                  <a:ea typeface="Times New Roman" panose="02020603050405020304" pitchFamily="18" charset="0"/>
                                  <a:cs typeface="Times New Roman" panose="02020603050405020304" pitchFamily="18" charset="0"/>
                                </a:rPr>
                                <m:t>+2</m:t>
                              </m:r>
                            </m:e>
                          </m:d>
                        </m:e>
                        <m:sup>
                          <m:r>
                            <a:rPr lang="en-US" sz="2000" i="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000" i="0">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VN" sz="20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0">
                              <a:effectLst/>
                              <a:latin typeface="Cambria Math" panose="02040503050406030204" pitchFamily="18" charset="0"/>
                              <a:ea typeface="Times New Roman" panose="02020603050405020304" pitchFamily="18" charset="0"/>
                              <a:cs typeface="Times New Roman" panose="02020603050405020304" pitchFamily="18" charset="0"/>
                            </a:rPr>
                            <m:t>10</m:t>
                          </m:r>
                        </m:e>
                        <m:sup>
                          <m:r>
                            <a:rPr lang="en-US" sz="2000" i="0">
                              <a:effectLst/>
                              <a:latin typeface="Cambria Math" panose="02040503050406030204" pitchFamily="18" charset="0"/>
                              <a:ea typeface="Times New Roman" panose="02020603050405020304" pitchFamily="18" charset="0"/>
                              <a:cs typeface="Times New Roman" panose="02020603050405020304" pitchFamily="18" charset="0"/>
                            </a:rPr>
                            <m:t>2</m:t>
                          </m:r>
                        </m:sup>
                      </m:sSup>
                    </m:oMath>
                  </m:oMathPara>
                </a14:m>
                <a:endParaRPr lang="en-VN" sz="2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sSup>
                        <m:sSupPr>
                          <m:ctrlPr>
                            <a:rPr lang="en-VN" sz="20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0">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en-US" sz="2000" i="0">
                              <a:effectLst/>
                              <a:latin typeface="Cambria Math" panose="02040503050406030204" pitchFamily="18" charset="0"/>
                              <a:ea typeface="Times New Roman" panose="02020603050405020304" pitchFamily="18" charset="0"/>
                              <a:cs typeface="Times New Roman" panose="02020603050405020304" pitchFamily="18" charset="0"/>
                            </a:rPr>
                            <m:t>x</m:t>
                          </m:r>
                        </m:e>
                        <m:sup>
                          <m:r>
                            <a:rPr lang="en-US" sz="2000" i="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000" i="0">
                          <a:effectLst/>
                          <a:latin typeface="Cambria Math" panose="02040503050406030204" pitchFamily="18" charset="0"/>
                          <a:ea typeface="Times New Roman" panose="02020603050405020304" pitchFamily="18" charset="0"/>
                          <a:cs typeface="Times New Roman" panose="02020603050405020304" pitchFamily="18" charset="0"/>
                        </a:rPr>
                        <m:t>+4</m:t>
                      </m:r>
                      <m:r>
                        <m:rPr>
                          <m:sty m:val="p"/>
                        </m:rPr>
                        <a:rPr lang="en-US" sz="2000" i="0">
                          <a:effectLst/>
                          <a:latin typeface="Cambria Math" panose="02040503050406030204" pitchFamily="18" charset="0"/>
                          <a:ea typeface="Times New Roman" panose="02020603050405020304" pitchFamily="18" charset="0"/>
                          <a:cs typeface="Times New Roman" panose="02020603050405020304" pitchFamily="18" charset="0"/>
                        </a:rPr>
                        <m:t>x</m:t>
                      </m:r>
                      <m:r>
                        <a:rPr lang="en-US" sz="2000" i="0">
                          <a:effectLst/>
                          <a:latin typeface="Cambria Math" panose="02040503050406030204" pitchFamily="18" charset="0"/>
                          <a:ea typeface="Times New Roman" panose="02020603050405020304" pitchFamily="18" charset="0"/>
                          <a:cs typeface="Times New Roman" panose="02020603050405020304" pitchFamily="18" charset="0"/>
                        </a:rPr>
                        <m:t>−96=0</m:t>
                      </m:r>
                    </m:oMath>
                  </m:oMathPara>
                </a14:m>
                <a:endParaRPr lang="en-VN" sz="2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en-US" sz="2000" dirty="0" err="1">
                    <a:effectLst/>
                    <a:latin typeface="Arial" panose="020B0604020202020204" pitchFamily="34" charset="0"/>
                    <a:ea typeface="Times New Roman" panose="02020603050405020304" pitchFamily="18" charset="0"/>
                    <a:cs typeface="Arial" panose="020B0604020202020204" pitchFamily="34" charset="0"/>
                  </a:rPr>
                  <a:t>Giải</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phương</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trình</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trên</a:t>
                </a:r>
                <a:r>
                  <a:rPr lang="en-US" sz="2000" dirty="0">
                    <a:effectLst/>
                    <a:latin typeface="Arial" panose="020B0604020202020204" pitchFamily="34" charset="0"/>
                    <a:ea typeface="Times New Roman" panose="02020603050405020304" pitchFamily="18" charset="0"/>
                    <a:cs typeface="Arial" panose="020B0604020202020204" pitchFamily="34" charset="0"/>
                  </a:rPr>
                  <a:t>, ta </a:t>
                </a:r>
                <a:r>
                  <a:rPr lang="en-US" sz="2000" dirty="0" err="1">
                    <a:effectLst/>
                    <a:latin typeface="Arial" panose="020B0604020202020204" pitchFamily="34" charset="0"/>
                    <a:ea typeface="Times New Roman" panose="02020603050405020304" pitchFamily="18" charset="0"/>
                    <a:cs typeface="Arial" panose="020B0604020202020204" pitchFamily="34" charset="0"/>
                  </a:rPr>
                  <a:t>được</a:t>
                </a:r>
                <a:r>
                  <a:rPr lang="en-US" sz="2000" dirty="0">
                    <a:effectLst/>
                    <a:latin typeface="Arial" panose="020B0604020202020204" pitchFamily="34" charset="0"/>
                    <a:ea typeface="Times New Roman" panose="02020603050405020304" pitchFamily="18" charset="0"/>
                    <a:cs typeface="Arial" panose="020B0604020202020204" pitchFamily="34" charset="0"/>
                  </a:rPr>
                  <a:t>:</a:t>
                </a:r>
                <a:r>
                  <a:rPr lang="en-VN" sz="2000" dirty="0">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lang="en-US" sz="2000" i="0">
                        <a:effectLst/>
                        <a:latin typeface="Cambria Math" panose="02040503050406030204" pitchFamily="18" charset="0"/>
                        <a:ea typeface="Times New Roman" panose="02020603050405020304" pitchFamily="18" charset="0"/>
                        <a:cs typeface="Times New Roman" panose="02020603050405020304" pitchFamily="18" charset="0"/>
                      </a:rPr>
                      <m:t>x</m:t>
                    </m:r>
                    <m:r>
                      <a:rPr lang="en-US" sz="2000" i="0">
                        <a:effectLst/>
                        <a:latin typeface="Cambria Math" panose="02040503050406030204" pitchFamily="18" charset="0"/>
                        <a:ea typeface="Times New Roman" panose="02020603050405020304" pitchFamily="18" charset="0"/>
                        <a:cs typeface="Times New Roman" panose="02020603050405020304" pitchFamily="18" charset="0"/>
                      </a:rPr>
                      <m:t>=6 </m:t>
                    </m:r>
                  </m:oMath>
                </a14:m>
                <a:r>
                  <a:rPr lang="en-US" sz="2000" dirty="0">
                    <a:effectLst/>
                    <a:latin typeface="Arial" panose="020B0604020202020204" pitchFamily="34" charset="0"/>
                    <a:ea typeface="Times New Roman" panose="02020603050405020304" pitchFamily="18" charset="0"/>
                    <a:cs typeface="Arial" panose="020B0604020202020204" pitchFamily="34" charset="0"/>
                  </a:rPr>
                  <a:t>(</a:t>
                </a:r>
                <a:r>
                  <a:rPr lang="en-US" sz="2000" dirty="0" err="1">
                    <a:effectLst/>
                    <a:latin typeface="Arial" panose="020B0604020202020204" pitchFamily="34" charset="0"/>
                    <a:ea typeface="Times New Roman" panose="02020603050405020304" pitchFamily="18" charset="0"/>
                    <a:cs typeface="Arial" panose="020B0604020202020204" pitchFamily="34" charset="0"/>
                  </a:rPr>
                  <a:t>thỏa</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mãn</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lang="en-US" sz="2000" i="0">
                        <a:effectLst/>
                        <a:latin typeface="Cambria Math" panose="02040503050406030204" pitchFamily="18" charset="0"/>
                        <a:ea typeface="Times New Roman" panose="02020603050405020304" pitchFamily="18" charset="0"/>
                        <a:cs typeface="Times New Roman" panose="02020603050405020304" pitchFamily="18" charset="0"/>
                      </a:rPr>
                      <m:t>x</m:t>
                    </m:r>
                    <m:r>
                      <a:rPr lang="en-US" sz="2000" i="0">
                        <a:effectLst/>
                        <a:latin typeface="Cambria Math" panose="02040503050406030204" pitchFamily="18" charset="0"/>
                        <a:ea typeface="Times New Roman" panose="02020603050405020304" pitchFamily="18" charset="0"/>
                        <a:cs typeface="Times New Roman" panose="02020603050405020304" pitchFamily="18" charset="0"/>
                      </a:rPr>
                      <m:t>=−8</m:t>
                    </m:r>
                  </m:oMath>
                </a14:m>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loại</a:t>
                </a:r>
                <a:r>
                  <a:rPr lang="en-US" sz="2000" dirty="0">
                    <a:effectLst/>
                    <a:latin typeface="Arial" panose="020B0604020202020204" pitchFamily="34" charset="0"/>
                    <a:ea typeface="Times New Roman" panose="02020603050405020304" pitchFamily="18" charset="0"/>
                    <a:cs typeface="Arial" panose="020B0604020202020204" pitchFamily="34" charset="0"/>
                  </a:rPr>
                  <a:t>)</a:t>
                </a:r>
                <a:endParaRPr lang="en-VN" sz="2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en-US" sz="2000" dirty="0" err="1">
                    <a:effectLst/>
                    <a:latin typeface="Arial" panose="020B0604020202020204" pitchFamily="34" charset="0"/>
                    <a:ea typeface="Times New Roman" panose="02020603050405020304" pitchFamily="18" charset="0"/>
                    <a:cs typeface="Arial" panose="020B0604020202020204" pitchFamily="34" charset="0"/>
                  </a:rPr>
                  <a:t>Chiều</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rộng</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của</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sân</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khấu</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là</a:t>
                </a:r>
                <a:r>
                  <a:rPr lang="en-US" sz="2000" dirty="0">
                    <a:effectLst/>
                    <a:latin typeface="Arial" panose="020B0604020202020204" pitchFamily="34" charset="0"/>
                    <a:ea typeface="Times New Roman" panose="02020603050405020304" pitchFamily="18" charset="0"/>
                    <a:cs typeface="Arial" panose="020B0604020202020204" pitchFamily="34" charset="0"/>
                  </a:rPr>
                  <a:t> 6 m, </a:t>
                </a:r>
                <a:r>
                  <a:rPr lang="en-US" sz="2000" dirty="0" err="1">
                    <a:effectLst/>
                    <a:latin typeface="Arial" panose="020B0604020202020204" pitchFamily="34" charset="0"/>
                    <a:ea typeface="Times New Roman" panose="02020603050405020304" pitchFamily="18" charset="0"/>
                    <a:cs typeface="Arial" panose="020B0604020202020204" pitchFamily="34" charset="0"/>
                  </a:rPr>
                  <a:t>chiều</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dài</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của</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sân</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khấu</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là</a:t>
                </a:r>
                <a:r>
                  <a:rPr lang="en-US" sz="2000" dirty="0">
                    <a:effectLst/>
                    <a:latin typeface="Arial" panose="020B0604020202020204" pitchFamily="34" charset="0"/>
                    <a:ea typeface="Times New Roman" panose="02020603050405020304" pitchFamily="18" charset="0"/>
                    <a:cs typeface="Arial" panose="020B0604020202020204" pitchFamily="34" charset="0"/>
                  </a:rPr>
                  <a:t> 8 m.</a:t>
                </a:r>
                <a:endParaRPr lang="en-VN" sz="2000" dirty="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Bef>
                    <a:spcPts val="600"/>
                  </a:spcBef>
                  <a:spcAft>
                    <a:spcPts val="600"/>
                  </a:spcAft>
                </a:pPr>
                <a:r>
                  <a:rPr lang="en-US" sz="2000" dirty="0" err="1">
                    <a:effectLst/>
                    <a:latin typeface="Arial" panose="020B0604020202020204" pitchFamily="34" charset="0"/>
                    <a:ea typeface="Times New Roman" panose="02020603050405020304" pitchFamily="18" charset="0"/>
                    <a:cs typeface="Arial" panose="020B0604020202020204" pitchFamily="34" charset="0"/>
                  </a:rPr>
                  <a:t>Diện</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tích</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của</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sân</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khấu</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là</a:t>
                </a:r>
                <a:r>
                  <a:rPr lang="en-US" sz="2000" dirty="0">
                    <a:effectLst/>
                    <a:latin typeface="Arial" panose="020B0604020202020204" pitchFamily="34" charset="0"/>
                    <a:ea typeface="Times New Roman" panose="02020603050405020304" pitchFamily="18" charset="0"/>
                    <a:cs typeface="Arial" panose="020B0604020202020204" pitchFamily="34" charset="0"/>
                  </a:rPr>
                  <a:t> 48 m</a:t>
                </a:r>
                <a:r>
                  <a:rPr lang="en-US" sz="2000" baseline="30000" dirty="0">
                    <a:effectLst/>
                    <a:latin typeface="Arial" panose="020B0604020202020204" pitchFamily="34" charset="0"/>
                    <a:ea typeface="Times New Roman" panose="02020603050405020304" pitchFamily="18" charset="0"/>
                    <a:cs typeface="Arial" panose="020B0604020202020204" pitchFamily="34" charset="0"/>
                  </a:rPr>
                  <a:t>2</a:t>
                </a:r>
                <a:r>
                  <a:rPr lang="en-US" sz="2000" dirty="0">
                    <a:effectLst/>
                    <a:latin typeface="Arial" panose="020B0604020202020204" pitchFamily="34" charset="0"/>
                    <a:ea typeface="Times New Roman" panose="02020603050405020304" pitchFamily="18" charset="0"/>
                    <a:cs typeface="Arial" panose="020B0604020202020204" pitchFamily="34" charset="0"/>
                  </a:rPr>
                  <a:t>.</a:t>
                </a:r>
                <a:r>
                  <a:rPr lang="en-VN" sz="2000" dirty="0">
                    <a:effectLst/>
                    <a:latin typeface="Arial" panose="020B0604020202020204" pitchFamily="34" charset="0"/>
                    <a:cs typeface="Arial" panose="020B0604020202020204" pitchFamily="34" charset="0"/>
                  </a:rPr>
                  <a:t> </a:t>
                </a:r>
                <a:endParaRPr lang="en-VN" sz="2000" dirty="0">
                  <a:latin typeface="Arial" panose="020B0604020202020204" pitchFamily="34" charset="0"/>
                  <a:cs typeface="Arial" panose="020B0604020202020204" pitchFamily="34" charset="0"/>
                </a:endParaRPr>
              </a:p>
            </p:txBody>
          </p:sp>
        </mc:Choice>
        <mc:Fallback xmlns="">
          <p:sp>
            <p:nvSpPr>
              <p:cNvPr id="3" name="TextBox 2">
                <a:extLst>
                  <a:ext uri="{FF2B5EF4-FFF2-40B4-BE49-F238E27FC236}">
                    <a16:creationId xmlns:a16="http://schemas.microsoft.com/office/drawing/2014/main" id="{800778B7-F10F-7776-B0EC-A6A7C5ADD2ED}"/>
                  </a:ext>
                </a:extLst>
              </p:cNvPr>
              <p:cNvSpPr txBox="1">
                <a:spLocks noRot="1" noChangeAspect="1" noMove="1" noResize="1" noEditPoints="1" noAdjustHandles="1" noChangeArrowheads="1" noChangeShapeType="1" noTextEdit="1"/>
              </p:cNvSpPr>
              <p:nvPr/>
            </p:nvSpPr>
            <p:spPr>
              <a:xfrm>
                <a:off x="875051" y="470234"/>
                <a:ext cx="7393898" cy="3477875"/>
              </a:xfrm>
              <a:prstGeom prst="rect">
                <a:avLst/>
              </a:prstGeom>
              <a:blipFill>
                <a:blip r:embed="rId2"/>
                <a:stretch>
                  <a:fillRect l="-908" r="-248" b="-525"/>
                </a:stretch>
              </a:blipFill>
            </p:spPr>
            <p:txBody>
              <a:bodyPr/>
              <a:lstStyle/>
              <a:p>
                <a:r>
                  <a:rPr lang="en-US">
                    <a:noFill/>
                  </a:rPr>
                  <a:t> </a:t>
                </a:r>
              </a:p>
            </p:txBody>
          </p:sp>
        </mc:Fallback>
      </mc:AlternateContent>
      <p:sp>
        <p:nvSpPr>
          <p:cNvPr id="4" name="Rectangle 3"/>
          <p:cNvSpPr/>
          <p:nvPr/>
        </p:nvSpPr>
        <p:spPr>
          <a:xfrm>
            <a:off x="156376" y="382756"/>
            <a:ext cx="492981" cy="2623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6513444" y="138626"/>
            <a:ext cx="492981" cy="2623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8449585" y="4608950"/>
            <a:ext cx="492981" cy="2623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56375" y="2722581"/>
            <a:ext cx="492981" cy="2623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079019" y="4740147"/>
            <a:ext cx="492981" cy="2623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8590059" y="3670697"/>
            <a:ext cx="492981" cy="2623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3"/>
          <a:stretch>
            <a:fillRect/>
          </a:stretch>
        </p:blipFill>
        <p:spPr>
          <a:xfrm>
            <a:off x="8102379" y="3956060"/>
            <a:ext cx="885245" cy="1046480"/>
          </a:xfrm>
          <a:prstGeom prst="rect">
            <a:avLst/>
          </a:prstGeom>
        </p:spPr>
      </p:pic>
    </p:spTree>
    <p:extLst>
      <p:ext uri="{BB962C8B-B14F-4D97-AF65-F5344CB8AC3E}">
        <p14:creationId xmlns:p14="http://schemas.microsoft.com/office/powerpoint/2010/main" val="4067947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wipe(left)">
                                      <p:cBhvr>
                                        <p:cTn id="11" dur="500"/>
                                        <p:tgtEl>
                                          <p:spTgt spid="3">
                                            <p:txEl>
                                              <p:pRg st="1" end="1"/>
                                            </p:txEl>
                                          </p:spTgt>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left)">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wipe(left)">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wipe(left)">
                                      <p:cBhvr>
                                        <p:cTn id="25" dur="500"/>
                                        <p:tgtEl>
                                          <p:spTgt spid="3">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wipe(left)">
                                      <p:cBhvr>
                                        <p:cTn id="30"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sp>
        <p:nvSpPr>
          <p:cNvPr id="574" name="Google Shape;574;p35"/>
          <p:cNvSpPr txBox="1">
            <a:spLocks noGrp="1"/>
          </p:cNvSpPr>
          <p:nvPr>
            <p:ph type="title"/>
          </p:nvPr>
        </p:nvSpPr>
        <p:spPr>
          <a:xfrm>
            <a:off x="1720260" y="2606986"/>
            <a:ext cx="5894308" cy="762802"/>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4500" b="1">
                <a:solidFill>
                  <a:srgbClr val="FF9300"/>
                </a:solidFill>
                <a:latin typeface="Arial" panose="020B0604020202020204" pitchFamily="34" charset="0"/>
                <a:cs typeface="Arial" panose="020B0604020202020204" pitchFamily="34" charset="0"/>
              </a:rPr>
              <a:t>LUYỆN </a:t>
            </a:r>
            <a:r>
              <a:rPr lang="en-US" sz="4500" b="1" dirty="0">
                <a:solidFill>
                  <a:srgbClr val="FF9300"/>
                </a:solidFill>
                <a:latin typeface="Arial" panose="020B0604020202020204" pitchFamily="34" charset="0"/>
                <a:cs typeface="Arial" panose="020B0604020202020204" pitchFamily="34" charset="0"/>
              </a:rPr>
              <a:t>TẬP</a:t>
            </a:r>
            <a:endParaRPr sz="4500" b="1" dirty="0">
              <a:solidFill>
                <a:srgbClr val="FF9300"/>
              </a:solidFill>
              <a:latin typeface="Arial" panose="020B0604020202020204" pitchFamily="34" charset="0"/>
              <a:cs typeface="Arial" panose="020B0604020202020204" pitchFamily="34" charset="0"/>
            </a:endParaRPr>
          </a:p>
        </p:txBody>
      </p:sp>
      <p:grpSp>
        <p:nvGrpSpPr>
          <p:cNvPr id="576" name="Google Shape;576;p35"/>
          <p:cNvGrpSpPr/>
          <p:nvPr/>
        </p:nvGrpSpPr>
        <p:grpSpPr>
          <a:xfrm>
            <a:off x="7783346" y="490666"/>
            <a:ext cx="901968" cy="901968"/>
            <a:chOff x="1350404" y="-3124999"/>
            <a:chExt cx="1570279" cy="1570279"/>
          </a:xfrm>
        </p:grpSpPr>
        <p:sp>
          <p:nvSpPr>
            <p:cNvPr id="577" name="Google Shape;577;p35"/>
            <p:cNvSpPr/>
            <p:nvPr/>
          </p:nvSpPr>
          <p:spPr>
            <a:xfrm>
              <a:off x="2135530" y="-3124999"/>
              <a:ext cx="2889" cy="1570279"/>
            </a:xfrm>
            <a:custGeom>
              <a:avLst/>
              <a:gdLst/>
              <a:ahLst/>
              <a:cxnLst/>
              <a:rect l="l" t="t" r="r" b="b"/>
              <a:pathLst>
                <a:path w="2889" h="1570279" extrusionOk="0">
                  <a:moveTo>
                    <a:pt x="0" y="0"/>
                  </a:moveTo>
                  <a:lnTo>
                    <a:pt x="0" y="1570280"/>
                  </a:lnTo>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8" name="Google Shape;578;p35"/>
            <p:cNvSpPr/>
            <p:nvPr/>
          </p:nvSpPr>
          <p:spPr>
            <a:xfrm>
              <a:off x="1350404" y="-2339874"/>
              <a:ext cx="1570279" cy="2889"/>
            </a:xfrm>
            <a:custGeom>
              <a:avLst/>
              <a:gdLst/>
              <a:ahLst/>
              <a:cxnLst/>
              <a:rect l="l" t="t" r="r" b="b"/>
              <a:pathLst>
                <a:path w="1570279" h="2889" extrusionOk="0">
                  <a:moveTo>
                    <a:pt x="1570280" y="0"/>
                  </a:moveTo>
                  <a:lnTo>
                    <a:pt x="0" y="0"/>
                  </a:lnTo>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9" name="Google Shape;579;p35"/>
            <p:cNvSpPr/>
            <p:nvPr/>
          </p:nvSpPr>
          <p:spPr>
            <a:xfrm>
              <a:off x="1580345" y="-2895030"/>
              <a:ext cx="1110370" cy="1110341"/>
            </a:xfrm>
            <a:custGeom>
              <a:avLst/>
              <a:gdLst/>
              <a:ahLst/>
              <a:cxnLst/>
              <a:rect l="l" t="t" r="r" b="b"/>
              <a:pathLst>
                <a:path w="1110370" h="1110341" extrusionOk="0">
                  <a:moveTo>
                    <a:pt x="1110371" y="0"/>
                  </a:moveTo>
                  <a:lnTo>
                    <a:pt x="0" y="1110342"/>
                  </a:lnTo>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0" name="Google Shape;580;p35"/>
            <p:cNvSpPr/>
            <p:nvPr/>
          </p:nvSpPr>
          <p:spPr>
            <a:xfrm>
              <a:off x="1580345" y="-2895030"/>
              <a:ext cx="1110370" cy="1110341"/>
            </a:xfrm>
            <a:custGeom>
              <a:avLst/>
              <a:gdLst/>
              <a:ahLst/>
              <a:cxnLst/>
              <a:rect l="l" t="t" r="r" b="b"/>
              <a:pathLst>
                <a:path w="1110370" h="1110341" extrusionOk="0">
                  <a:moveTo>
                    <a:pt x="1110371" y="1110342"/>
                  </a:moveTo>
                  <a:lnTo>
                    <a:pt x="0" y="0"/>
                  </a:lnTo>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581" name="Google Shape;581;p35"/>
          <p:cNvGrpSpPr/>
          <p:nvPr/>
        </p:nvGrpSpPr>
        <p:grpSpPr>
          <a:xfrm>
            <a:off x="7600996" y="3925997"/>
            <a:ext cx="1266652" cy="1056012"/>
            <a:chOff x="5378191" y="1701500"/>
            <a:chExt cx="611171" cy="509535"/>
          </a:xfrm>
        </p:grpSpPr>
        <p:sp>
          <p:nvSpPr>
            <p:cNvPr id="582" name="Google Shape;582;p35"/>
            <p:cNvSpPr/>
            <p:nvPr/>
          </p:nvSpPr>
          <p:spPr>
            <a:xfrm>
              <a:off x="5378191" y="1701500"/>
              <a:ext cx="611171" cy="509535"/>
            </a:xfrm>
            <a:custGeom>
              <a:avLst/>
              <a:gdLst/>
              <a:ahLst/>
              <a:cxnLst/>
              <a:rect l="l" t="t" r="r" b="b"/>
              <a:pathLst>
                <a:path w="1266676" h="1056032" extrusionOk="0">
                  <a:moveTo>
                    <a:pt x="1101761" y="1056032"/>
                  </a:moveTo>
                  <a:lnTo>
                    <a:pt x="164915" y="1056032"/>
                  </a:lnTo>
                  <a:cubicBezTo>
                    <a:pt x="73835" y="1056032"/>
                    <a:pt x="0" y="982197"/>
                    <a:pt x="0" y="891118"/>
                  </a:cubicBezTo>
                  <a:lnTo>
                    <a:pt x="0" y="164915"/>
                  </a:lnTo>
                  <a:cubicBezTo>
                    <a:pt x="0" y="73836"/>
                    <a:pt x="73835" y="0"/>
                    <a:pt x="164915" y="0"/>
                  </a:cubicBezTo>
                  <a:lnTo>
                    <a:pt x="1101761" y="0"/>
                  </a:lnTo>
                  <a:cubicBezTo>
                    <a:pt x="1192841" y="0"/>
                    <a:pt x="1266677" y="73836"/>
                    <a:pt x="1266677" y="164915"/>
                  </a:cubicBezTo>
                  <a:lnTo>
                    <a:pt x="1266677" y="891118"/>
                  </a:lnTo>
                  <a:cubicBezTo>
                    <a:pt x="1266677" y="982197"/>
                    <a:pt x="1192841" y="1056032"/>
                    <a:pt x="1101761" y="1056032"/>
                  </a:cubicBezTo>
                  <a:close/>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3" name="Google Shape;583;p35"/>
            <p:cNvSpPr/>
            <p:nvPr/>
          </p:nvSpPr>
          <p:spPr>
            <a:xfrm>
              <a:off x="5497928" y="1776815"/>
              <a:ext cx="34526" cy="34526"/>
            </a:xfrm>
            <a:custGeom>
              <a:avLst/>
              <a:gdLst/>
              <a:ahLst/>
              <a:cxnLst/>
              <a:rect l="l" t="t" r="r" b="b"/>
              <a:pathLst>
                <a:path w="71556" h="71556" extrusionOk="0">
                  <a:moveTo>
                    <a:pt x="71556" y="35778"/>
                  </a:moveTo>
                  <a:cubicBezTo>
                    <a:pt x="71556" y="16028"/>
                    <a:pt x="55528" y="0"/>
                    <a:pt x="35778" y="0"/>
                  </a:cubicBezTo>
                  <a:cubicBezTo>
                    <a:pt x="16028" y="0"/>
                    <a:pt x="0" y="16028"/>
                    <a:pt x="0" y="35778"/>
                  </a:cubicBezTo>
                  <a:cubicBezTo>
                    <a:pt x="0" y="55529"/>
                    <a:pt x="16028" y="71557"/>
                    <a:pt x="35778" y="71557"/>
                  </a:cubicBezTo>
                  <a:cubicBezTo>
                    <a:pt x="55528" y="71557"/>
                    <a:pt x="71556" y="55529"/>
                    <a:pt x="71556" y="3577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4" name="Google Shape;584;p35"/>
            <p:cNvSpPr/>
            <p:nvPr/>
          </p:nvSpPr>
          <p:spPr>
            <a:xfrm>
              <a:off x="5608451" y="1776815"/>
              <a:ext cx="34526" cy="34526"/>
            </a:xfrm>
            <a:custGeom>
              <a:avLst/>
              <a:gdLst/>
              <a:ahLst/>
              <a:cxnLst/>
              <a:rect l="l" t="t" r="r" b="b"/>
              <a:pathLst>
                <a:path w="71557" h="71556" extrusionOk="0">
                  <a:moveTo>
                    <a:pt x="71557" y="35778"/>
                  </a:moveTo>
                  <a:cubicBezTo>
                    <a:pt x="71557" y="16028"/>
                    <a:pt x="55528" y="0"/>
                    <a:pt x="35778" y="0"/>
                  </a:cubicBezTo>
                  <a:cubicBezTo>
                    <a:pt x="16028" y="0"/>
                    <a:pt x="0" y="16028"/>
                    <a:pt x="0" y="35778"/>
                  </a:cubicBezTo>
                  <a:cubicBezTo>
                    <a:pt x="0" y="55529"/>
                    <a:pt x="16028" y="71557"/>
                    <a:pt x="35778" y="71557"/>
                  </a:cubicBezTo>
                  <a:cubicBezTo>
                    <a:pt x="55528" y="71557"/>
                    <a:pt x="71557" y="55529"/>
                    <a:pt x="71557" y="35778"/>
                  </a:cubicBezTo>
                  <a:close/>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5" name="Google Shape;585;p35"/>
            <p:cNvSpPr/>
            <p:nvPr/>
          </p:nvSpPr>
          <p:spPr>
            <a:xfrm>
              <a:off x="5719011" y="1776815"/>
              <a:ext cx="34526" cy="34526"/>
            </a:xfrm>
            <a:custGeom>
              <a:avLst/>
              <a:gdLst/>
              <a:ahLst/>
              <a:cxnLst/>
              <a:rect l="l" t="t" r="r" b="b"/>
              <a:pathLst>
                <a:path w="71557" h="71556" extrusionOk="0">
                  <a:moveTo>
                    <a:pt x="71557" y="35778"/>
                  </a:moveTo>
                  <a:cubicBezTo>
                    <a:pt x="71557" y="16028"/>
                    <a:pt x="55529" y="0"/>
                    <a:pt x="35778" y="0"/>
                  </a:cubicBezTo>
                  <a:cubicBezTo>
                    <a:pt x="16028" y="0"/>
                    <a:pt x="0" y="16028"/>
                    <a:pt x="0" y="35778"/>
                  </a:cubicBezTo>
                  <a:cubicBezTo>
                    <a:pt x="0" y="55529"/>
                    <a:pt x="16028" y="71557"/>
                    <a:pt x="35778" y="71557"/>
                  </a:cubicBezTo>
                  <a:cubicBezTo>
                    <a:pt x="55529" y="71557"/>
                    <a:pt x="71557" y="55529"/>
                    <a:pt x="71557" y="3577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6" name="Google Shape;586;p35"/>
            <p:cNvSpPr/>
            <p:nvPr/>
          </p:nvSpPr>
          <p:spPr>
            <a:xfrm>
              <a:off x="5829571" y="1776815"/>
              <a:ext cx="34526" cy="34526"/>
            </a:xfrm>
            <a:custGeom>
              <a:avLst/>
              <a:gdLst/>
              <a:ahLst/>
              <a:cxnLst/>
              <a:rect l="l" t="t" r="r" b="b"/>
              <a:pathLst>
                <a:path w="71557" h="71556" extrusionOk="0">
                  <a:moveTo>
                    <a:pt x="71557" y="35778"/>
                  </a:moveTo>
                  <a:cubicBezTo>
                    <a:pt x="71557" y="16028"/>
                    <a:pt x="55529" y="0"/>
                    <a:pt x="35778" y="0"/>
                  </a:cubicBezTo>
                  <a:cubicBezTo>
                    <a:pt x="16028" y="0"/>
                    <a:pt x="0" y="16028"/>
                    <a:pt x="0" y="35778"/>
                  </a:cubicBezTo>
                  <a:cubicBezTo>
                    <a:pt x="0" y="55529"/>
                    <a:pt x="16028" y="71557"/>
                    <a:pt x="35778" y="71557"/>
                  </a:cubicBezTo>
                  <a:cubicBezTo>
                    <a:pt x="55529" y="71557"/>
                    <a:pt x="71557" y="55529"/>
                    <a:pt x="71557" y="35778"/>
                  </a:cubicBezTo>
                  <a:close/>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7" name="Google Shape;587;p35"/>
            <p:cNvSpPr/>
            <p:nvPr/>
          </p:nvSpPr>
          <p:spPr>
            <a:xfrm>
              <a:off x="5497928" y="1882549"/>
              <a:ext cx="34526" cy="34526"/>
            </a:xfrm>
            <a:custGeom>
              <a:avLst/>
              <a:gdLst/>
              <a:ahLst/>
              <a:cxnLst/>
              <a:rect l="l" t="t" r="r" b="b"/>
              <a:pathLst>
                <a:path w="71556" h="71556" extrusionOk="0">
                  <a:moveTo>
                    <a:pt x="71556" y="35778"/>
                  </a:moveTo>
                  <a:cubicBezTo>
                    <a:pt x="71556" y="16028"/>
                    <a:pt x="55528" y="0"/>
                    <a:pt x="35778" y="0"/>
                  </a:cubicBezTo>
                  <a:cubicBezTo>
                    <a:pt x="16028" y="0"/>
                    <a:pt x="0" y="16028"/>
                    <a:pt x="0" y="35778"/>
                  </a:cubicBezTo>
                  <a:cubicBezTo>
                    <a:pt x="0" y="55529"/>
                    <a:pt x="16028" y="71557"/>
                    <a:pt x="35778" y="71557"/>
                  </a:cubicBezTo>
                  <a:cubicBezTo>
                    <a:pt x="55528" y="71557"/>
                    <a:pt x="71556" y="55529"/>
                    <a:pt x="71556" y="35778"/>
                  </a:cubicBezTo>
                  <a:close/>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8" name="Google Shape;588;p35"/>
            <p:cNvSpPr/>
            <p:nvPr/>
          </p:nvSpPr>
          <p:spPr>
            <a:xfrm>
              <a:off x="5608451" y="1882549"/>
              <a:ext cx="34526" cy="34526"/>
            </a:xfrm>
            <a:custGeom>
              <a:avLst/>
              <a:gdLst/>
              <a:ahLst/>
              <a:cxnLst/>
              <a:rect l="l" t="t" r="r" b="b"/>
              <a:pathLst>
                <a:path w="71557" h="71556" extrusionOk="0">
                  <a:moveTo>
                    <a:pt x="71557" y="35778"/>
                  </a:moveTo>
                  <a:cubicBezTo>
                    <a:pt x="71557" y="16028"/>
                    <a:pt x="55528" y="0"/>
                    <a:pt x="35778" y="0"/>
                  </a:cubicBezTo>
                  <a:cubicBezTo>
                    <a:pt x="16028" y="0"/>
                    <a:pt x="0" y="16028"/>
                    <a:pt x="0" y="35778"/>
                  </a:cubicBezTo>
                  <a:cubicBezTo>
                    <a:pt x="0" y="55529"/>
                    <a:pt x="16028" y="71557"/>
                    <a:pt x="35778" y="71557"/>
                  </a:cubicBezTo>
                  <a:cubicBezTo>
                    <a:pt x="55528" y="71557"/>
                    <a:pt x="71557" y="55529"/>
                    <a:pt x="71557" y="35778"/>
                  </a:cubicBezTo>
                  <a:close/>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9" name="Google Shape;589;p35"/>
            <p:cNvSpPr/>
            <p:nvPr/>
          </p:nvSpPr>
          <p:spPr>
            <a:xfrm>
              <a:off x="5719011" y="1882549"/>
              <a:ext cx="34526" cy="34526"/>
            </a:xfrm>
            <a:custGeom>
              <a:avLst/>
              <a:gdLst/>
              <a:ahLst/>
              <a:cxnLst/>
              <a:rect l="l" t="t" r="r" b="b"/>
              <a:pathLst>
                <a:path w="71557" h="71556" extrusionOk="0">
                  <a:moveTo>
                    <a:pt x="71557" y="35778"/>
                  </a:moveTo>
                  <a:cubicBezTo>
                    <a:pt x="71557" y="16028"/>
                    <a:pt x="55529" y="0"/>
                    <a:pt x="35778" y="0"/>
                  </a:cubicBezTo>
                  <a:cubicBezTo>
                    <a:pt x="16028" y="0"/>
                    <a:pt x="0" y="16028"/>
                    <a:pt x="0" y="35778"/>
                  </a:cubicBezTo>
                  <a:cubicBezTo>
                    <a:pt x="0" y="55529"/>
                    <a:pt x="16028" y="71557"/>
                    <a:pt x="35778" y="71557"/>
                  </a:cubicBezTo>
                  <a:cubicBezTo>
                    <a:pt x="55529" y="71557"/>
                    <a:pt x="71557" y="55529"/>
                    <a:pt x="71557" y="35778"/>
                  </a:cubicBezTo>
                  <a:close/>
                </a:path>
              </a:pathLst>
            </a:custGeom>
            <a:solidFill>
              <a:srgbClr val="6E6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0" name="Google Shape;590;p35"/>
            <p:cNvSpPr/>
            <p:nvPr/>
          </p:nvSpPr>
          <p:spPr>
            <a:xfrm>
              <a:off x="5829571" y="1882549"/>
              <a:ext cx="34526" cy="34526"/>
            </a:xfrm>
            <a:custGeom>
              <a:avLst/>
              <a:gdLst/>
              <a:ahLst/>
              <a:cxnLst/>
              <a:rect l="l" t="t" r="r" b="b"/>
              <a:pathLst>
                <a:path w="71557" h="71556" extrusionOk="0">
                  <a:moveTo>
                    <a:pt x="71557" y="35778"/>
                  </a:moveTo>
                  <a:cubicBezTo>
                    <a:pt x="71557" y="16028"/>
                    <a:pt x="55529" y="0"/>
                    <a:pt x="35778" y="0"/>
                  </a:cubicBezTo>
                  <a:cubicBezTo>
                    <a:pt x="16028" y="0"/>
                    <a:pt x="0" y="16028"/>
                    <a:pt x="0" y="35778"/>
                  </a:cubicBezTo>
                  <a:cubicBezTo>
                    <a:pt x="0" y="55529"/>
                    <a:pt x="16028" y="71557"/>
                    <a:pt x="35778" y="71557"/>
                  </a:cubicBezTo>
                  <a:cubicBezTo>
                    <a:pt x="55529" y="71557"/>
                    <a:pt x="71557" y="55529"/>
                    <a:pt x="71557" y="3577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1" name="Google Shape;591;p35"/>
            <p:cNvSpPr/>
            <p:nvPr/>
          </p:nvSpPr>
          <p:spPr>
            <a:xfrm>
              <a:off x="5497928" y="1988320"/>
              <a:ext cx="34526" cy="34526"/>
            </a:xfrm>
            <a:custGeom>
              <a:avLst/>
              <a:gdLst/>
              <a:ahLst/>
              <a:cxnLst/>
              <a:rect l="l" t="t" r="r" b="b"/>
              <a:pathLst>
                <a:path w="71556" h="71556" extrusionOk="0">
                  <a:moveTo>
                    <a:pt x="71556" y="35778"/>
                  </a:moveTo>
                  <a:cubicBezTo>
                    <a:pt x="71556" y="16028"/>
                    <a:pt x="55528" y="0"/>
                    <a:pt x="35778" y="0"/>
                  </a:cubicBezTo>
                  <a:cubicBezTo>
                    <a:pt x="16028" y="0"/>
                    <a:pt x="0" y="16028"/>
                    <a:pt x="0" y="35778"/>
                  </a:cubicBezTo>
                  <a:cubicBezTo>
                    <a:pt x="0" y="55529"/>
                    <a:pt x="16028" y="71557"/>
                    <a:pt x="35778" y="71557"/>
                  </a:cubicBezTo>
                  <a:cubicBezTo>
                    <a:pt x="55528" y="71557"/>
                    <a:pt x="71556" y="55529"/>
                    <a:pt x="71556" y="35778"/>
                  </a:cubicBezTo>
                  <a:close/>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2" name="Google Shape;592;p35"/>
            <p:cNvSpPr/>
            <p:nvPr/>
          </p:nvSpPr>
          <p:spPr>
            <a:xfrm>
              <a:off x="5608451" y="1988320"/>
              <a:ext cx="34526" cy="34526"/>
            </a:xfrm>
            <a:custGeom>
              <a:avLst/>
              <a:gdLst/>
              <a:ahLst/>
              <a:cxnLst/>
              <a:rect l="l" t="t" r="r" b="b"/>
              <a:pathLst>
                <a:path w="71557" h="71556" extrusionOk="0">
                  <a:moveTo>
                    <a:pt x="71557" y="35778"/>
                  </a:moveTo>
                  <a:cubicBezTo>
                    <a:pt x="71557" y="16028"/>
                    <a:pt x="55528" y="0"/>
                    <a:pt x="35778" y="0"/>
                  </a:cubicBezTo>
                  <a:cubicBezTo>
                    <a:pt x="16028" y="0"/>
                    <a:pt x="0" y="16028"/>
                    <a:pt x="0" y="35778"/>
                  </a:cubicBezTo>
                  <a:cubicBezTo>
                    <a:pt x="0" y="55529"/>
                    <a:pt x="16028" y="71557"/>
                    <a:pt x="35778" y="71557"/>
                  </a:cubicBezTo>
                  <a:cubicBezTo>
                    <a:pt x="55528" y="71557"/>
                    <a:pt x="71557" y="55529"/>
                    <a:pt x="71557" y="35778"/>
                  </a:cubicBezTo>
                  <a:close/>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3" name="Google Shape;593;p35"/>
            <p:cNvSpPr/>
            <p:nvPr/>
          </p:nvSpPr>
          <p:spPr>
            <a:xfrm>
              <a:off x="5719011" y="1988320"/>
              <a:ext cx="34526" cy="34526"/>
            </a:xfrm>
            <a:custGeom>
              <a:avLst/>
              <a:gdLst/>
              <a:ahLst/>
              <a:cxnLst/>
              <a:rect l="l" t="t" r="r" b="b"/>
              <a:pathLst>
                <a:path w="71557" h="71556" extrusionOk="0">
                  <a:moveTo>
                    <a:pt x="71557" y="35778"/>
                  </a:moveTo>
                  <a:cubicBezTo>
                    <a:pt x="71557" y="16028"/>
                    <a:pt x="55529" y="0"/>
                    <a:pt x="35778" y="0"/>
                  </a:cubicBezTo>
                  <a:cubicBezTo>
                    <a:pt x="16028" y="0"/>
                    <a:pt x="0" y="16028"/>
                    <a:pt x="0" y="35778"/>
                  </a:cubicBezTo>
                  <a:cubicBezTo>
                    <a:pt x="0" y="55529"/>
                    <a:pt x="16028" y="71557"/>
                    <a:pt x="35778" y="71557"/>
                  </a:cubicBezTo>
                  <a:cubicBezTo>
                    <a:pt x="55529" y="71557"/>
                    <a:pt x="71557" y="55529"/>
                    <a:pt x="71557" y="35778"/>
                  </a:cubicBezTo>
                  <a:close/>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4" name="Google Shape;594;p35"/>
            <p:cNvSpPr/>
            <p:nvPr/>
          </p:nvSpPr>
          <p:spPr>
            <a:xfrm>
              <a:off x="5829571" y="1988320"/>
              <a:ext cx="34526" cy="34526"/>
            </a:xfrm>
            <a:custGeom>
              <a:avLst/>
              <a:gdLst/>
              <a:ahLst/>
              <a:cxnLst/>
              <a:rect l="l" t="t" r="r" b="b"/>
              <a:pathLst>
                <a:path w="71557" h="71556" extrusionOk="0">
                  <a:moveTo>
                    <a:pt x="71557" y="35778"/>
                  </a:moveTo>
                  <a:cubicBezTo>
                    <a:pt x="71557" y="16028"/>
                    <a:pt x="55529" y="0"/>
                    <a:pt x="35778" y="0"/>
                  </a:cubicBezTo>
                  <a:cubicBezTo>
                    <a:pt x="16028" y="0"/>
                    <a:pt x="0" y="16028"/>
                    <a:pt x="0" y="35778"/>
                  </a:cubicBezTo>
                  <a:cubicBezTo>
                    <a:pt x="0" y="55529"/>
                    <a:pt x="16028" y="71557"/>
                    <a:pt x="35778" y="71557"/>
                  </a:cubicBezTo>
                  <a:cubicBezTo>
                    <a:pt x="55529" y="71557"/>
                    <a:pt x="71557" y="55529"/>
                    <a:pt x="71557" y="35778"/>
                  </a:cubicBezTo>
                  <a:close/>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5" name="Google Shape;595;p35"/>
            <p:cNvSpPr/>
            <p:nvPr/>
          </p:nvSpPr>
          <p:spPr>
            <a:xfrm>
              <a:off x="5497928" y="2094090"/>
              <a:ext cx="34526" cy="34526"/>
            </a:xfrm>
            <a:custGeom>
              <a:avLst/>
              <a:gdLst/>
              <a:ahLst/>
              <a:cxnLst/>
              <a:rect l="l" t="t" r="r" b="b"/>
              <a:pathLst>
                <a:path w="71556" h="71556" extrusionOk="0">
                  <a:moveTo>
                    <a:pt x="71556" y="35778"/>
                  </a:moveTo>
                  <a:cubicBezTo>
                    <a:pt x="71556" y="16028"/>
                    <a:pt x="55528" y="0"/>
                    <a:pt x="35778" y="0"/>
                  </a:cubicBezTo>
                  <a:cubicBezTo>
                    <a:pt x="16028" y="0"/>
                    <a:pt x="0" y="16028"/>
                    <a:pt x="0" y="35778"/>
                  </a:cubicBezTo>
                  <a:cubicBezTo>
                    <a:pt x="0" y="55529"/>
                    <a:pt x="16028" y="71557"/>
                    <a:pt x="35778" y="71557"/>
                  </a:cubicBezTo>
                  <a:cubicBezTo>
                    <a:pt x="55528" y="71557"/>
                    <a:pt x="71556" y="55529"/>
                    <a:pt x="71556" y="35778"/>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6" name="Google Shape;596;p35"/>
            <p:cNvSpPr/>
            <p:nvPr/>
          </p:nvSpPr>
          <p:spPr>
            <a:xfrm>
              <a:off x="5608451" y="2094090"/>
              <a:ext cx="34526" cy="34526"/>
            </a:xfrm>
            <a:custGeom>
              <a:avLst/>
              <a:gdLst/>
              <a:ahLst/>
              <a:cxnLst/>
              <a:rect l="l" t="t" r="r" b="b"/>
              <a:pathLst>
                <a:path w="71557" h="71556" extrusionOk="0">
                  <a:moveTo>
                    <a:pt x="71557" y="35778"/>
                  </a:moveTo>
                  <a:cubicBezTo>
                    <a:pt x="71557" y="16028"/>
                    <a:pt x="55528" y="0"/>
                    <a:pt x="35778" y="0"/>
                  </a:cubicBezTo>
                  <a:cubicBezTo>
                    <a:pt x="16028" y="0"/>
                    <a:pt x="0" y="16028"/>
                    <a:pt x="0" y="35778"/>
                  </a:cubicBezTo>
                  <a:cubicBezTo>
                    <a:pt x="0" y="55529"/>
                    <a:pt x="16028" y="71557"/>
                    <a:pt x="35778" y="71557"/>
                  </a:cubicBezTo>
                  <a:cubicBezTo>
                    <a:pt x="55528" y="71557"/>
                    <a:pt x="71557" y="55529"/>
                    <a:pt x="71557" y="35778"/>
                  </a:cubicBezTo>
                  <a:close/>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7" name="Google Shape;597;p35"/>
            <p:cNvSpPr/>
            <p:nvPr/>
          </p:nvSpPr>
          <p:spPr>
            <a:xfrm>
              <a:off x="5719011" y="2094090"/>
              <a:ext cx="34526" cy="34526"/>
            </a:xfrm>
            <a:custGeom>
              <a:avLst/>
              <a:gdLst/>
              <a:ahLst/>
              <a:cxnLst/>
              <a:rect l="l" t="t" r="r" b="b"/>
              <a:pathLst>
                <a:path w="71557" h="71556" extrusionOk="0">
                  <a:moveTo>
                    <a:pt x="71557" y="35778"/>
                  </a:moveTo>
                  <a:cubicBezTo>
                    <a:pt x="71557" y="16028"/>
                    <a:pt x="55529" y="0"/>
                    <a:pt x="35778" y="0"/>
                  </a:cubicBezTo>
                  <a:cubicBezTo>
                    <a:pt x="16028" y="0"/>
                    <a:pt x="0" y="16028"/>
                    <a:pt x="0" y="35778"/>
                  </a:cubicBezTo>
                  <a:cubicBezTo>
                    <a:pt x="0" y="55529"/>
                    <a:pt x="16028" y="71557"/>
                    <a:pt x="35778" y="71557"/>
                  </a:cubicBezTo>
                  <a:cubicBezTo>
                    <a:pt x="55529" y="71557"/>
                    <a:pt x="71557" y="55529"/>
                    <a:pt x="71557" y="3577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8" name="Google Shape;598;p35"/>
            <p:cNvSpPr/>
            <p:nvPr/>
          </p:nvSpPr>
          <p:spPr>
            <a:xfrm>
              <a:off x="5829571" y="2094090"/>
              <a:ext cx="34526" cy="34526"/>
            </a:xfrm>
            <a:custGeom>
              <a:avLst/>
              <a:gdLst/>
              <a:ahLst/>
              <a:cxnLst/>
              <a:rect l="l" t="t" r="r" b="b"/>
              <a:pathLst>
                <a:path w="71557" h="71556" extrusionOk="0">
                  <a:moveTo>
                    <a:pt x="71557" y="35778"/>
                  </a:moveTo>
                  <a:cubicBezTo>
                    <a:pt x="71557" y="16028"/>
                    <a:pt x="55529" y="0"/>
                    <a:pt x="35778" y="0"/>
                  </a:cubicBezTo>
                  <a:cubicBezTo>
                    <a:pt x="16028" y="0"/>
                    <a:pt x="0" y="16028"/>
                    <a:pt x="0" y="35778"/>
                  </a:cubicBezTo>
                  <a:cubicBezTo>
                    <a:pt x="0" y="55529"/>
                    <a:pt x="16028" y="71557"/>
                    <a:pt x="35778" y="71557"/>
                  </a:cubicBezTo>
                  <a:cubicBezTo>
                    <a:pt x="55529" y="71557"/>
                    <a:pt x="71557" y="55529"/>
                    <a:pt x="71557" y="35778"/>
                  </a:cubicBezTo>
                  <a:close/>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8" name="Google Shape;575;p35"/>
          <p:cNvSpPr txBox="1">
            <a:spLocks/>
          </p:cNvSpPr>
          <p:nvPr/>
        </p:nvSpPr>
        <p:spPr>
          <a:xfrm>
            <a:off x="2061307" y="1086933"/>
            <a:ext cx="5212215" cy="881750"/>
          </a:xfrm>
          <a:prstGeom prst="rect">
            <a:avLst/>
          </a:prstGeom>
          <a:solidFill>
            <a:schemeClr val="bg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6000"/>
              <a:buFont typeface="Passion One"/>
              <a:buNone/>
              <a:defRPr sz="4800" b="0" i="0" u="none" strike="noStrike" cap="none">
                <a:solidFill>
                  <a:schemeClr val="dk1"/>
                </a:solidFill>
                <a:latin typeface="Passion One"/>
                <a:ea typeface="Passion One"/>
                <a:cs typeface="Passion One"/>
                <a:sym typeface="Passion One"/>
              </a:defRPr>
            </a:lvl1pPr>
            <a:lvl2pPr marR="0" lvl="1" algn="ctr" rtl="0">
              <a:lnSpc>
                <a:spcPct val="100000"/>
              </a:lnSpc>
              <a:spcBef>
                <a:spcPts val="0"/>
              </a:spcBef>
              <a:spcAft>
                <a:spcPts val="0"/>
              </a:spcAft>
              <a:buClr>
                <a:schemeClr val="dk1"/>
              </a:buClr>
              <a:buSzPts val="6000"/>
              <a:buFont typeface="Passion One"/>
              <a:buNone/>
              <a:defRPr sz="6000" b="0" i="0" u="none" strike="noStrike" cap="none">
                <a:solidFill>
                  <a:schemeClr val="dk1"/>
                </a:solidFill>
                <a:latin typeface="Passion One"/>
                <a:ea typeface="Passion One"/>
                <a:cs typeface="Passion One"/>
                <a:sym typeface="Passion One"/>
              </a:defRPr>
            </a:lvl2pPr>
            <a:lvl3pPr marR="0" lvl="2" algn="ctr" rtl="0">
              <a:lnSpc>
                <a:spcPct val="100000"/>
              </a:lnSpc>
              <a:spcBef>
                <a:spcPts val="0"/>
              </a:spcBef>
              <a:spcAft>
                <a:spcPts val="0"/>
              </a:spcAft>
              <a:buClr>
                <a:schemeClr val="dk1"/>
              </a:buClr>
              <a:buSzPts val="6000"/>
              <a:buFont typeface="Passion One"/>
              <a:buNone/>
              <a:defRPr sz="6000" b="0" i="0" u="none" strike="noStrike" cap="none">
                <a:solidFill>
                  <a:schemeClr val="dk1"/>
                </a:solidFill>
                <a:latin typeface="Passion One"/>
                <a:ea typeface="Passion One"/>
                <a:cs typeface="Passion One"/>
                <a:sym typeface="Passion One"/>
              </a:defRPr>
            </a:lvl3pPr>
            <a:lvl4pPr marR="0" lvl="3" algn="ctr" rtl="0">
              <a:lnSpc>
                <a:spcPct val="100000"/>
              </a:lnSpc>
              <a:spcBef>
                <a:spcPts val="0"/>
              </a:spcBef>
              <a:spcAft>
                <a:spcPts val="0"/>
              </a:spcAft>
              <a:buClr>
                <a:schemeClr val="dk1"/>
              </a:buClr>
              <a:buSzPts val="6000"/>
              <a:buFont typeface="Passion One"/>
              <a:buNone/>
              <a:defRPr sz="6000" b="0" i="0" u="none" strike="noStrike" cap="none">
                <a:solidFill>
                  <a:schemeClr val="dk1"/>
                </a:solidFill>
                <a:latin typeface="Passion One"/>
                <a:ea typeface="Passion One"/>
                <a:cs typeface="Passion One"/>
                <a:sym typeface="Passion One"/>
              </a:defRPr>
            </a:lvl4pPr>
            <a:lvl5pPr marR="0" lvl="4" algn="ctr" rtl="0">
              <a:lnSpc>
                <a:spcPct val="100000"/>
              </a:lnSpc>
              <a:spcBef>
                <a:spcPts val="0"/>
              </a:spcBef>
              <a:spcAft>
                <a:spcPts val="0"/>
              </a:spcAft>
              <a:buClr>
                <a:schemeClr val="dk1"/>
              </a:buClr>
              <a:buSzPts val="6000"/>
              <a:buFont typeface="Passion One"/>
              <a:buNone/>
              <a:defRPr sz="6000" b="0" i="0" u="none" strike="noStrike" cap="none">
                <a:solidFill>
                  <a:schemeClr val="dk1"/>
                </a:solidFill>
                <a:latin typeface="Passion One"/>
                <a:ea typeface="Passion One"/>
                <a:cs typeface="Passion One"/>
                <a:sym typeface="Passion One"/>
              </a:defRPr>
            </a:lvl5pPr>
            <a:lvl6pPr marR="0" lvl="5" algn="ctr" rtl="0">
              <a:lnSpc>
                <a:spcPct val="100000"/>
              </a:lnSpc>
              <a:spcBef>
                <a:spcPts val="0"/>
              </a:spcBef>
              <a:spcAft>
                <a:spcPts val="0"/>
              </a:spcAft>
              <a:buClr>
                <a:schemeClr val="dk1"/>
              </a:buClr>
              <a:buSzPts val="6000"/>
              <a:buFont typeface="Passion One"/>
              <a:buNone/>
              <a:defRPr sz="6000" b="0" i="0" u="none" strike="noStrike" cap="none">
                <a:solidFill>
                  <a:schemeClr val="dk1"/>
                </a:solidFill>
                <a:latin typeface="Passion One"/>
                <a:ea typeface="Passion One"/>
                <a:cs typeface="Passion One"/>
                <a:sym typeface="Passion One"/>
              </a:defRPr>
            </a:lvl6pPr>
            <a:lvl7pPr marR="0" lvl="6" algn="ctr" rtl="0">
              <a:lnSpc>
                <a:spcPct val="100000"/>
              </a:lnSpc>
              <a:spcBef>
                <a:spcPts val="0"/>
              </a:spcBef>
              <a:spcAft>
                <a:spcPts val="0"/>
              </a:spcAft>
              <a:buClr>
                <a:schemeClr val="dk1"/>
              </a:buClr>
              <a:buSzPts val="6000"/>
              <a:buFont typeface="Passion One"/>
              <a:buNone/>
              <a:defRPr sz="6000" b="0" i="0" u="none" strike="noStrike" cap="none">
                <a:solidFill>
                  <a:schemeClr val="dk1"/>
                </a:solidFill>
                <a:latin typeface="Passion One"/>
                <a:ea typeface="Passion One"/>
                <a:cs typeface="Passion One"/>
                <a:sym typeface="Passion One"/>
              </a:defRPr>
            </a:lvl7pPr>
            <a:lvl8pPr marR="0" lvl="7" algn="ctr" rtl="0">
              <a:lnSpc>
                <a:spcPct val="100000"/>
              </a:lnSpc>
              <a:spcBef>
                <a:spcPts val="0"/>
              </a:spcBef>
              <a:spcAft>
                <a:spcPts val="0"/>
              </a:spcAft>
              <a:buClr>
                <a:schemeClr val="dk1"/>
              </a:buClr>
              <a:buSzPts val="6000"/>
              <a:buFont typeface="Passion One"/>
              <a:buNone/>
              <a:defRPr sz="6000" b="0" i="0" u="none" strike="noStrike" cap="none">
                <a:solidFill>
                  <a:schemeClr val="dk1"/>
                </a:solidFill>
                <a:latin typeface="Passion One"/>
                <a:ea typeface="Passion One"/>
                <a:cs typeface="Passion One"/>
                <a:sym typeface="Passion One"/>
              </a:defRPr>
            </a:lvl8pPr>
            <a:lvl9pPr marR="0" lvl="8" algn="ctr" rtl="0">
              <a:lnSpc>
                <a:spcPct val="100000"/>
              </a:lnSpc>
              <a:spcBef>
                <a:spcPts val="0"/>
              </a:spcBef>
              <a:spcAft>
                <a:spcPts val="0"/>
              </a:spcAft>
              <a:buClr>
                <a:schemeClr val="dk1"/>
              </a:buClr>
              <a:buSzPts val="6000"/>
              <a:buFont typeface="Passion One"/>
              <a:buNone/>
              <a:defRPr sz="6000" b="0" i="0" u="none" strike="noStrike" cap="none">
                <a:solidFill>
                  <a:schemeClr val="dk1"/>
                </a:solidFill>
                <a:latin typeface="Passion One"/>
                <a:ea typeface="Passion One"/>
                <a:cs typeface="Passion One"/>
                <a:sym typeface="Passion One"/>
              </a:defRPr>
            </a:lvl9pPr>
          </a:lstStyle>
          <a:p>
            <a:r>
              <a:rPr lang="en-US" sz="4500" b="1">
                <a:latin typeface="Arial" panose="020B0604020202020204" pitchFamily="34" charset="0"/>
                <a:cs typeface="Arial" panose="020B0604020202020204" pitchFamily="34" charset="0"/>
              </a:rPr>
              <a:t>HOẠT ĐỘNG 6: </a:t>
            </a:r>
            <a:endParaRPr lang="en-US" sz="45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13845577"/>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E4EEFF"/>
        </a:solidFill>
        <a:effectLst/>
      </p:bgPr>
    </p:bg>
    <p:spTree>
      <p:nvGrpSpPr>
        <p:cNvPr id="1" name="Shape 233"/>
        <p:cNvGrpSpPr/>
        <p:nvPr/>
      </p:nvGrpSpPr>
      <p:grpSpPr>
        <a:xfrm>
          <a:off x="0" y="0"/>
          <a:ext cx="0" cy="0"/>
          <a:chOff x="0" y="0"/>
          <a:chExt cx="0" cy="0"/>
        </a:xfrm>
      </p:grpSpPr>
      <p:pic>
        <p:nvPicPr>
          <p:cNvPr id="234" name="Google Shape;234;p1"/>
          <p:cNvPicPr preferRelativeResize="0"/>
          <p:nvPr/>
        </p:nvPicPr>
        <p:blipFill rotWithShape="1">
          <a:blip r:embed="rId3">
            <a:alphaModFix/>
          </a:blip>
          <a:srcRect l="19098" r="5935" b="68133"/>
          <a:stretch/>
        </p:blipFill>
        <p:spPr>
          <a:xfrm>
            <a:off x="1" y="3637327"/>
            <a:ext cx="9144000" cy="1506173"/>
          </a:xfrm>
          <a:prstGeom prst="rect">
            <a:avLst/>
          </a:prstGeom>
          <a:noFill/>
          <a:ln>
            <a:noFill/>
          </a:ln>
        </p:spPr>
      </p:pic>
      <p:grpSp>
        <p:nvGrpSpPr>
          <p:cNvPr id="235" name="Google Shape;235;p1"/>
          <p:cNvGrpSpPr/>
          <p:nvPr/>
        </p:nvGrpSpPr>
        <p:grpSpPr>
          <a:xfrm>
            <a:off x="4260857" y="755322"/>
            <a:ext cx="4507007" cy="4046604"/>
            <a:chOff x="0" y="-38100"/>
            <a:chExt cx="2374061" cy="2131544"/>
          </a:xfrm>
        </p:grpSpPr>
        <p:sp>
          <p:nvSpPr>
            <p:cNvPr id="236" name="Google Shape;236;p1"/>
            <p:cNvSpPr/>
            <p:nvPr/>
          </p:nvSpPr>
          <p:spPr>
            <a:xfrm>
              <a:off x="0" y="0"/>
              <a:ext cx="2374061" cy="2093444"/>
            </a:xfrm>
            <a:custGeom>
              <a:avLst/>
              <a:gdLst/>
              <a:ahLst/>
              <a:cxnLst/>
              <a:rect l="l" t="t" r="r" b="b"/>
              <a:pathLst>
                <a:path w="2374061" h="2093444" extrusionOk="0">
                  <a:moveTo>
                    <a:pt x="43803" y="0"/>
                  </a:moveTo>
                  <a:lnTo>
                    <a:pt x="2330258" y="0"/>
                  </a:lnTo>
                  <a:cubicBezTo>
                    <a:pt x="2354450" y="0"/>
                    <a:pt x="2374061" y="19611"/>
                    <a:pt x="2374061" y="43803"/>
                  </a:cubicBezTo>
                  <a:lnTo>
                    <a:pt x="2374061" y="2049642"/>
                  </a:lnTo>
                  <a:cubicBezTo>
                    <a:pt x="2374061" y="2061259"/>
                    <a:pt x="2369446" y="2072400"/>
                    <a:pt x="2361231" y="2080615"/>
                  </a:cubicBezTo>
                  <a:cubicBezTo>
                    <a:pt x="2353017" y="2088829"/>
                    <a:pt x="2341875" y="2093444"/>
                    <a:pt x="2330258" y="2093444"/>
                  </a:cubicBezTo>
                  <a:lnTo>
                    <a:pt x="43803" y="2093444"/>
                  </a:lnTo>
                  <a:cubicBezTo>
                    <a:pt x="32185" y="2093444"/>
                    <a:pt x="21044" y="2088829"/>
                    <a:pt x="12830" y="2080615"/>
                  </a:cubicBezTo>
                  <a:cubicBezTo>
                    <a:pt x="4615" y="2072400"/>
                    <a:pt x="0" y="2061259"/>
                    <a:pt x="0" y="2049642"/>
                  </a:cubicBezTo>
                  <a:lnTo>
                    <a:pt x="0" y="43803"/>
                  </a:lnTo>
                  <a:cubicBezTo>
                    <a:pt x="0" y="32185"/>
                    <a:pt x="4615" y="21044"/>
                    <a:pt x="12830" y="12830"/>
                  </a:cubicBezTo>
                  <a:cubicBezTo>
                    <a:pt x="21044" y="4615"/>
                    <a:pt x="32185" y="0"/>
                    <a:pt x="43803" y="0"/>
                  </a:cubicBezTo>
                  <a:close/>
                </a:path>
              </a:pathLst>
            </a:custGeom>
            <a:solidFill>
              <a:srgbClr val="FFDC96"/>
            </a:solidFill>
            <a:ln>
              <a:noFill/>
            </a:ln>
          </p:spPr>
          <p:txBody>
            <a:bodyPr spcFirstLastPara="1" wrap="square" lIns="68569" tIns="68569" rIns="68569" bIns="68569" anchor="ctr" anchorCtr="0">
              <a:noAutofit/>
            </a:bodyPr>
            <a:lstStyle/>
            <a:p>
              <a:endParaRPr sz="1050"/>
            </a:p>
          </p:txBody>
        </p:sp>
        <p:sp>
          <p:nvSpPr>
            <p:cNvPr id="237" name="Google Shape;237;p1"/>
            <p:cNvSpPr txBox="1"/>
            <p:nvPr/>
          </p:nvSpPr>
          <p:spPr>
            <a:xfrm>
              <a:off x="0" y="-38100"/>
              <a:ext cx="812800" cy="850900"/>
            </a:xfrm>
            <a:prstGeom prst="rect">
              <a:avLst/>
            </a:prstGeom>
            <a:noFill/>
            <a:ln>
              <a:noFill/>
            </a:ln>
          </p:spPr>
          <p:txBody>
            <a:bodyPr spcFirstLastPara="1" wrap="square" lIns="25388" tIns="25388" rIns="25388" bIns="25388" anchor="ctr" anchorCtr="0">
              <a:noAutofit/>
            </a:bodyPr>
            <a:lstStyle/>
            <a:p>
              <a:pPr algn="ctr">
                <a:lnSpc>
                  <a:spcPct val="147750"/>
                </a:lnSpc>
              </a:pPr>
              <a:endParaRPr sz="900">
                <a:latin typeface="Calibri"/>
                <a:ea typeface="Calibri"/>
                <a:cs typeface="Calibri"/>
                <a:sym typeface="Calibri"/>
              </a:endParaRPr>
            </a:p>
          </p:txBody>
        </p:sp>
      </p:grpSp>
      <p:grpSp>
        <p:nvGrpSpPr>
          <p:cNvPr id="238" name="Google Shape;238;p1"/>
          <p:cNvGrpSpPr/>
          <p:nvPr/>
        </p:nvGrpSpPr>
        <p:grpSpPr>
          <a:xfrm>
            <a:off x="4094490" y="675054"/>
            <a:ext cx="4535161" cy="4030296"/>
            <a:chOff x="0" y="-38100"/>
            <a:chExt cx="2388891" cy="2122954"/>
          </a:xfrm>
        </p:grpSpPr>
        <p:sp>
          <p:nvSpPr>
            <p:cNvPr id="239" name="Google Shape;239;p1"/>
            <p:cNvSpPr/>
            <p:nvPr/>
          </p:nvSpPr>
          <p:spPr>
            <a:xfrm>
              <a:off x="0" y="0"/>
              <a:ext cx="2388891" cy="2084854"/>
            </a:xfrm>
            <a:custGeom>
              <a:avLst/>
              <a:gdLst/>
              <a:ahLst/>
              <a:cxnLst/>
              <a:rect l="l" t="t" r="r" b="b"/>
              <a:pathLst>
                <a:path w="2388891" h="2084854" extrusionOk="0">
                  <a:moveTo>
                    <a:pt x="43531" y="0"/>
                  </a:moveTo>
                  <a:lnTo>
                    <a:pt x="2345361" y="0"/>
                  </a:lnTo>
                  <a:cubicBezTo>
                    <a:pt x="2369402" y="0"/>
                    <a:pt x="2388891" y="19489"/>
                    <a:pt x="2388891" y="43531"/>
                  </a:cubicBezTo>
                  <a:lnTo>
                    <a:pt x="2388891" y="2041324"/>
                  </a:lnTo>
                  <a:cubicBezTo>
                    <a:pt x="2388891" y="2065365"/>
                    <a:pt x="2369402" y="2084854"/>
                    <a:pt x="2345361" y="2084854"/>
                  </a:cubicBezTo>
                  <a:lnTo>
                    <a:pt x="43531" y="2084854"/>
                  </a:lnTo>
                  <a:cubicBezTo>
                    <a:pt x="19489" y="2084854"/>
                    <a:pt x="0" y="2065365"/>
                    <a:pt x="0" y="2041324"/>
                  </a:cubicBezTo>
                  <a:lnTo>
                    <a:pt x="0" y="43531"/>
                  </a:lnTo>
                  <a:cubicBezTo>
                    <a:pt x="0" y="19489"/>
                    <a:pt x="19489" y="0"/>
                    <a:pt x="43531" y="0"/>
                  </a:cubicBezTo>
                  <a:close/>
                </a:path>
              </a:pathLst>
            </a:custGeom>
            <a:solidFill>
              <a:srgbClr val="FEEDAA"/>
            </a:solidFill>
            <a:ln>
              <a:noFill/>
            </a:ln>
          </p:spPr>
          <p:txBody>
            <a:bodyPr spcFirstLastPara="1" wrap="square" lIns="68569" tIns="68569" rIns="68569" bIns="68569" anchor="ctr" anchorCtr="0">
              <a:noAutofit/>
            </a:bodyPr>
            <a:lstStyle/>
            <a:p>
              <a:endParaRPr sz="1050"/>
            </a:p>
          </p:txBody>
        </p:sp>
        <p:sp>
          <p:nvSpPr>
            <p:cNvPr id="240" name="Google Shape;240;p1"/>
            <p:cNvSpPr txBox="1"/>
            <p:nvPr/>
          </p:nvSpPr>
          <p:spPr>
            <a:xfrm>
              <a:off x="0" y="-38100"/>
              <a:ext cx="812800" cy="850900"/>
            </a:xfrm>
            <a:prstGeom prst="rect">
              <a:avLst/>
            </a:prstGeom>
            <a:noFill/>
            <a:ln>
              <a:noFill/>
            </a:ln>
          </p:spPr>
          <p:txBody>
            <a:bodyPr spcFirstLastPara="1" wrap="square" lIns="25388" tIns="25388" rIns="25388" bIns="25388" anchor="ctr" anchorCtr="0">
              <a:noAutofit/>
            </a:bodyPr>
            <a:lstStyle/>
            <a:p>
              <a:pPr algn="ctr">
                <a:lnSpc>
                  <a:spcPct val="147750"/>
                </a:lnSpc>
              </a:pPr>
              <a:endParaRPr sz="900">
                <a:latin typeface="Calibri"/>
                <a:ea typeface="Calibri"/>
                <a:cs typeface="Calibri"/>
                <a:sym typeface="Calibri"/>
              </a:endParaRPr>
            </a:p>
          </p:txBody>
        </p:sp>
      </p:grpSp>
      <p:pic>
        <p:nvPicPr>
          <p:cNvPr id="241" name="Google Shape;241;p1"/>
          <p:cNvPicPr preferRelativeResize="0"/>
          <p:nvPr/>
        </p:nvPicPr>
        <p:blipFill rotWithShape="1">
          <a:blip r:embed="rId4">
            <a:alphaModFix/>
          </a:blip>
          <a:srcRect l="17884"/>
          <a:stretch/>
        </p:blipFill>
        <p:spPr>
          <a:xfrm>
            <a:off x="1049089" y="2744526"/>
            <a:ext cx="2455133" cy="2071732"/>
          </a:xfrm>
          <a:prstGeom prst="rect">
            <a:avLst/>
          </a:prstGeom>
          <a:noFill/>
          <a:ln>
            <a:noFill/>
          </a:ln>
        </p:spPr>
      </p:pic>
      <p:pic>
        <p:nvPicPr>
          <p:cNvPr id="242" name="Google Shape;242;p1"/>
          <p:cNvPicPr preferRelativeResize="0"/>
          <p:nvPr/>
        </p:nvPicPr>
        <p:blipFill rotWithShape="1">
          <a:blip r:embed="rId5">
            <a:alphaModFix/>
          </a:blip>
          <a:srcRect/>
          <a:stretch/>
        </p:blipFill>
        <p:spPr>
          <a:xfrm>
            <a:off x="316638" y="3770044"/>
            <a:ext cx="1615649" cy="1149131"/>
          </a:xfrm>
          <a:prstGeom prst="rect">
            <a:avLst/>
          </a:prstGeom>
          <a:noFill/>
          <a:ln>
            <a:noFill/>
          </a:ln>
        </p:spPr>
      </p:pic>
      <p:pic>
        <p:nvPicPr>
          <p:cNvPr id="243" name="Google Shape;243;p1"/>
          <p:cNvPicPr preferRelativeResize="0"/>
          <p:nvPr/>
        </p:nvPicPr>
        <p:blipFill rotWithShape="1">
          <a:blip r:embed="rId6">
            <a:alphaModFix/>
          </a:blip>
          <a:srcRect/>
          <a:stretch/>
        </p:blipFill>
        <p:spPr>
          <a:xfrm>
            <a:off x="1200041" y="204458"/>
            <a:ext cx="1036258" cy="712427"/>
          </a:xfrm>
          <a:prstGeom prst="rect">
            <a:avLst/>
          </a:prstGeom>
          <a:noFill/>
          <a:ln>
            <a:noFill/>
          </a:ln>
        </p:spPr>
      </p:pic>
      <p:pic>
        <p:nvPicPr>
          <p:cNvPr id="244" name="Google Shape;244;p1"/>
          <p:cNvPicPr preferRelativeResize="0"/>
          <p:nvPr/>
        </p:nvPicPr>
        <p:blipFill rotWithShape="1">
          <a:blip r:embed="rId7">
            <a:alphaModFix/>
          </a:blip>
          <a:srcRect/>
          <a:stretch/>
        </p:blipFill>
        <p:spPr>
          <a:xfrm>
            <a:off x="3037228" y="987923"/>
            <a:ext cx="735839" cy="454381"/>
          </a:xfrm>
          <a:prstGeom prst="rect">
            <a:avLst/>
          </a:prstGeom>
          <a:noFill/>
          <a:ln>
            <a:noFill/>
          </a:ln>
        </p:spPr>
      </p:pic>
      <p:pic>
        <p:nvPicPr>
          <p:cNvPr id="245" name="Google Shape;245;p1"/>
          <p:cNvPicPr preferRelativeResize="0"/>
          <p:nvPr/>
        </p:nvPicPr>
        <p:blipFill rotWithShape="1">
          <a:blip r:embed="rId8">
            <a:alphaModFix/>
          </a:blip>
          <a:srcRect/>
          <a:stretch/>
        </p:blipFill>
        <p:spPr>
          <a:xfrm>
            <a:off x="1159884" y="1575654"/>
            <a:ext cx="2139037" cy="2337745"/>
          </a:xfrm>
          <a:prstGeom prst="rect">
            <a:avLst/>
          </a:prstGeom>
          <a:noFill/>
          <a:ln>
            <a:noFill/>
          </a:ln>
        </p:spPr>
      </p:pic>
      <p:pic>
        <p:nvPicPr>
          <p:cNvPr id="246" name="Google Shape;246;p1"/>
          <p:cNvPicPr preferRelativeResize="0"/>
          <p:nvPr/>
        </p:nvPicPr>
        <p:blipFill rotWithShape="1">
          <a:blip r:embed="rId9">
            <a:alphaModFix/>
          </a:blip>
          <a:srcRect/>
          <a:stretch/>
        </p:blipFill>
        <p:spPr>
          <a:xfrm>
            <a:off x="851662" y="4048081"/>
            <a:ext cx="1212505" cy="881592"/>
          </a:xfrm>
          <a:prstGeom prst="rect">
            <a:avLst/>
          </a:prstGeom>
          <a:noFill/>
          <a:ln>
            <a:noFill/>
          </a:ln>
        </p:spPr>
      </p:pic>
      <p:pic>
        <p:nvPicPr>
          <p:cNvPr id="247" name="Google Shape;247;p1"/>
          <p:cNvPicPr preferRelativeResize="0"/>
          <p:nvPr/>
        </p:nvPicPr>
        <p:blipFill rotWithShape="1">
          <a:blip r:embed="rId9">
            <a:alphaModFix/>
          </a:blip>
          <a:srcRect/>
          <a:stretch/>
        </p:blipFill>
        <p:spPr>
          <a:xfrm>
            <a:off x="2384897" y="4048081"/>
            <a:ext cx="1274918" cy="926972"/>
          </a:xfrm>
          <a:prstGeom prst="rect">
            <a:avLst/>
          </a:prstGeom>
          <a:noFill/>
          <a:ln>
            <a:noFill/>
          </a:ln>
        </p:spPr>
      </p:pic>
      <p:pic>
        <p:nvPicPr>
          <p:cNvPr id="248" name="Google Shape;248;p1"/>
          <p:cNvPicPr preferRelativeResize="0"/>
          <p:nvPr/>
        </p:nvPicPr>
        <p:blipFill rotWithShape="1">
          <a:blip r:embed="rId10">
            <a:alphaModFix/>
          </a:blip>
          <a:srcRect/>
          <a:stretch/>
        </p:blipFill>
        <p:spPr>
          <a:xfrm>
            <a:off x="1659487" y="3790739"/>
            <a:ext cx="1377740" cy="1128435"/>
          </a:xfrm>
          <a:prstGeom prst="rect">
            <a:avLst/>
          </a:prstGeom>
          <a:noFill/>
          <a:ln>
            <a:noFill/>
          </a:ln>
        </p:spPr>
      </p:pic>
      <p:pic>
        <p:nvPicPr>
          <p:cNvPr id="249" name="Google Shape;249;p1"/>
          <p:cNvPicPr preferRelativeResize="0"/>
          <p:nvPr/>
        </p:nvPicPr>
        <p:blipFill rotWithShape="1">
          <a:blip r:embed="rId11">
            <a:alphaModFix/>
          </a:blip>
          <a:srcRect/>
          <a:stretch/>
        </p:blipFill>
        <p:spPr>
          <a:xfrm>
            <a:off x="2276655" y="3790739"/>
            <a:ext cx="1665115" cy="1184313"/>
          </a:xfrm>
          <a:prstGeom prst="rect">
            <a:avLst/>
          </a:prstGeom>
          <a:noFill/>
          <a:ln>
            <a:noFill/>
          </a:ln>
        </p:spPr>
      </p:pic>
      <p:pic>
        <p:nvPicPr>
          <p:cNvPr id="250" name="Google Shape;250;p1"/>
          <p:cNvPicPr preferRelativeResize="0"/>
          <p:nvPr/>
        </p:nvPicPr>
        <p:blipFill rotWithShape="1">
          <a:blip r:embed="rId12">
            <a:alphaModFix/>
          </a:blip>
          <a:srcRect/>
          <a:stretch/>
        </p:blipFill>
        <p:spPr>
          <a:xfrm rot="10276833">
            <a:off x="5370574" y="499511"/>
            <a:ext cx="1982990" cy="495748"/>
          </a:xfrm>
          <a:prstGeom prst="rect">
            <a:avLst/>
          </a:prstGeom>
          <a:noFill/>
          <a:ln>
            <a:noFill/>
          </a:ln>
        </p:spPr>
      </p:pic>
      <p:sp>
        <p:nvSpPr>
          <p:cNvPr id="251" name="Google Shape;251;p1"/>
          <p:cNvSpPr txBox="1"/>
          <p:nvPr/>
        </p:nvSpPr>
        <p:spPr>
          <a:xfrm>
            <a:off x="4108566" y="1172220"/>
            <a:ext cx="4507007" cy="2285241"/>
          </a:xfrm>
          <a:prstGeom prst="rect">
            <a:avLst/>
          </a:prstGeom>
          <a:noFill/>
          <a:ln>
            <a:noFill/>
          </a:ln>
        </p:spPr>
        <p:txBody>
          <a:bodyPr spcFirstLastPara="1" wrap="square" lIns="0" tIns="0" rIns="0" bIns="0" anchor="t" anchorCtr="0">
            <a:spAutoFit/>
          </a:bodyPr>
          <a:lstStyle/>
          <a:p>
            <a:pPr algn="ctr">
              <a:lnSpc>
                <a:spcPct val="150000"/>
              </a:lnSpc>
            </a:pPr>
            <a:r>
              <a:rPr lang="en-US" sz="4950" b="1">
                <a:solidFill>
                  <a:srgbClr val="5C5C82"/>
                </a:solidFill>
              </a:rPr>
              <a:t>TƯỚI HOA TRONG CHẬU</a:t>
            </a:r>
            <a:endParaRPr sz="1050"/>
          </a:p>
        </p:txBody>
      </p:sp>
      <p:grpSp>
        <p:nvGrpSpPr>
          <p:cNvPr id="252" name="Google Shape;252;p1"/>
          <p:cNvGrpSpPr/>
          <p:nvPr/>
        </p:nvGrpSpPr>
        <p:grpSpPr>
          <a:xfrm>
            <a:off x="5224054" y="3595049"/>
            <a:ext cx="2583732" cy="614751"/>
            <a:chOff x="4287584" y="2806482"/>
            <a:chExt cx="5167464" cy="1229503"/>
          </a:xfrm>
        </p:grpSpPr>
        <p:sp>
          <p:nvSpPr>
            <p:cNvPr id="253" name="Google Shape;253;p1"/>
            <p:cNvSpPr/>
            <p:nvPr/>
          </p:nvSpPr>
          <p:spPr>
            <a:xfrm rot="-254175">
              <a:off x="4287584" y="2806482"/>
              <a:ext cx="5167464" cy="1229503"/>
            </a:xfrm>
            <a:custGeom>
              <a:avLst/>
              <a:gdLst/>
              <a:ahLst/>
              <a:cxnLst/>
              <a:rect l="l" t="t" r="r" b="b"/>
              <a:pathLst>
                <a:path w="6284414" h="1610114" extrusionOk="0">
                  <a:moveTo>
                    <a:pt x="5345514" y="1598927"/>
                  </a:moveTo>
                  <a:cubicBezTo>
                    <a:pt x="5345514" y="1598927"/>
                    <a:pt x="4925761" y="1610114"/>
                    <a:pt x="4463177" y="1607493"/>
                  </a:cubicBezTo>
                  <a:cubicBezTo>
                    <a:pt x="2350089" y="1605330"/>
                    <a:pt x="1057073" y="1597506"/>
                    <a:pt x="1057073" y="1597506"/>
                  </a:cubicBezTo>
                  <a:cubicBezTo>
                    <a:pt x="812931" y="1588672"/>
                    <a:pt x="565145" y="1571691"/>
                    <a:pt x="398404" y="1513513"/>
                  </a:cubicBezTo>
                  <a:cubicBezTo>
                    <a:pt x="120505" y="1416551"/>
                    <a:pt x="0" y="1239023"/>
                    <a:pt x="0" y="709996"/>
                  </a:cubicBezTo>
                  <a:lnTo>
                    <a:pt x="0" y="709991"/>
                  </a:lnTo>
                  <a:cubicBezTo>
                    <a:pt x="8536" y="440430"/>
                    <a:pt x="34263" y="311302"/>
                    <a:pt x="140291" y="225758"/>
                  </a:cubicBezTo>
                  <a:cubicBezTo>
                    <a:pt x="342602" y="62530"/>
                    <a:pt x="736658" y="7673"/>
                    <a:pt x="1155311" y="7673"/>
                  </a:cubicBezTo>
                  <a:cubicBezTo>
                    <a:pt x="1155311" y="7673"/>
                    <a:pt x="1551711" y="15681"/>
                    <a:pt x="3801476" y="7673"/>
                  </a:cubicBezTo>
                  <a:cubicBezTo>
                    <a:pt x="4706835" y="0"/>
                    <a:pt x="5170762" y="7673"/>
                    <a:pt x="5170762" y="7673"/>
                  </a:cubicBezTo>
                  <a:cubicBezTo>
                    <a:pt x="5539070" y="15152"/>
                    <a:pt x="5902383" y="84484"/>
                    <a:pt x="6100123" y="207066"/>
                  </a:cubicBezTo>
                  <a:cubicBezTo>
                    <a:pt x="6251140" y="300683"/>
                    <a:pt x="6284414" y="425358"/>
                    <a:pt x="6275274" y="709996"/>
                  </a:cubicBezTo>
                  <a:lnTo>
                    <a:pt x="6275274" y="710001"/>
                  </a:lnTo>
                  <a:cubicBezTo>
                    <a:pt x="6275274" y="1356988"/>
                    <a:pt x="5992277" y="1571086"/>
                    <a:pt x="5345514" y="1598927"/>
                  </a:cubicBezTo>
                  <a:close/>
                </a:path>
              </a:pathLst>
            </a:custGeom>
            <a:solidFill>
              <a:srgbClr val="98C8BB"/>
            </a:solidFill>
            <a:ln>
              <a:noFill/>
            </a:ln>
          </p:spPr>
          <p:txBody>
            <a:bodyPr spcFirstLastPara="1" wrap="square" lIns="68569" tIns="68569" rIns="68569" bIns="68569" anchor="ctr" anchorCtr="0">
              <a:noAutofit/>
            </a:bodyPr>
            <a:lstStyle/>
            <a:p>
              <a:endParaRPr sz="1050"/>
            </a:p>
          </p:txBody>
        </p:sp>
        <p:sp>
          <p:nvSpPr>
            <p:cNvPr id="254" name="Google Shape;254;p1"/>
            <p:cNvSpPr txBox="1"/>
            <p:nvPr/>
          </p:nvSpPr>
          <p:spPr>
            <a:xfrm rot="21319842">
              <a:off x="4554204" y="3005736"/>
              <a:ext cx="4700052" cy="830997"/>
            </a:xfrm>
            <a:prstGeom prst="rect">
              <a:avLst/>
            </a:prstGeom>
            <a:noFill/>
            <a:ln>
              <a:noFill/>
            </a:ln>
          </p:spPr>
          <p:txBody>
            <a:bodyPr spcFirstLastPara="1" wrap="square" lIns="0" tIns="0" rIns="0" bIns="0" anchor="t" anchorCtr="0">
              <a:spAutoFit/>
            </a:bodyPr>
            <a:lstStyle/>
            <a:p>
              <a:pPr algn="ctr"/>
              <a:r>
                <a:rPr lang="en-US" sz="2700" b="1">
                  <a:solidFill>
                    <a:srgbClr val="FAFAF7"/>
                  </a:solidFill>
                </a:rPr>
                <a:t>TRÒ CHƠI</a:t>
              </a:r>
              <a:endParaRPr sz="2700" b="1">
                <a:solidFill>
                  <a:srgbClr val="FAFAF7"/>
                </a:solidFill>
              </a:endParaRPr>
            </a:p>
          </p:txBody>
        </p:sp>
      </p:grpSp>
      <p:pic>
        <p:nvPicPr>
          <p:cNvPr id="255" name="Google Shape;255;p1"/>
          <p:cNvPicPr preferRelativeResize="0"/>
          <p:nvPr/>
        </p:nvPicPr>
        <p:blipFill rotWithShape="1">
          <a:blip r:embed="rId13">
            <a:alphaModFix/>
          </a:blip>
          <a:srcRect/>
          <a:stretch/>
        </p:blipFill>
        <p:spPr>
          <a:xfrm>
            <a:off x="174516" y="688112"/>
            <a:ext cx="1136546" cy="1083981"/>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E4EEFF"/>
        </a:solidFill>
        <a:effectLst/>
      </p:bgPr>
    </p:bg>
    <p:spTree>
      <p:nvGrpSpPr>
        <p:cNvPr id="1" name="Shape 259"/>
        <p:cNvGrpSpPr/>
        <p:nvPr/>
      </p:nvGrpSpPr>
      <p:grpSpPr>
        <a:xfrm>
          <a:off x="0" y="0"/>
          <a:ext cx="0" cy="0"/>
          <a:chOff x="0" y="0"/>
          <a:chExt cx="0" cy="0"/>
        </a:xfrm>
      </p:grpSpPr>
      <p:pic>
        <p:nvPicPr>
          <p:cNvPr id="260" name="Google Shape;260;p2"/>
          <p:cNvPicPr preferRelativeResize="0"/>
          <p:nvPr/>
        </p:nvPicPr>
        <p:blipFill rotWithShape="1">
          <a:blip r:embed="rId3">
            <a:alphaModFix/>
          </a:blip>
          <a:srcRect l="19098" r="5935" b="68133"/>
          <a:stretch/>
        </p:blipFill>
        <p:spPr>
          <a:xfrm>
            <a:off x="1" y="3637327"/>
            <a:ext cx="9144000" cy="1506173"/>
          </a:xfrm>
          <a:prstGeom prst="rect">
            <a:avLst/>
          </a:prstGeom>
          <a:noFill/>
          <a:ln>
            <a:noFill/>
          </a:ln>
        </p:spPr>
      </p:pic>
      <p:pic>
        <p:nvPicPr>
          <p:cNvPr id="261" name="Google Shape;261;p2"/>
          <p:cNvPicPr preferRelativeResize="0"/>
          <p:nvPr/>
        </p:nvPicPr>
        <p:blipFill rotWithShape="1">
          <a:blip r:embed="rId4">
            <a:alphaModFix/>
          </a:blip>
          <a:srcRect/>
          <a:stretch/>
        </p:blipFill>
        <p:spPr>
          <a:xfrm>
            <a:off x="1266111" y="4623256"/>
            <a:ext cx="1000711" cy="516617"/>
          </a:xfrm>
          <a:prstGeom prst="rect">
            <a:avLst/>
          </a:prstGeom>
          <a:noFill/>
          <a:ln>
            <a:noFill/>
          </a:ln>
        </p:spPr>
      </p:pic>
      <p:grpSp>
        <p:nvGrpSpPr>
          <p:cNvPr id="262" name="Google Shape;262;p2"/>
          <p:cNvGrpSpPr/>
          <p:nvPr/>
        </p:nvGrpSpPr>
        <p:grpSpPr>
          <a:xfrm>
            <a:off x="-25386" y="4057969"/>
            <a:ext cx="1216478" cy="1085531"/>
            <a:chOff x="12922445" y="7368188"/>
            <a:chExt cx="2432955" cy="2171063"/>
          </a:xfrm>
        </p:grpSpPr>
        <p:pic>
          <p:nvPicPr>
            <p:cNvPr id="263" name="Google Shape;263;p2"/>
            <p:cNvPicPr preferRelativeResize="0"/>
            <p:nvPr/>
          </p:nvPicPr>
          <p:blipFill rotWithShape="1">
            <a:blip r:embed="rId5">
              <a:alphaModFix/>
            </a:blip>
            <a:srcRect/>
            <a:stretch/>
          </p:blipFill>
          <p:spPr>
            <a:xfrm>
              <a:off x="12922445" y="7368188"/>
              <a:ext cx="1432244" cy="1569959"/>
            </a:xfrm>
            <a:prstGeom prst="rect">
              <a:avLst/>
            </a:prstGeom>
            <a:noFill/>
            <a:ln>
              <a:noFill/>
            </a:ln>
          </p:spPr>
        </p:pic>
        <p:pic>
          <p:nvPicPr>
            <p:cNvPr id="264" name="Google Shape;264;p2"/>
            <p:cNvPicPr preferRelativeResize="0"/>
            <p:nvPr/>
          </p:nvPicPr>
          <p:blipFill rotWithShape="1">
            <a:blip r:embed="rId4">
              <a:alphaModFix/>
            </a:blip>
            <a:srcRect/>
            <a:stretch/>
          </p:blipFill>
          <p:spPr>
            <a:xfrm>
              <a:off x="13353978" y="8498764"/>
              <a:ext cx="2001422" cy="1033234"/>
            </a:xfrm>
            <a:prstGeom prst="rect">
              <a:avLst/>
            </a:prstGeom>
            <a:noFill/>
            <a:ln>
              <a:noFill/>
            </a:ln>
          </p:spPr>
        </p:pic>
        <p:pic>
          <p:nvPicPr>
            <p:cNvPr id="265" name="Google Shape;265;p2"/>
            <p:cNvPicPr preferRelativeResize="0"/>
            <p:nvPr/>
          </p:nvPicPr>
          <p:blipFill rotWithShape="1">
            <a:blip r:embed="rId6">
              <a:alphaModFix/>
            </a:blip>
            <a:srcRect l="218" r="219"/>
            <a:stretch/>
          </p:blipFill>
          <p:spPr>
            <a:xfrm>
              <a:off x="14367560" y="8833553"/>
              <a:ext cx="987839" cy="705698"/>
            </a:xfrm>
            <a:prstGeom prst="rect">
              <a:avLst/>
            </a:prstGeom>
            <a:noFill/>
            <a:ln>
              <a:noFill/>
            </a:ln>
          </p:spPr>
        </p:pic>
      </p:grpSp>
      <p:pic>
        <p:nvPicPr>
          <p:cNvPr id="266" name="Google Shape;266;p2"/>
          <p:cNvPicPr preferRelativeResize="0"/>
          <p:nvPr/>
        </p:nvPicPr>
        <p:blipFill rotWithShape="1">
          <a:blip r:embed="rId7">
            <a:alphaModFix/>
          </a:blip>
          <a:srcRect/>
          <a:stretch/>
        </p:blipFill>
        <p:spPr>
          <a:xfrm rot="-1511033">
            <a:off x="85958" y="109595"/>
            <a:ext cx="665195" cy="671915"/>
          </a:xfrm>
          <a:prstGeom prst="rect">
            <a:avLst/>
          </a:prstGeom>
          <a:noFill/>
          <a:ln>
            <a:noFill/>
          </a:ln>
        </p:spPr>
      </p:pic>
      <p:pic>
        <p:nvPicPr>
          <p:cNvPr id="267" name="Google Shape;267;p2"/>
          <p:cNvPicPr preferRelativeResize="0"/>
          <p:nvPr/>
        </p:nvPicPr>
        <p:blipFill rotWithShape="1">
          <a:blip r:embed="rId8">
            <a:alphaModFix/>
          </a:blip>
          <a:srcRect/>
          <a:stretch/>
        </p:blipFill>
        <p:spPr>
          <a:xfrm>
            <a:off x="8208285" y="139626"/>
            <a:ext cx="768052" cy="603880"/>
          </a:xfrm>
          <a:prstGeom prst="rect">
            <a:avLst/>
          </a:prstGeom>
          <a:noFill/>
          <a:ln>
            <a:noFill/>
          </a:ln>
        </p:spPr>
      </p:pic>
      <p:pic>
        <p:nvPicPr>
          <p:cNvPr id="268" name="Google Shape;268;p2"/>
          <p:cNvPicPr preferRelativeResize="0"/>
          <p:nvPr/>
        </p:nvPicPr>
        <p:blipFill rotWithShape="1">
          <a:blip r:embed="rId9">
            <a:alphaModFix/>
          </a:blip>
          <a:srcRect/>
          <a:stretch/>
        </p:blipFill>
        <p:spPr>
          <a:xfrm>
            <a:off x="4669793" y="139626"/>
            <a:ext cx="522264" cy="374725"/>
          </a:xfrm>
          <a:prstGeom prst="rect">
            <a:avLst/>
          </a:prstGeom>
          <a:noFill/>
          <a:ln>
            <a:noFill/>
          </a:ln>
        </p:spPr>
      </p:pic>
      <p:pic>
        <p:nvPicPr>
          <p:cNvPr id="269" name="Google Shape;269;p2"/>
          <p:cNvPicPr preferRelativeResize="0"/>
          <p:nvPr/>
        </p:nvPicPr>
        <p:blipFill rotWithShape="1">
          <a:blip r:embed="rId10">
            <a:alphaModFix/>
          </a:blip>
          <a:srcRect/>
          <a:stretch/>
        </p:blipFill>
        <p:spPr>
          <a:xfrm>
            <a:off x="7681392" y="449395"/>
            <a:ext cx="305704" cy="232080"/>
          </a:xfrm>
          <a:prstGeom prst="rect">
            <a:avLst/>
          </a:prstGeom>
          <a:noFill/>
          <a:ln>
            <a:noFill/>
          </a:ln>
        </p:spPr>
      </p:pic>
      <p:pic>
        <p:nvPicPr>
          <p:cNvPr id="270" name="Google Shape;270;p2">
            <a:hlinkClick r:id="rId11" action="ppaction://hlinksldjump"/>
          </p:cNvPr>
          <p:cNvPicPr preferRelativeResize="0"/>
          <p:nvPr/>
        </p:nvPicPr>
        <p:blipFill rotWithShape="1">
          <a:blip r:embed="rId12">
            <a:alphaModFix/>
            <a:duotone>
              <a:schemeClr val="accent4">
                <a:shade val="45000"/>
                <a:satMod val="135000"/>
              </a:schemeClr>
              <a:prstClr val="white"/>
            </a:duotone>
          </a:blip>
          <a:srcRect/>
          <a:stretch/>
        </p:blipFill>
        <p:spPr>
          <a:xfrm>
            <a:off x="8348870" y="4492487"/>
            <a:ext cx="795129" cy="651013"/>
          </a:xfrm>
          <a:prstGeom prst="rect">
            <a:avLst/>
          </a:prstGeom>
          <a:noFill/>
          <a:ln>
            <a:noFill/>
          </a:ln>
        </p:spPr>
      </p:pic>
      <p:pic>
        <p:nvPicPr>
          <p:cNvPr id="271" name="Google Shape;271;p2">
            <a:hlinkClick r:id="rId13" action="ppaction://hlinksldjump"/>
          </p:cNvPr>
          <p:cNvPicPr preferRelativeResize="0"/>
          <p:nvPr/>
        </p:nvPicPr>
        <p:blipFill rotWithShape="1">
          <a:blip r:embed="rId14">
            <a:alphaModFix/>
          </a:blip>
          <a:srcRect/>
          <a:stretch/>
        </p:blipFill>
        <p:spPr>
          <a:xfrm>
            <a:off x="559985" y="1051173"/>
            <a:ext cx="1490601" cy="2098730"/>
          </a:xfrm>
          <a:prstGeom prst="rect">
            <a:avLst/>
          </a:prstGeom>
          <a:noFill/>
          <a:ln>
            <a:noFill/>
          </a:ln>
        </p:spPr>
      </p:pic>
      <p:pic>
        <p:nvPicPr>
          <p:cNvPr id="272" name="Google Shape;272;p2">
            <a:hlinkClick r:id="rId15" action="ppaction://hlinksldjump"/>
          </p:cNvPr>
          <p:cNvPicPr preferRelativeResize="0"/>
          <p:nvPr/>
        </p:nvPicPr>
        <p:blipFill rotWithShape="1">
          <a:blip r:embed="rId16">
            <a:alphaModFix/>
          </a:blip>
          <a:srcRect/>
          <a:stretch/>
        </p:blipFill>
        <p:spPr>
          <a:xfrm>
            <a:off x="3707560" y="1041368"/>
            <a:ext cx="1655207" cy="2176461"/>
          </a:xfrm>
          <a:prstGeom prst="rect">
            <a:avLst/>
          </a:prstGeom>
          <a:noFill/>
          <a:ln>
            <a:noFill/>
          </a:ln>
        </p:spPr>
      </p:pic>
      <p:pic>
        <p:nvPicPr>
          <p:cNvPr id="273" name="Google Shape;273;p2">
            <a:hlinkClick r:id="rId17" action="ppaction://hlinksldjump"/>
          </p:cNvPr>
          <p:cNvPicPr preferRelativeResize="0"/>
          <p:nvPr/>
        </p:nvPicPr>
        <p:blipFill rotWithShape="1">
          <a:blip r:embed="rId18">
            <a:alphaModFix/>
          </a:blip>
          <a:srcRect/>
          <a:stretch/>
        </p:blipFill>
        <p:spPr>
          <a:xfrm>
            <a:off x="7260461" y="1163004"/>
            <a:ext cx="973921" cy="2400508"/>
          </a:xfrm>
          <a:prstGeom prst="rect">
            <a:avLst/>
          </a:prstGeom>
          <a:noFill/>
          <a:ln>
            <a:noFill/>
          </a:ln>
        </p:spPr>
      </p:pic>
      <p:pic>
        <p:nvPicPr>
          <p:cNvPr id="274" name="Google Shape;274;p2">
            <a:hlinkClick r:id="rId19" action="ppaction://hlinksldjump"/>
          </p:cNvPr>
          <p:cNvPicPr preferRelativeResize="0"/>
          <p:nvPr/>
        </p:nvPicPr>
        <p:blipFill rotWithShape="1">
          <a:blip r:embed="rId20">
            <a:alphaModFix/>
          </a:blip>
          <a:srcRect/>
          <a:stretch/>
        </p:blipFill>
        <p:spPr>
          <a:xfrm>
            <a:off x="1961832" y="2687209"/>
            <a:ext cx="1490601" cy="2144454"/>
          </a:xfrm>
          <a:prstGeom prst="rect">
            <a:avLst/>
          </a:prstGeom>
          <a:noFill/>
          <a:ln>
            <a:noFill/>
          </a:ln>
        </p:spPr>
      </p:pic>
      <p:pic>
        <p:nvPicPr>
          <p:cNvPr id="275" name="Google Shape;275;p2">
            <a:hlinkClick r:id="rId21" action="ppaction://hlinksldjump"/>
          </p:cNvPr>
          <p:cNvPicPr preferRelativeResize="0"/>
          <p:nvPr/>
        </p:nvPicPr>
        <p:blipFill rotWithShape="1">
          <a:blip r:embed="rId22">
            <a:alphaModFix/>
          </a:blip>
          <a:srcRect/>
          <a:stretch/>
        </p:blipFill>
        <p:spPr>
          <a:xfrm>
            <a:off x="5617892" y="2668919"/>
            <a:ext cx="1490601" cy="216274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xit" presetSubtype="32" fill="hold" nodeType="clickEffect">
                                  <p:stCondLst>
                                    <p:cond delay="0"/>
                                  </p:stCondLst>
                                  <p:childTnLst>
                                    <p:anim calcmode="lin" valueType="num">
                                      <p:cBhvr additive="base">
                                        <p:cTn id="6" dur="500"/>
                                        <p:tgtEl>
                                          <p:spTgt spid="271"/>
                                        </p:tgtEl>
                                        <p:attrNameLst>
                                          <p:attrName>ppt_w</p:attrName>
                                        </p:attrNameLst>
                                      </p:cBhvr>
                                      <p:tavLst>
                                        <p:tav tm="0">
                                          <p:val>
                                            <p:strVal val="#ppt_w"/>
                                          </p:val>
                                        </p:tav>
                                        <p:tav tm="100000">
                                          <p:val>
                                            <p:strVal val="0"/>
                                          </p:val>
                                        </p:tav>
                                      </p:tavLst>
                                    </p:anim>
                                    <p:anim calcmode="lin" valueType="num">
                                      <p:cBhvr additive="base">
                                        <p:cTn id="7" dur="500"/>
                                        <p:tgtEl>
                                          <p:spTgt spid="271"/>
                                        </p:tgtEl>
                                        <p:attrNameLst>
                                          <p:attrName>ppt_h</p:attrName>
                                        </p:attrNameLst>
                                      </p:cBhvr>
                                      <p:tavLst>
                                        <p:tav tm="0">
                                          <p:val>
                                            <p:strVal val="#ppt_h"/>
                                          </p:val>
                                        </p:tav>
                                        <p:tav tm="100000">
                                          <p:val>
                                            <p:strVal val="0"/>
                                          </p:val>
                                        </p:tav>
                                      </p:tavLst>
                                    </p:anim>
                                    <p:set>
                                      <p:cBhvr>
                                        <p:cTn id="8" dur="1" fill="hold">
                                          <p:stCondLst>
                                            <p:cond delay="500"/>
                                          </p:stCondLst>
                                        </p:cTn>
                                        <p:tgtEl>
                                          <p:spTgt spid="271"/>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3" presetClass="exit" presetSubtype="32" fill="hold" nodeType="clickEffect">
                                  <p:stCondLst>
                                    <p:cond delay="0"/>
                                  </p:stCondLst>
                                  <p:childTnLst>
                                    <p:anim calcmode="lin" valueType="num">
                                      <p:cBhvr additive="base">
                                        <p:cTn id="12" dur="500"/>
                                        <p:tgtEl>
                                          <p:spTgt spid="272"/>
                                        </p:tgtEl>
                                        <p:attrNameLst>
                                          <p:attrName>ppt_w</p:attrName>
                                        </p:attrNameLst>
                                      </p:cBhvr>
                                      <p:tavLst>
                                        <p:tav tm="0">
                                          <p:val>
                                            <p:strVal val="#ppt_w"/>
                                          </p:val>
                                        </p:tav>
                                        <p:tav tm="100000">
                                          <p:val>
                                            <p:strVal val="0"/>
                                          </p:val>
                                        </p:tav>
                                      </p:tavLst>
                                    </p:anim>
                                    <p:anim calcmode="lin" valueType="num">
                                      <p:cBhvr additive="base">
                                        <p:cTn id="13" dur="500"/>
                                        <p:tgtEl>
                                          <p:spTgt spid="272"/>
                                        </p:tgtEl>
                                        <p:attrNameLst>
                                          <p:attrName>ppt_h</p:attrName>
                                        </p:attrNameLst>
                                      </p:cBhvr>
                                      <p:tavLst>
                                        <p:tav tm="0">
                                          <p:val>
                                            <p:strVal val="#ppt_h"/>
                                          </p:val>
                                        </p:tav>
                                        <p:tav tm="100000">
                                          <p:val>
                                            <p:strVal val="0"/>
                                          </p:val>
                                        </p:tav>
                                      </p:tavLst>
                                    </p:anim>
                                    <p:set>
                                      <p:cBhvr>
                                        <p:cTn id="14" dur="1" fill="hold">
                                          <p:stCondLst>
                                            <p:cond delay="500"/>
                                          </p:stCondLst>
                                        </p:cTn>
                                        <p:tgtEl>
                                          <p:spTgt spid="27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3" presetClass="exit" presetSubtype="32" fill="hold" nodeType="clickEffect">
                                  <p:stCondLst>
                                    <p:cond delay="0"/>
                                  </p:stCondLst>
                                  <p:childTnLst>
                                    <p:anim calcmode="lin" valueType="num">
                                      <p:cBhvr additive="base">
                                        <p:cTn id="18" dur="500"/>
                                        <p:tgtEl>
                                          <p:spTgt spid="273"/>
                                        </p:tgtEl>
                                        <p:attrNameLst>
                                          <p:attrName>ppt_w</p:attrName>
                                        </p:attrNameLst>
                                      </p:cBhvr>
                                      <p:tavLst>
                                        <p:tav tm="0">
                                          <p:val>
                                            <p:strVal val="#ppt_w"/>
                                          </p:val>
                                        </p:tav>
                                        <p:tav tm="100000">
                                          <p:val>
                                            <p:strVal val="0"/>
                                          </p:val>
                                        </p:tav>
                                      </p:tavLst>
                                    </p:anim>
                                    <p:anim calcmode="lin" valueType="num">
                                      <p:cBhvr additive="base">
                                        <p:cTn id="19" dur="500"/>
                                        <p:tgtEl>
                                          <p:spTgt spid="273"/>
                                        </p:tgtEl>
                                        <p:attrNameLst>
                                          <p:attrName>ppt_h</p:attrName>
                                        </p:attrNameLst>
                                      </p:cBhvr>
                                      <p:tavLst>
                                        <p:tav tm="0">
                                          <p:val>
                                            <p:strVal val="#ppt_h"/>
                                          </p:val>
                                        </p:tav>
                                        <p:tav tm="100000">
                                          <p:val>
                                            <p:strVal val="0"/>
                                          </p:val>
                                        </p:tav>
                                      </p:tavLst>
                                    </p:anim>
                                    <p:set>
                                      <p:cBhvr>
                                        <p:cTn id="20" dur="1" fill="hold">
                                          <p:stCondLst>
                                            <p:cond delay="500"/>
                                          </p:stCondLst>
                                        </p:cTn>
                                        <p:tgtEl>
                                          <p:spTgt spid="273"/>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3" presetClass="exit" presetSubtype="32" fill="hold" nodeType="clickEffect">
                                  <p:stCondLst>
                                    <p:cond delay="0"/>
                                  </p:stCondLst>
                                  <p:childTnLst>
                                    <p:anim calcmode="lin" valueType="num">
                                      <p:cBhvr additive="base">
                                        <p:cTn id="24" dur="500"/>
                                        <p:tgtEl>
                                          <p:spTgt spid="274"/>
                                        </p:tgtEl>
                                        <p:attrNameLst>
                                          <p:attrName>ppt_w</p:attrName>
                                        </p:attrNameLst>
                                      </p:cBhvr>
                                      <p:tavLst>
                                        <p:tav tm="0">
                                          <p:val>
                                            <p:strVal val="#ppt_w"/>
                                          </p:val>
                                        </p:tav>
                                        <p:tav tm="100000">
                                          <p:val>
                                            <p:strVal val="0"/>
                                          </p:val>
                                        </p:tav>
                                      </p:tavLst>
                                    </p:anim>
                                    <p:anim calcmode="lin" valueType="num">
                                      <p:cBhvr additive="base">
                                        <p:cTn id="25" dur="500"/>
                                        <p:tgtEl>
                                          <p:spTgt spid="274"/>
                                        </p:tgtEl>
                                        <p:attrNameLst>
                                          <p:attrName>ppt_h</p:attrName>
                                        </p:attrNameLst>
                                      </p:cBhvr>
                                      <p:tavLst>
                                        <p:tav tm="0">
                                          <p:val>
                                            <p:strVal val="#ppt_h"/>
                                          </p:val>
                                        </p:tav>
                                        <p:tav tm="100000">
                                          <p:val>
                                            <p:strVal val="0"/>
                                          </p:val>
                                        </p:tav>
                                      </p:tavLst>
                                    </p:anim>
                                    <p:set>
                                      <p:cBhvr>
                                        <p:cTn id="26" dur="1" fill="hold">
                                          <p:stCondLst>
                                            <p:cond delay="500"/>
                                          </p:stCondLst>
                                        </p:cTn>
                                        <p:tgtEl>
                                          <p:spTgt spid="27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3" presetClass="exit" presetSubtype="32" fill="hold" nodeType="clickEffect">
                                  <p:stCondLst>
                                    <p:cond delay="0"/>
                                  </p:stCondLst>
                                  <p:childTnLst>
                                    <p:anim calcmode="lin" valueType="num">
                                      <p:cBhvr additive="base">
                                        <p:cTn id="30" dur="500"/>
                                        <p:tgtEl>
                                          <p:spTgt spid="275"/>
                                        </p:tgtEl>
                                        <p:attrNameLst>
                                          <p:attrName>ppt_w</p:attrName>
                                        </p:attrNameLst>
                                      </p:cBhvr>
                                      <p:tavLst>
                                        <p:tav tm="0">
                                          <p:val>
                                            <p:strVal val="#ppt_w"/>
                                          </p:val>
                                        </p:tav>
                                        <p:tav tm="100000">
                                          <p:val>
                                            <p:strVal val="0"/>
                                          </p:val>
                                        </p:tav>
                                      </p:tavLst>
                                    </p:anim>
                                    <p:anim calcmode="lin" valueType="num">
                                      <p:cBhvr additive="base">
                                        <p:cTn id="31" dur="500"/>
                                        <p:tgtEl>
                                          <p:spTgt spid="275"/>
                                        </p:tgtEl>
                                        <p:attrNameLst>
                                          <p:attrName>ppt_h</p:attrName>
                                        </p:attrNameLst>
                                      </p:cBhvr>
                                      <p:tavLst>
                                        <p:tav tm="0">
                                          <p:val>
                                            <p:strVal val="#ppt_h"/>
                                          </p:val>
                                        </p:tav>
                                        <p:tav tm="100000">
                                          <p:val>
                                            <p:strVal val="0"/>
                                          </p:val>
                                        </p:tav>
                                      </p:tavLst>
                                    </p:anim>
                                    <p:set>
                                      <p:cBhvr>
                                        <p:cTn id="32" dur="1" fill="hold">
                                          <p:stCondLst>
                                            <p:cond delay="500"/>
                                          </p:stCondLst>
                                        </p:cTn>
                                        <p:tgtEl>
                                          <p:spTgt spid="27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E4EEFF"/>
        </a:solidFill>
        <a:effectLst/>
      </p:bgPr>
    </p:bg>
    <p:spTree>
      <p:nvGrpSpPr>
        <p:cNvPr id="1" name="Shape 279"/>
        <p:cNvGrpSpPr/>
        <p:nvPr/>
      </p:nvGrpSpPr>
      <p:grpSpPr>
        <a:xfrm>
          <a:off x="0" y="0"/>
          <a:ext cx="0" cy="0"/>
          <a:chOff x="0" y="0"/>
          <a:chExt cx="0" cy="0"/>
        </a:xfrm>
      </p:grpSpPr>
      <p:pic>
        <p:nvPicPr>
          <p:cNvPr id="280" name="Google Shape;280;p3"/>
          <p:cNvPicPr preferRelativeResize="0"/>
          <p:nvPr/>
        </p:nvPicPr>
        <p:blipFill rotWithShape="1">
          <a:blip r:embed="rId3">
            <a:alphaModFix/>
          </a:blip>
          <a:srcRect l="19098" r="5935" b="68133"/>
          <a:stretch/>
        </p:blipFill>
        <p:spPr>
          <a:xfrm>
            <a:off x="1" y="3637327"/>
            <a:ext cx="9144000" cy="1506173"/>
          </a:xfrm>
          <a:prstGeom prst="rect">
            <a:avLst/>
          </a:prstGeom>
          <a:noFill/>
          <a:ln>
            <a:noFill/>
          </a:ln>
        </p:spPr>
      </p:pic>
      <p:pic>
        <p:nvPicPr>
          <p:cNvPr id="281" name="Google Shape;281;p3"/>
          <p:cNvPicPr preferRelativeResize="0"/>
          <p:nvPr/>
        </p:nvPicPr>
        <p:blipFill rotWithShape="1">
          <a:blip r:embed="rId4">
            <a:alphaModFix/>
          </a:blip>
          <a:srcRect/>
          <a:stretch/>
        </p:blipFill>
        <p:spPr>
          <a:xfrm>
            <a:off x="518067" y="544669"/>
            <a:ext cx="512801" cy="389302"/>
          </a:xfrm>
          <a:prstGeom prst="rect">
            <a:avLst/>
          </a:prstGeom>
          <a:noFill/>
          <a:ln>
            <a:noFill/>
          </a:ln>
        </p:spPr>
      </p:pic>
      <p:pic>
        <p:nvPicPr>
          <p:cNvPr id="282" name="Google Shape;282;p3"/>
          <p:cNvPicPr preferRelativeResize="0"/>
          <p:nvPr/>
        </p:nvPicPr>
        <p:blipFill rotWithShape="1">
          <a:blip r:embed="rId5">
            <a:alphaModFix/>
          </a:blip>
          <a:srcRect/>
          <a:stretch/>
        </p:blipFill>
        <p:spPr>
          <a:xfrm>
            <a:off x="8324072" y="857250"/>
            <a:ext cx="458758" cy="313102"/>
          </a:xfrm>
          <a:prstGeom prst="rect">
            <a:avLst/>
          </a:prstGeom>
          <a:noFill/>
          <a:ln>
            <a:noFill/>
          </a:ln>
        </p:spPr>
      </p:pic>
      <p:sp>
        <p:nvSpPr>
          <p:cNvPr id="283" name="Google Shape;283;p3"/>
          <p:cNvSpPr/>
          <p:nvPr/>
        </p:nvSpPr>
        <p:spPr>
          <a:xfrm>
            <a:off x="910936" y="314275"/>
            <a:ext cx="7322128" cy="1496291"/>
          </a:xfrm>
          <a:prstGeom prst="roundRect">
            <a:avLst>
              <a:gd name="adj" fmla="val 16667"/>
            </a:avLst>
          </a:prstGeom>
          <a:solidFill>
            <a:schemeClr val="lt1"/>
          </a:solidFill>
          <a:ln>
            <a:solidFill>
              <a:schemeClr val="accent4">
                <a:lumMod val="40000"/>
                <a:lumOff val="60000"/>
              </a:schemeClr>
            </a:solidFill>
          </a:ln>
        </p:spPr>
        <p:txBody>
          <a:bodyPr spcFirstLastPara="1" wrap="square" lIns="68569" tIns="34275" rIns="68569" bIns="34275" anchor="ctr" anchorCtr="0">
            <a:noAutofit/>
          </a:bodyPr>
          <a:lstStyle/>
          <a:p>
            <a:pPr algn="just">
              <a:lnSpc>
                <a:spcPct val="150000"/>
              </a:lnSpc>
              <a:buSzPts val="3200"/>
            </a:pPr>
            <a:r>
              <a:rPr lang="en-US" sz="2400" b="1" dirty="0" err="1">
                <a:solidFill>
                  <a:srgbClr val="0070C0"/>
                </a:solidFill>
                <a:latin typeface="Arial" panose="020B0604020202020204" pitchFamily="34" charset="0"/>
                <a:cs typeface="Arial" panose="020B0604020202020204" pitchFamily="34" charset="0"/>
              </a:rPr>
              <a:t>Câu</a:t>
            </a:r>
            <a:r>
              <a:rPr lang="en-US" sz="2400" b="1" dirty="0">
                <a:solidFill>
                  <a:srgbClr val="0070C0"/>
                </a:solidFill>
                <a:latin typeface="Arial" panose="020B0604020202020204" pitchFamily="34" charset="0"/>
                <a:cs typeface="Arial" panose="020B0604020202020204" pitchFamily="34" charset="0"/>
              </a:rPr>
              <a:t> </a:t>
            </a:r>
            <a:r>
              <a:rPr lang="en-US" sz="2400" b="1" dirty="0" err="1">
                <a:solidFill>
                  <a:srgbClr val="0070C0"/>
                </a:solidFill>
                <a:latin typeface="Arial" panose="020B0604020202020204" pitchFamily="34" charset="0"/>
                <a:cs typeface="Arial" panose="020B0604020202020204" pitchFamily="34" charset="0"/>
              </a:rPr>
              <a:t>hỏi</a:t>
            </a:r>
            <a:r>
              <a:rPr lang="en-US" sz="2400" b="1" dirty="0">
                <a:solidFill>
                  <a:srgbClr val="0070C0"/>
                </a:solidFill>
                <a:latin typeface="Arial" panose="020B0604020202020204" pitchFamily="34" charset="0"/>
                <a:cs typeface="Arial" panose="020B0604020202020204" pitchFamily="34" charset="0"/>
              </a:rPr>
              <a:t> 1: </a:t>
            </a:r>
            <a:r>
              <a:rPr lang="vi-VN"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Phương trình nào dưới đây là phương trình bậc hai một ẩn ?</a:t>
            </a:r>
            <a:r>
              <a:rPr lang="en-VN" sz="2400" dirty="0">
                <a:effectLst/>
                <a:latin typeface="Arial" panose="020B0604020202020204" pitchFamily="34" charset="0"/>
                <a:cs typeface="Arial" panose="020B0604020202020204" pitchFamily="34" charset="0"/>
              </a:rPr>
              <a:t> </a:t>
            </a:r>
            <a:endParaRPr sz="24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84" name="Google Shape;284;p3"/>
              <p:cNvSpPr/>
              <p:nvPr/>
            </p:nvSpPr>
            <p:spPr>
              <a:xfrm>
                <a:off x="910936" y="2039166"/>
                <a:ext cx="3401291" cy="997526"/>
              </a:xfrm>
              <a:prstGeom prst="roundRect">
                <a:avLst>
                  <a:gd name="adj" fmla="val 16667"/>
                </a:avLst>
              </a:prstGeom>
              <a:solidFill>
                <a:schemeClr val="lt1"/>
              </a:solidFill>
              <a:ln>
                <a:solidFill>
                  <a:schemeClr val="accent4">
                    <a:lumMod val="40000"/>
                    <a:lumOff val="60000"/>
                  </a:schemeClr>
                </a:solidFill>
              </a:ln>
            </p:spPr>
            <p:txBody>
              <a:bodyPr spcFirstLastPara="1" wrap="square" lIns="68569" tIns="34275" rIns="68569" bIns="34275" anchor="ctr" anchorCtr="0">
                <a:noAutofit/>
              </a:bodyPr>
              <a:lstStyle/>
              <a:p>
                <a:pPr algn="ctr">
                  <a:buSzPts val="3200"/>
                </a:pPr>
                <a:r>
                  <a:rPr lang="en-US" sz="2400" dirty="0">
                    <a:latin typeface="Arial" panose="020B0604020202020204" pitchFamily="34" charset="0"/>
                    <a:cs typeface="Arial" panose="020B0604020202020204" pitchFamily="34" charset="0"/>
                  </a:rPr>
                  <a:t>A. </a:t>
                </a:r>
                <a14:m>
                  <m:oMath xmlns:m="http://schemas.openxmlformats.org/officeDocument/2006/math">
                    <m:sSup>
                      <m:sSupPr>
                        <m:ctrlPr>
                          <a:rPr lang="en-VN" sz="2400" i="1">
                            <a:latin typeface="Cambria Math" panose="02040503050406030204" pitchFamily="18" charset="0"/>
                          </a:rPr>
                        </m:ctrlPr>
                      </m:sSupPr>
                      <m:e>
                        <m:r>
                          <m:rPr>
                            <m:sty m:val="p"/>
                          </m:rPr>
                          <a:rPr lang="vi-VN" sz="2400" i="0">
                            <a:latin typeface="Cambria Math" panose="02040503050406030204" pitchFamily="18" charset="0"/>
                          </a:rPr>
                          <m:t>x</m:t>
                        </m:r>
                      </m:e>
                      <m:sup>
                        <m:r>
                          <a:rPr lang="vi-VN" sz="2400" i="0">
                            <a:latin typeface="Cambria Math" panose="02040503050406030204" pitchFamily="18" charset="0"/>
                          </a:rPr>
                          <m:t>2</m:t>
                        </m:r>
                      </m:sup>
                    </m:sSup>
                    <m:r>
                      <a:rPr lang="vi-VN" sz="2400" i="0">
                        <a:latin typeface="Cambria Math" panose="02040503050406030204" pitchFamily="18" charset="0"/>
                      </a:rPr>
                      <m:t>−</m:t>
                    </m:r>
                    <m:rad>
                      <m:radPr>
                        <m:degHide m:val="on"/>
                        <m:ctrlPr>
                          <a:rPr lang="en-VN" sz="2400" i="1">
                            <a:latin typeface="Cambria Math" panose="02040503050406030204" pitchFamily="18" charset="0"/>
                          </a:rPr>
                        </m:ctrlPr>
                      </m:radPr>
                      <m:deg/>
                      <m:e>
                        <m:r>
                          <m:rPr>
                            <m:sty m:val="p"/>
                          </m:rPr>
                          <a:rPr lang="vi-VN" sz="2400" i="0">
                            <a:latin typeface="Cambria Math" panose="02040503050406030204" pitchFamily="18" charset="0"/>
                          </a:rPr>
                          <m:t>x</m:t>
                        </m:r>
                      </m:e>
                    </m:rad>
                    <m:r>
                      <a:rPr lang="vi-VN" sz="2400" i="0">
                        <a:latin typeface="Cambria Math" panose="02040503050406030204" pitchFamily="18" charset="0"/>
                      </a:rPr>
                      <m:t>+1=0</m:t>
                    </m:r>
                  </m:oMath>
                </a14:m>
                <a:r>
                  <a:rPr lang="en-VN" sz="2400" dirty="0">
                    <a:effectLst/>
                    <a:latin typeface="Arial" panose="020B0604020202020204" pitchFamily="34" charset="0"/>
                    <a:cs typeface="Arial" panose="020B0604020202020204" pitchFamily="34" charset="0"/>
                  </a:rPr>
                  <a:t> </a:t>
                </a:r>
                <a:endParaRPr sz="2400" dirty="0">
                  <a:latin typeface="Arial" panose="020B0604020202020204" pitchFamily="34" charset="0"/>
                  <a:cs typeface="Arial" panose="020B0604020202020204" pitchFamily="34" charset="0"/>
                </a:endParaRPr>
              </a:p>
            </p:txBody>
          </p:sp>
        </mc:Choice>
        <mc:Fallback xmlns="">
          <p:sp>
            <p:nvSpPr>
              <p:cNvPr id="284" name="Google Shape;284;p3"/>
              <p:cNvSpPr>
                <a:spLocks noRot="1" noChangeAspect="1" noMove="1" noResize="1" noEditPoints="1" noAdjustHandles="1" noChangeArrowheads="1" noChangeShapeType="1" noTextEdit="1"/>
              </p:cNvSpPr>
              <p:nvPr/>
            </p:nvSpPr>
            <p:spPr>
              <a:xfrm>
                <a:off x="910936" y="2039166"/>
                <a:ext cx="3401291" cy="997526"/>
              </a:xfrm>
              <a:prstGeom prst="roundRect">
                <a:avLst>
                  <a:gd name="adj" fmla="val 16667"/>
                </a:avLst>
              </a:prstGeom>
              <a:blipFill>
                <a:blip r:embed="rId6"/>
                <a:stretch>
                  <a:fillRect/>
                </a:stretch>
              </a:blipFill>
              <a:ln>
                <a:solidFill>
                  <a:schemeClr val="accent4">
                    <a:lumMod val="40000"/>
                    <a:lumOff val="60000"/>
                  </a:schemeClr>
                </a:solidFill>
              </a:ln>
            </p:spPr>
            <p:txBody>
              <a:bodyPr/>
              <a:lstStyle/>
              <a:p>
                <a:r>
                  <a:rPr lang="en-VN">
                    <a:noFill/>
                  </a:rPr>
                  <a:t> </a:t>
                </a:r>
              </a:p>
            </p:txBody>
          </p:sp>
        </mc:Fallback>
      </mc:AlternateContent>
      <mc:AlternateContent xmlns:mc="http://schemas.openxmlformats.org/markup-compatibility/2006" xmlns:a14="http://schemas.microsoft.com/office/drawing/2010/main">
        <mc:Choice Requires="a14">
          <p:sp>
            <p:nvSpPr>
              <p:cNvPr id="285" name="Google Shape;285;p3"/>
              <p:cNvSpPr/>
              <p:nvPr/>
            </p:nvSpPr>
            <p:spPr>
              <a:xfrm>
                <a:off x="910936" y="3265291"/>
                <a:ext cx="3401291" cy="997526"/>
              </a:xfrm>
              <a:prstGeom prst="roundRect">
                <a:avLst>
                  <a:gd name="adj" fmla="val 16667"/>
                </a:avLst>
              </a:prstGeom>
              <a:solidFill>
                <a:schemeClr val="lt1"/>
              </a:solidFill>
              <a:ln>
                <a:solidFill>
                  <a:schemeClr val="accent4">
                    <a:lumMod val="40000"/>
                    <a:lumOff val="60000"/>
                  </a:schemeClr>
                </a:solidFill>
              </a:ln>
            </p:spPr>
            <p:txBody>
              <a:bodyPr spcFirstLastPara="1" wrap="square" lIns="68569" tIns="34275" rIns="68569" bIns="34275" anchor="ctr" anchorCtr="0">
                <a:noAutofit/>
              </a:bodyPr>
              <a:lstStyle/>
              <a:p>
                <a:pPr algn="ctr">
                  <a:buSzPts val="3200"/>
                </a:pPr>
                <a:r>
                  <a:rPr lang="en-US" sz="2400" dirty="0">
                    <a:latin typeface="Arial" panose="020B0604020202020204" pitchFamily="34" charset="0"/>
                    <a:cs typeface="Arial" panose="020B0604020202020204" pitchFamily="34" charset="0"/>
                  </a:rPr>
                  <a:t>C. </a:t>
                </a:r>
                <a14:m>
                  <m:oMath xmlns:m="http://schemas.openxmlformats.org/officeDocument/2006/math">
                    <m:r>
                      <m:rPr>
                        <m:sty m:val="p"/>
                      </m:rPr>
                      <a:rPr lang="vi-VN" sz="2400" i="0">
                        <a:latin typeface="Cambria Math" panose="02040503050406030204" pitchFamily="18" charset="0"/>
                      </a:rPr>
                      <m:t>x</m:t>
                    </m:r>
                    <m:r>
                      <a:rPr lang="vi-VN" sz="2400" i="0">
                        <a:latin typeface="Cambria Math" panose="02040503050406030204" pitchFamily="18" charset="0"/>
                      </a:rPr>
                      <m:t>+ </m:t>
                    </m:r>
                    <m:f>
                      <m:fPr>
                        <m:ctrlPr>
                          <a:rPr lang="en-VN" sz="2400" i="1">
                            <a:latin typeface="Cambria Math" panose="02040503050406030204" pitchFamily="18" charset="0"/>
                          </a:rPr>
                        </m:ctrlPr>
                      </m:fPr>
                      <m:num>
                        <m:r>
                          <a:rPr lang="vi-VN" sz="2400" i="0">
                            <a:latin typeface="Cambria Math" panose="02040503050406030204" pitchFamily="18" charset="0"/>
                          </a:rPr>
                          <m:t>1</m:t>
                        </m:r>
                      </m:num>
                      <m:den>
                        <m:r>
                          <m:rPr>
                            <m:sty m:val="p"/>
                          </m:rPr>
                          <a:rPr lang="vi-VN" sz="2400" i="0">
                            <a:latin typeface="Cambria Math" panose="02040503050406030204" pitchFamily="18" charset="0"/>
                          </a:rPr>
                          <m:t>x</m:t>
                        </m:r>
                      </m:den>
                    </m:f>
                    <m:r>
                      <a:rPr lang="vi-VN" sz="2400" i="0">
                        <a:latin typeface="Cambria Math" panose="02040503050406030204" pitchFamily="18" charset="0"/>
                      </a:rPr>
                      <m:t>−4=0</m:t>
                    </m:r>
                  </m:oMath>
                </a14:m>
                <a:r>
                  <a:rPr lang="en-VN" sz="2400" dirty="0">
                    <a:effectLst/>
                    <a:latin typeface="Arial" panose="020B0604020202020204" pitchFamily="34" charset="0"/>
                    <a:cs typeface="Arial" panose="020B0604020202020204" pitchFamily="34" charset="0"/>
                  </a:rPr>
                  <a:t> </a:t>
                </a:r>
                <a:endParaRPr sz="2400" dirty="0">
                  <a:latin typeface="Arial" panose="020B0604020202020204" pitchFamily="34" charset="0"/>
                  <a:cs typeface="Arial" panose="020B0604020202020204" pitchFamily="34" charset="0"/>
                </a:endParaRPr>
              </a:p>
            </p:txBody>
          </p:sp>
        </mc:Choice>
        <mc:Fallback xmlns="">
          <p:sp>
            <p:nvSpPr>
              <p:cNvPr id="285" name="Google Shape;285;p3"/>
              <p:cNvSpPr>
                <a:spLocks noRot="1" noChangeAspect="1" noMove="1" noResize="1" noEditPoints="1" noAdjustHandles="1" noChangeArrowheads="1" noChangeShapeType="1" noTextEdit="1"/>
              </p:cNvSpPr>
              <p:nvPr/>
            </p:nvSpPr>
            <p:spPr>
              <a:xfrm>
                <a:off x="910936" y="3265291"/>
                <a:ext cx="3401291" cy="997526"/>
              </a:xfrm>
              <a:prstGeom prst="roundRect">
                <a:avLst>
                  <a:gd name="adj" fmla="val 16667"/>
                </a:avLst>
              </a:prstGeom>
              <a:blipFill>
                <a:blip r:embed="rId7"/>
                <a:stretch>
                  <a:fillRect/>
                </a:stretch>
              </a:blipFill>
              <a:ln>
                <a:solidFill>
                  <a:schemeClr val="accent4">
                    <a:lumMod val="40000"/>
                    <a:lumOff val="60000"/>
                  </a:schemeClr>
                </a:solidFill>
              </a:ln>
            </p:spPr>
            <p:txBody>
              <a:bodyPr/>
              <a:lstStyle/>
              <a:p>
                <a:r>
                  <a:rPr lang="en-VN">
                    <a:noFill/>
                  </a:rPr>
                  <a:t> </a:t>
                </a:r>
              </a:p>
            </p:txBody>
          </p:sp>
        </mc:Fallback>
      </mc:AlternateContent>
      <mc:AlternateContent xmlns:mc="http://schemas.openxmlformats.org/markup-compatibility/2006" xmlns:a14="http://schemas.microsoft.com/office/drawing/2010/main">
        <mc:Choice Requires="a14">
          <p:sp>
            <p:nvSpPr>
              <p:cNvPr id="286" name="Google Shape;286;p3"/>
              <p:cNvSpPr/>
              <p:nvPr/>
            </p:nvSpPr>
            <p:spPr>
              <a:xfrm>
                <a:off x="4831773" y="2039166"/>
                <a:ext cx="3401291" cy="997526"/>
              </a:xfrm>
              <a:prstGeom prst="roundRect">
                <a:avLst>
                  <a:gd name="adj" fmla="val 16667"/>
                </a:avLst>
              </a:prstGeom>
              <a:solidFill>
                <a:schemeClr val="lt1"/>
              </a:solidFill>
              <a:ln>
                <a:solidFill>
                  <a:schemeClr val="accent4">
                    <a:lumMod val="40000"/>
                    <a:lumOff val="60000"/>
                  </a:schemeClr>
                </a:solidFill>
              </a:ln>
            </p:spPr>
            <p:txBody>
              <a:bodyPr spcFirstLastPara="1" wrap="square" lIns="68569" tIns="34275" rIns="68569" bIns="34275" anchor="ctr" anchorCtr="0">
                <a:noAutofit/>
              </a:bodyPr>
              <a:lstStyle/>
              <a:p>
                <a:pPr algn="ctr">
                  <a:buSzPts val="3200"/>
                </a:pPr>
                <a:r>
                  <a:rPr lang="en-US" sz="2400" dirty="0">
                    <a:latin typeface="Arial" panose="020B0604020202020204" pitchFamily="34" charset="0"/>
                    <a:cs typeface="Arial" panose="020B0604020202020204" pitchFamily="34" charset="0"/>
                  </a:rPr>
                  <a:t>B. </a:t>
                </a:r>
                <a14:m>
                  <m:oMath xmlns:m="http://schemas.openxmlformats.org/officeDocument/2006/math">
                    <m:r>
                      <a:rPr lang="vi-VN" sz="2400" i="0">
                        <a:latin typeface="Cambria Math" panose="02040503050406030204" pitchFamily="18" charset="0"/>
                      </a:rPr>
                      <m:t>2</m:t>
                    </m:r>
                    <m:sSup>
                      <m:sSupPr>
                        <m:ctrlPr>
                          <a:rPr lang="en-VN" sz="2400" i="1">
                            <a:latin typeface="Cambria Math" panose="02040503050406030204" pitchFamily="18" charset="0"/>
                          </a:rPr>
                        </m:ctrlPr>
                      </m:sSupPr>
                      <m:e>
                        <m:r>
                          <m:rPr>
                            <m:sty m:val="p"/>
                          </m:rPr>
                          <a:rPr lang="vi-VN" sz="2400" i="0">
                            <a:latin typeface="Cambria Math" panose="02040503050406030204" pitchFamily="18" charset="0"/>
                          </a:rPr>
                          <m:t>x</m:t>
                        </m:r>
                      </m:e>
                      <m:sup>
                        <m:r>
                          <a:rPr lang="vi-VN" sz="2400" i="0">
                            <a:latin typeface="Cambria Math" panose="02040503050406030204" pitchFamily="18" charset="0"/>
                          </a:rPr>
                          <m:t>2</m:t>
                        </m:r>
                      </m:sup>
                    </m:sSup>
                    <m:r>
                      <a:rPr lang="vi-VN" sz="2400" i="0">
                        <a:latin typeface="Cambria Math" panose="02040503050406030204" pitchFamily="18" charset="0"/>
                      </a:rPr>
                      <m:t>−2018=0</m:t>
                    </m:r>
                  </m:oMath>
                </a14:m>
                <a:r>
                  <a:rPr lang="en-VN" sz="2400" dirty="0">
                    <a:effectLst/>
                    <a:latin typeface="Arial" panose="020B0604020202020204" pitchFamily="34" charset="0"/>
                    <a:cs typeface="Arial" panose="020B0604020202020204" pitchFamily="34" charset="0"/>
                  </a:rPr>
                  <a:t> </a:t>
                </a:r>
                <a:endParaRPr sz="2400" dirty="0">
                  <a:latin typeface="Arial" panose="020B0604020202020204" pitchFamily="34" charset="0"/>
                  <a:cs typeface="Arial" panose="020B0604020202020204" pitchFamily="34" charset="0"/>
                </a:endParaRPr>
              </a:p>
            </p:txBody>
          </p:sp>
        </mc:Choice>
        <mc:Fallback xmlns="">
          <p:sp>
            <p:nvSpPr>
              <p:cNvPr id="286" name="Google Shape;286;p3"/>
              <p:cNvSpPr>
                <a:spLocks noRot="1" noChangeAspect="1" noMove="1" noResize="1" noEditPoints="1" noAdjustHandles="1" noChangeArrowheads="1" noChangeShapeType="1" noTextEdit="1"/>
              </p:cNvSpPr>
              <p:nvPr/>
            </p:nvSpPr>
            <p:spPr>
              <a:xfrm>
                <a:off x="4831773" y="2039166"/>
                <a:ext cx="3401291" cy="997526"/>
              </a:xfrm>
              <a:prstGeom prst="roundRect">
                <a:avLst>
                  <a:gd name="adj" fmla="val 16667"/>
                </a:avLst>
              </a:prstGeom>
              <a:blipFill>
                <a:blip r:embed="rId8"/>
                <a:stretch>
                  <a:fillRect/>
                </a:stretch>
              </a:blipFill>
              <a:ln>
                <a:solidFill>
                  <a:schemeClr val="accent4">
                    <a:lumMod val="40000"/>
                    <a:lumOff val="60000"/>
                  </a:schemeClr>
                </a:solidFill>
              </a:ln>
            </p:spPr>
            <p:txBody>
              <a:bodyPr/>
              <a:lstStyle/>
              <a:p>
                <a:r>
                  <a:rPr lang="en-VN">
                    <a:noFill/>
                  </a:rPr>
                  <a:t> </a:t>
                </a:r>
              </a:p>
            </p:txBody>
          </p:sp>
        </mc:Fallback>
      </mc:AlternateContent>
      <mc:AlternateContent xmlns:mc="http://schemas.openxmlformats.org/markup-compatibility/2006" xmlns:a14="http://schemas.microsoft.com/office/drawing/2010/main">
        <mc:Choice Requires="a14">
          <p:sp>
            <p:nvSpPr>
              <p:cNvPr id="287" name="Google Shape;287;p3"/>
              <p:cNvSpPr/>
              <p:nvPr/>
            </p:nvSpPr>
            <p:spPr>
              <a:xfrm>
                <a:off x="4831772" y="3265291"/>
                <a:ext cx="3401291" cy="997526"/>
              </a:xfrm>
              <a:prstGeom prst="roundRect">
                <a:avLst>
                  <a:gd name="adj" fmla="val 16667"/>
                </a:avLst>
              </a:prstGeom>
              <a:solidFill>
                <a:schemeClr val="lt1"/>
              </a:solidFill>
              <a:ln>
                <a:solidFill>
                  <a:schemeClr val="accent4">
                    <a:lumMod val="40000"/>
                    <a:lumOff val="60000"/>
                  </a:schemeClr>
                </a:solidFill>
              </a:ln>
            </p:spPr>
            <p:txBody>
              <a:bodyPr spcFirstLastPara="1" wrap="square" lIns="68569" tIns="34275" rIns="68569" bIns="34275" anchor="ctr" anchorCtr="0">
                <a:noAutofit/>
              </a:bodyPr>
              <a:lstStyle/>
              <a:p>
                <a:pPr algn="ctr">
                  <a:buSzPts val="3200"/>
                </a:pPr>
                <a:r>
                  <a:rPr lang="en-US" sz="2400" dirty="0">
                    <a:latin typeface="Arial" panose="020B0604020202020204" pitchFamily="34" charset="0"/>
                    <a:cs typeface="Arial" panose="020B0604020202020204" pitchFamily="34" charset="0"/>
                  </a:rPr>
                  <a:t>D. </a:t>
                </a:r>
                <a14:m>
                  <m:oMath xmlns:m="http://schemas.openxmlformats.org/officeDocument/2006/math">
                    <m:r>
                      <a:rPr lang="vi-VN" sz="2400" i="0">
                        <a:latin typeface="Cambria Math" panose="02040503050406030204" pitchFamily="18" charset="0"/>
                      </a:rPr>
                      <m:t>2</m:t>
                    </m:r>
                    <m:r>
                      <m:rPr>
                        <m:sty m:val="p"/>
                      </m:rPr>
                      <a:rPr lang="vi-VN" sz="2400" i="0">
                        <a:latin typeface="Cambria Math" panose="02040503050406030204" pitchFamily="18" charset="0"/>
                      </a:rPr>
                      <m:t>x</m:t>
                    </m:r>
                    <m:r>
                      <a:rPr lang="vi-VN" sz="2400" i="0">
                        <a:latin typeface="Cambria Math" panose="02040503050406030204" pitchFamily="18" charset="0"/>
                      </a:rPr>
                      <m:t>−1=0</m:t>
                    </m:r>
                  </m:oMath>
                </a14:m>
                <a:r>
                  <a:rPr lang="en-VN" sz="2400" dirty="0">
                    <a:effectLst/>
                    <a:latin typeface="Arial" panose="020B0604020202020204" pitchFamily="34" charset="0"/>
                    <a:cs typeface="Arial" panose="020B0604020202020204" pitchFamily="34" charset="0"/>
                  </a:rPr>
                  <a:t> </a:t>
                </a:r>
                <a:endParaRPr sz="2400" dirty="0">
                  <a:latin typeface="Arial" panose="020B0604020202020204" pitchFamily="34" charset="0"/>
                  <a:cs typeface="Arial" panose="020B0604020202020204" pitchFamily="34" charset="0"/>
                </a:endParaRPr>
              </a:p>
            </p:txBody>
          </p:sp>
        </mc:Choice>
        <mc:Fallback xmlns="">
          <p:sp>
            <p:nvSpPr>
              <p:cNvPr id="287" name="Google Shape;287;p3"/>
              <p:cNvSpPr>
                <a:spLocks noRot="1" noChangeAspect="1" noMove="1" noResize="1" noEditPoints="1" noAdjustHandles="1" noChangeArrowheads="1" noChangeShapeType="1" noTextEdit="1"/>
              </p:cNvSpPr>
              <p:nvPr/>
            </p:nvSpPr>
            <p:spPr>
              <a:xfrm>
                <a:off x="4831772" y="3265291"/>
                <a:ext cx="3401291" cy="997526"/>
              </a:xfrm>
              <a:prstGeom prst="roundRect">
                <a:avLst>
                  <a:gd name="adj" fmla="val 16667"/>
                </a:avLst>
              </a:prstGeom>
              <a:blipFill>
                <a:blip r:embed="rId9"/>
                <a:stretch>
                  <a:fillRect/>
                </a:stretch>
              </a:blipFill>
              <a:ln>
                <a:solidFill>
                  <a:schemeClr val="accent4">
                    <a:lumMod val="40000"/>
                    <a:lumOff val="60000"/>
                  </a:schemeClr>
                </a:solidFill>
              </a:ln>
            </p:spPr>
            <p:txBody>
              <a:bodyPr/>
              <a:lstStyle/>
              <a:p>
                <a:r>
                  <a:rPr lang="en-VN">
                    <a:noFill/>
                  </a:rPr>
                  <a:t> </a:t>
                </a:r>
              </a:p>
            </p:txBody>
          </p:sp>
        </mc:Fallback>
      </mc:AlternateContent>
      <mc:AlternateContent xmlns:mc="http://schemas.openxmlformats.org/markup-compatibility/2006" xmlns:a14="http://schemas.microsoft.com/office/drawing/2010/main">
        <mc:Choice Requires="a14">
          <p:sp>
            <p:nvSpPr>
              <p:cNvPr id="288" name="Google Shape;288;p3"/>
              <p:cNvSpPr/>
              <p:nvPr/>
            </p:nvSpPr>
            <p:spPr>
              <a:xfrm>
                <a:off x="4843750" y="2039165"/>
                <a:ext cx="3401325" cy="997425"/>
              </a:xfrm>
              <a:prstGeom prst="roundRect">
                <a:avLst>
                  <a:gd name="adj" fmla="val 16667"/>
                </a:avLst>
              </a:prstGeom>
              <a:solidFill>
                <a:srgbClr val="FFB39B"/>
              </a:solidFill>
              <a:ln>
                <a:solidFill>
                  <a:srgbClr val="C00000"/>
                </a:solidFill>
              </a:ln>
            </p:spPr>
            <p:txBody>
              <a:bodyPr spcFirstLastPara="1" wrap="square" lIns="68569" tIns="34275" rIns="68569" bIns="34275" anchor="ctr" anchorCtr="0">
                <a:noAutofit/>
              </a:bodyPr>
              <a:lstStyle/>
              <a:p>
                <a:pPr algn="ctr">
                  <a:buSzPts val="3200"/>
                </a:pPr>
                <a:r>
                  <a:rPr lang="en-US" sz="2400" b="1" dirty="0">
                    <a:latin typeface="Arial" panose="020B0604020202020204" pitchFamily="34" charset="0"/>
                    <a:cs typeface="Arial" panose="020B0604020202020204" pitchFamily="34" charset="0"/>
                  </a:rPr>
                  <a:t>B. </a:t>
                </a:r>
                <a14:m>
                  <m:oMath xmlns:m="http://schemas.openxmlformats.org/officeDocument/2006/math">
                    <m:r>
                      <a:rPr lang="en-US" sz="2400" b="1" i="1">
                        <a:latin typeface="Cambria Math" panose="02040503050406030204" pitchFamily="18" charset="0"/>
                      </a:rPr>
                      <m:t>𝟐</m:t>
                    </m:r>
                    <m:sSup>
                      <m:sSupPr>
                        <m:ctrlPr>
                          <a:rPr lang="ar-AE" sz="2400" b="1" i="1">
                            <a:latin typeface="Cambria Math" panose="02040503050406030204" pitchFamily="18" charset="0"/>
                          </a:rPr>
                        </m:ctrlPr>
                      </m:sSupPr>
                      <m:e>
                        <m:r>
                          <a:rPr lang="en-US" sz="2400" b="1" i="1">
                            <a:latin typeface="Cambria Math" panose="02040503050406030204" pitchFamily="18" charset="0"/>
                          </a:rPr>
                          <m:t>𝐱</m:t>
                        </m:r>
                      </m:e>
                      <m:sup>
                        <m:r>
                          <a:rPr lang="ar-AE" sz="2400" b="1" i="1">
                            <a:latin typeface="Cambria Math" panose="02040503050406030204" pitchFamily="18" charset="0"/>
                          </a:rPr>
                          <m:t>𝟐</m:t>
                        </m:r>
                      </m:sup>
                    </m:sSup>
                    <m:r>
                      <a:rPr lang="ar-AE" sz="2400" b="1">
                        <a:latin typeface="Cambria Math" panose="02040503050406030204" pitchFamily="18" charset="0"/>
                      </a:rPr>
                      <m:t>−</m:t>
                    </m:r>
                    <m:r>
                      <a:rPr lang="ar-AE" sz="2400" b="1" i="1">
                        <a:latin typeface="Cambria Math" panose="02040503050406030204" pitchFamily="18" charset="0"/>
                      </a:rPr>
                      <m:t>𝟐𝟎𝟏𝟖</m:t>
                    </m:r>
                    <m:r>
                      <a:rPr lang="ar-AE" sz="2400" b="1">
                        <a:latin typeface="Cambria Math" panose="02040503050406030204" pitchFamily="18" charset="0"/>
                      </a:rPr>
                      <m:t>=</m:t>
                    </m:r>
                    <m:r>
                      <a:rPr lang="ar-AE" sz="2400" b="1" i="1">
                        <a:latin typeface="Cambria Math" panose="02040503050406030204" pitchFamily="18" charset="0"/>
                      </a:rPr>
                      <m:t>𝟎</m:t>
                    </m:r>
                  </m:oMath>
                </a14:m>
                <a:r>
                  <a:rPr lang="ar-AE" sz="2400" b="1" dirty="0">
                    <a:latin typeface="Arial" panose="020B0604020202020204" pitchFamily="34" charset="0"/>
                    <a:cs typeface="Arial" panose="020B0604020202020204" pitchFamily="34" charset="0"/>
                  </a:rPr>
                  <a:t> </a:t>
                </a:r>
              </a:p>
            </p:txBody>
          </p:sp>
        </mc:Choice>
        <mc:Fallback xmlns="">
          <p:sp>
            <p:nvSpPr>
              <p:cNvPr id="288" name="Google Shape;288;p3"/>
              <p:cNvSpPr>
                <a:spLocks noRot="1" noChangeAspect="1" noMove="1" noResize="1" noEditPoints="1" noAdjustHandles="1" noChangeArrowheads="1" noChangeShapeType="1" noTextEdit="1"/>
              </p:cNvSpPr>
              <p:nvPr/>
            </p:nvSpPr>
            <p:spPr>
              <a:xfrm>
                <a:off x="4843750" y="2039165"/>
                <a:ext cx="3401325" cy="997425"/>
              </a:xfrm>
              <a:prstGeom prst="roundRect">
                <a:avLst>
                  <a:gd name="adj" fmla="val 16667"/>
                </a:avLst>
              </a:prstGeom>
              <a:blipFill>
                <a:blip r:embed="rId10"/>
                <a:stretch>
                  <a:fillRect/>
                </a:stretch>
              </a:blipFill>
              <a:ln>
                <a:solidFill>
                  <a:srgbClr val="C00000"/>
                </a:solidFill>
              </a:ln>
            </p:spPr>
            <p:txBody>
              <a:bodyPr/>
              <a:lstStyle/>
              <a:p>
                <a:r>
                  <a:rPr lang="en-US">
                    <a:noFill/>
                  </a:rPr>
                  <a:t> </a:t>
                </a:r>
              </a:p>
            </p:txBody>
          </p:sp>
        </mc:Fallback>
      </mc:AlternateContent>
      <p:pic>
        <p:nvPicPr>
          <p:cNvPr id="289" name="Google Shape;289;p3">
            <a:hlinkClick r:id="rId11" action="ppaction://hlinksldjump"/>
          </p:cNvPr>
          <p:cNvPicPr preferRelativeResize="0"/>
          <p:nvPr/>
        </p:nvPicPr>
        <p:blipFill rotWithShape="1">
          <a:blip r:embed="rId12">
            <a:alphaModFix/>
          </a:blip>
          <a:srcRect/>
          <a:stretch/>
        </p:blipFill>
        <p:spPr>
          <a:xfrm>
            <a:off x="7913509" y="4072379"/>
            <a:ext cx="1230491" cy="1119848"/>
          </a:xfrm>
          <a:prstGeom prst="rect">
            <a:avLst/>
          </a:prstGeom>
          <a:noFill/>
          <a:ln>
            <a:noFill/>
          </a:ln>
        </p:spPr>
      </p:pic>
      <p:pic>
        <p:nvPicPr>
          <p:cNvPr id="290" name="Google Shape;290;p3"/>
          <p:cNvPicPr preferRelativeResize="0"/>
          <p:nvPr/>
        </p:nvPicPr>
        <p:blipFill rotWithShape="1">
          <a:blip r:embed="rId13">
            <a:alphaModFix/>
          </a:blip>
          <a:srcRect/>
          <a:stretch/>
        </p:blipFill>
        <p:spPr>
          <a:xfrm>
            <a:off x="-2" y="3536109"/>
            <a:ext cx="727345" cy="1607392"/>
          </a:xfrm>
          <a:prstGeom prst="rect">
            <a:avLst/>
          </a:prstGeom>
          <a:noFill/>
          <a:ln>
            <a:noFill/>
          </a:ln>
        </p:spPr>
      </p:pic>
      <p:pic>
        <p:nvPicPr>
          <p:cNvPr id="291" name="Google Shape;291;p3"/>
          <p:cNvPicPr preferRelativeResize="0"/>
          <p:nvPr/>
        </p:nvPicPr>
        <p:blipFill rotWithShape="1">
          <a:blip r:embed="rId14">
            <a:alphaModFix/>
          </a:blip>
          <a:srcRect/>
          <a:stretch/>
        </p:blipFill>
        <p:spPr>
          <a:xfrm>
            <a:off x="-31823" y="4636361"/>
            <a:ext cx="700293" cy="49808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8"/>
                                        </p:tgtEl>
                                        <p:attrNameLst>
                                          <p:attrName>style.visibility</p:attrName>
                                        </p:attrNameLst>
                                      </p:cBhvr>
                                      <p:to>
                                        <p:strVal val="visible"/>
                                      </p:to>
                                    </p:set>
                                    <p:animEffect transition="in" filter="fade">
                                      <p:cBhvr>
                                        <p:cTn id="7" dur="500"/>
                                        <p:tgtEl>
                                          <p:spTgt spid="2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E4EEFF"/>
        </a:solidFill>
        <a:effectLst/>
      </p:bgPr>
    </p:bg>
    <p:spTree>
      <p:nvGrpSpPr>
        <p:cNvPr id="1" name="Shape 295"/>
        <p:cNvGrpSpPr/>
        <p:nvPr/>
      </p:nvGrpSpPr>
      <p:grpSpPr>
        <a:xfrm>
          <a:off x="0" y="0"/>
          <a:ext cx="0" cy="0"/>
          <a:chOff x="0" y="0"/>
          <a:chExt cx="0" cy="0"/>
        </a:xfrm>
      </p:grpSpPr>
      <p:pic>
        <p:nvPicPr>
          <p:cNvPr id="296" name="Google Shape;296;p4"/>
          <p:cNvPicPr preferRelativeResize="0"/>
          <p:nvPr/>
        </p:nvPicPr>
        <p:blipFill rotWithShape="1">
          <a:blip r:embed="rId3">
            <a:alphaModFix/>
          </a:blip>
          <a:srcRect l="19098" r="5935" b="68133"/>
          <a:stretch/>
        </p:blipFill>
        <p:spPr>
          <a:xfrm>
            <a:off x="1" y="3637327"/>
            <a:ext cx="9144000" cy="1506173"/>
          </a:xfrm>
          <a:prstGeom prst="rect">
            <a:avLst/>
          </a:prstGeom>
          <a:noFill/>
          <a:ln>
            <a:noFill/>
          </a:ln>
        </p:spPr>
      </p:pic>
      <p:pic>
        <p:nvPicPr>
          <p:cNvPr id="297" name="Google Shape;297;p4"/>
          <p:cNvPicPr preferRelativeResize="0"/>
          <p:nvPr/>
        </p:nvPicPr>
        <p:blipFill rotWithShape="1">
          <a:blip r:embed="rId4">
            <a:alphaModFix/>
          </a:blip>
          <a:srcRect/>
          <a:stretch/>
        </p:blipFill>
        <p:spPr>
          <a:xfrm>
            <a:off x="518067" y="544669"/>
            <a:ext cx="512801" cy="389302"/>
          </a:xfrm>
          <a:prstGeom prst="rect">
            <a:avLst/>
          </a:prstGeom>
          <a:noFill/>
          <a:ln>
            <a:noFill/>
          </a:ln>
        </p:spPr>
      </p:pic>
      <p:pic>
        <p:nvPicPr>
          <p:cNvPr id="298" name="Google Shape;298;p4"/>
          <p:cNvPicPr preferRelativeResize="0"/>
          <p:nvPr/>
        </p:nvPicPr>
        <p:blipFill rotWithShape="1">
          <a:blip r:embed="rId5">
            <a:alphaModFix/>
          </a:blip>
          <a:srcRect/>
          <a:stretch/>
        </p:blipFill>
        <p:spPr>
          <a:xfrm>
            <a:off x="8324072" y="857250"/>
            <a:ext cx="458758" cy="313102"/>
          </a:xfrm>
          <a:prstGeom prst="rect">
            <a:avLst/>
          </a:prstGeom>
          <a:noFill/>
          <a:ln>
            <a:noFill/>
          </a:ln>
        </p:spPr>
      </p:pic>
      <mc:AlternateContent xmlns:mc="http://schemas.openxmlformats.org/markup-compatibility/2006" xmlns:a14="http://schemas.microsoft.com/office/drawing/2010/main">
        <mc:Choice Requires="a14">
          <p:sp>
            <p:nvSpPr>
              <p:cNvPr id="299" name="Google Shape;299;p4"/>
              <p:cNvSpPr/>
              <p:nvPr/>
            </p:nvSpPr>
            <p:spPr>
              <a:xfrm>
                <a:off x="910936" y="284820"/>
                <a:ext cx="7322128" cy="1578759"/>
              </a:xfrm>
              <a:prstGeom prst="roundRect">
                <a:avLst>
                  <a:gd name="adj" fmla="val 16667"/>
                </a:avLst>
              </a:prstGeom>
              <a:solidFill>
                <a:schemeClr val="lt1"/>
              </a:solidFill>
              <a:ln>
                <a:solidFill>
                  <a:schemeClr val="accent4">
                    <a:lumMod val="40000"/>
                    <a:lumOff val="60000"/>
                  </a:schemeClr>
                </a:solidFill>
              </a:ln>
            </p:spPr>
            <p:txBody>
              <a:bodyPr spcFirstLastPara="1" wrap="square" lIns="68569" tIns="34275" rIns="68569" bIns="34275" anchor="ctr" anchorCtr="0">
                <a:noAutofit/>
              </a:bodyPr>
              <a:lstStyle/>
              <a:p>
                <a:pPr algn="just">
                  <a:lnSpc>
                    <a:spcPct val="150000"/>
                  </a:lnSpc>
                  <a:buSzPts val="3200"/>
                </a:pPr>
                <a:r>
                  <a:rPr lang="en-US" sz="2200" b="1" dirty="0" err="1">
                    <a:solidFill>
                      <a:srgbClr val="0070C0"/>
                    </a:solidFill>
                    <a:latin typeface="Arial" panose="020B0604020202020204" pitchFamily="34" charset="0"/>
                    <a:cs typeface="Arial" panose="020B0604020202020204" pitchFamily="34" charset="0"/>
                  </a:rPr>
                  <a:t>Câu</a:t>
                </a:r>
                <a:r>
                  <a:rPr lang="en-US" sz="2200" b="1" dirty="0">
                    <a:solidFill>
                      <a:srgbClr val="0070C0"/>
                    </a:solidFill>
                    <a:latin typeface="Arial" panose="020B0604020202020204" pitchFamily="34" charset="0"/>
                    <a:cs typeface="Arial" panose="020B0604020202020204" pitchFamily="34" charset="0"/>
                  </a:rPr>
                  <a:t> </a:t>
                </a:r>
                <a:r>
                  <a:rPr lang="en-US" sz="2200" b="1" dirty="0" err="1">
                    <a:solidFill>
                      <a:srgbClr val="0070C0"/>
                    </a:solidFill>
                    <a:latin typeface="Arial" panose="020B0604020202020204" pitchFamily="34" charset="0"/>
                    <a:cs typeface="Arial" panose="020B0604020202020204" pitchFamily="34" charset="0"/>
                  </a:rPr>
                  <a:t>hỏi</a:t>
                </a:r>
                <a:r>
                  <a:rPr lang="en-US" sz="2200" b="1" dirty="0">
                    <a:solidFill>
                      <a:srgbClr val="0070C0"/>
                    </a:solidFill>
                    <a:latin typeface="Arial" panose="020B0604020202020204" pitchFamily="34" charset="0"/>
                    <a:cs typeface="Arial" panose="020B0604020202020204" pitchFamily="34" charset="0"/>
                  </a:rPr>
                  <a:t> 2: </a:t>
                </a:r>
                <a:r>
                  <a:rPr lang="fr-FR"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Tính</a:t>
                </a:r>
                <a:r>
                  <a:rPr lang="fr-FR"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biệt</a:t>
                </a:r>
                <a:r>
                  <a:rPr lang="fr-FR"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thức</a:t>
                </a:r>
                <a:r>
                  <a:rPr lang="fr-FR"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 </a:t>
                </a:r>
                <a:r>
                  <a:rPr lang="fr-FR"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từ</a:t>
                </a:r>
                <a:r>
                  <a:rPr lang="fr-FR"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đó</a:t>
                </a:r>
                <a:r>
                  <a:rPr lang="fr-FR"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tìm</a:t>
                </a:r>
                <a:r>
                  <a:rPr lang="fr-FR"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số</a:t>
                </a:r>
                <a:r>
                  <a:rPr lang="fr-FR"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nghiệm</a:t>
                </a:r>
                <a:r>
                  <a:rPr lang="fr-FR"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của</a:t>
                </a:r>
                <a:r>
                  <a:rPr lang="fr-FR"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phương</a:t>
                </a:r>
                <a:r>
                  <a:rPr lang="fr-FR"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trình</a:t>
                </a:r>
                <a:r>
                  <a:rPr lang="fr-FR"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fr-FR" sz="2200" i="0">
                        <a:solidFill>
                          <a:srgbClr val="000000"/>
                        </a:solidFill>
                        <a:effectLst/>
                        <a:latin typeface="Cambria Math" panose="02040503050406030204" pitchFamily="18" charset="0"/>
                        <a:ea typeface="Times New Roman" panose="02020603050405020304" pitchFamily="18" charset="0"/>
                      </a:rPr>
                      <m:t>9</m:t>
                    </m:r>
                    <m:sSup>
                      <m:sSupPr>
                        <m:ctrlPr>
                          <a:rPr lang="en-VN" sz="2200" i="1">
                            <a:solidFill>
                              <a:srgbClr val="000000"/>
                            </a:solidFill>
                            <a:effectLst/>
                            <a:latin typeface="Cambria Math" panose="02040503050406030204" pitchFamily="18" charset="0"/>
                            <a:ea typeface="Times New Roman" panose="02020603050405020304" pitchFamily="18" charset="0"/>
                          </a:rPr>
                        </m:ctrlPr>
                      </m:sSupPr>
                      <m:e>
                        <m:r>
                          <m:rPr>
                            <m:sty m:val="p"/>
                          </m:rPr>
                          <a:rPr lang="fr-FR" sz="2200" i="0">
                            <a:solidFill>
                              <a:srgbClr val="000000"/>
                            </a:solidFill>
                            <a:effectLst/>
                            <a:latin typeface="Cambria Math" panose="02040503050406030204" pitchFamily="18" charset="0"/>
                            <a:ea typeface="Times New Roman" panose="02020603050405020304" pitchFamily="18" charset="0"/>
                          </a:rPr>
                          <m:t>x</m:t>
                        </m:r>
                      </m:e>
                      <m:sup>
                        <m:r>
                          <a:rPr lang="fr-FR" sz="2200" i="0">
                            <a:solidFill>
                              <a:srgbClr val="000000"/>
                            </a:solidFill>
                            <a:effectLst/>
                            <a:latin typeface="Cambria Math" panose="02040503050406030204" pitchFamily="18" charset="0"/>
                            <a:ea typeface="Times New Roman" panose="02020603050405020304" pitchFamily="18" charset="0"/>
                          </a:rPr>
                          <m:t>2</m:t>
                        </m:r>
                      </m:sup>
                    </m:sSup>
                    <m:r>
                      <a:rPr lang="fr-FR" sz="2200" i="0">
                        <a:solidFill>
                          <a:srgbClr val="000000"/>
                        </a:solidFill>
                        <a:effectLst/>
                        <a:latin typeface="Cambria Math" panose="02040503050406030204" pitchFamily="18" charset="0"/>
                        <a:ea typeface="Times New Roman" panose="02020603050405020304" pitchFamily="18" charset="0"/>
                      </a:rPr>
                      <m:t>−15</m:t>
                    </m:r>
                    <m:r>
                      <m:rPr>
                        <m:sty m:val="p"/>
                      </m:rPr>
                      <a:rPr lang="fr-FR" sz="2200" i="0">
                        <a:solidFill>
                          <a:srgbClr val="000000"/>
                        </a:solidFill>
                        <a:effectLst/>
                        <a:latin typeface="Cambria Math" panose="02040503050406030204" pitchFamily="18" charset="0"/>
                        <a:ea typeface="Times New Roman" panose="02020603050405020304" pitchFamily="18" charset="0"/>
                      </a:rPr>
                      <m:t>x</m:t>
                    </m:r>
                    <m:r>
                      <a:rPr lang="fr-FR" sz="2200" i="0">
                        <a:solidFill>
                          <a:srgbClr val="000000"/>
                        </a:solidFill>
                        <a:effectLst/>
                        <a:latin typeface="Cambria Math" panose="02040503050406030204" pitchFamily="18" charset="0"/>
                        <a:ea typeface="Times New Roman" panose="02020603050405020304" pitchFamily="18" charset="0"/>
                      </a:rPr>
                      <m:t>+3=0</m:t>
                    </m:r>
                  </m:oMath>
                </a14:m>
                <a:r>
                  <a:rPr lang="fr-FR"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VN" sz="22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99" name="Google Shape;299;p4"/>
              <p:cNvSpPr>
                <a:spLocks noRot="1" noChangeAspect="1" noMove="1" noResize="1" noEditPoints="1" noAdjustHandles="1" noChangeArrowheads="1" noChangeShapeType="1" noTextEdit="1"/>
              </p:cNvSpPr>
              <p:nvPr/>
            </p:nvSpPr>
            <p:spPr>
              <a:xfrm>
                <a:off x="910936" y="284820"/>
                <a:ext cx="7322128" cy="1578759"/>
              </a:xfrm>
              <a:prstGeom prst="roundRect">
                <a:avLst>
                  <a:gd name="adj" fmla="val 16667"/>
                </a:avLst>
              </a:prstGeom>
              <a:blipFill>
                <a:blip r:embed="rId6"/>
                <a:stretch>
                  <a:fillRect l="-173" r="-173"/>
                </a:stretch>
              </a:blipFill>
              <a:ln>
                <a:solidFill>
                  <a:schemeClr val="accent4">
                    <a:lumMod val="40000"/>
                    <a:lumOff val="60000"/>
                  </a:schemeClr>
                </a:solidFill>
              </a:ln>
            </p:spPr>
            <p:txBody>
              <a:bodyPr/>
              <a:lstStyle/>
              <a:p>
                <a:r>
                  <a:rPr lang="en-VN">
                    <a:noFill/>
                  </a:rPr>
                  <a:t> </a:t>
                </a:r>
              </a:p>
            </p:txBody>
          </p:sp>
        </mc:Fallback>
      </mc:AlternateContent>
      <p:sp>
        <p:nvSpPr>
          <p:cNvPr id="300" name="Google Shape;300;p4"/>
          <p:cNvSpPr/>
          <p:nvPr/>
        </p:nvSpPr>
        <p:spPr>
          <a:xfrm>
            <a:off x="361172" y="2021757"/>
            <a:ext cx="3951057" cy="1169418"/>
          </a:xfrm>
          <a:prstGeom prst="roundRect">
            <a:avLst>
              <a:gd name="adj" fmla="val 16667"/>
            </a:avLst>
          </a:prstGeom>
          <a:solidFill>
            <a:schemeClr val="lt1"/>
          </a:solidFill>
          <a:ln>
            <a:solidFill>
              <a:schemeClr val="accent4">
                <a:lumMod val="40000"/>
                <a:lumOff val="60000"/>
              </a:schemeClr>
            </a:solidFill>
          </a:ln>
        </p:spPr>
        <p:txBody>
          <a:bodyPr spcFirstLastPara="1" wrap="square" lIns="68569" tIns="34275" rIns="68569" bIns="34275" anchor="ctr" anchorCtr="0">
            <a:noAutofit/>
          </a:bodyPr>
          <a:lstStyle/>
          <a:p>
            <a:pPr algn="just">
              <a:lnSpc>
                <a:spcPct val="150000"/>
              </a:lnSpc>
              <a:buSzPts val="3200"/>
            </a:pPr>
            <a:r>
              <a:rPr lang="en-US" sz="2200" dirty="0">
                <a:latin typeface="Arial" panose="020B0604020202020204" pitchFamily="34" charset="0"/>
                <a:cs typeface="Arial" panose="020B0604020202020204" pitchFamily="34" charset="0"/>
              </a:rPr>
              <a:t>A. </a:t>
            </a:r>
            <a:r>
              <a:rPr lang="fr-FR" sz="2200" dirty="0">
                <a:latin typeface="Arial" panose="020B0604020202020204" pitchFamily="34" charset="0"/>
                <a:cs typeface="Arial" panose="020B0604020202020204" pitchFamily="34" charset="0"/>
              </a:rPr>
              <a:t>∆ = 117 </a:t>
            </a:r>
            <a:r>
              <a:rPr lang="fr-FR" sz="2200" dirty="0" err="1">
                <a:latin typeface="Arial" panose="020B0604020202020204" pitchFamily="34" charset="0"/>
                <a:cs typeface="Arial" panose="020B0604020202020204" pitchFamily="34" charset="0"/>
              </a:rPr>
              <a:t>và</a:t>
            </a:r>
            <a:r>
              <a:rPr lang="fr-FR" sz="2200" dirty="0">
                <a:latin typeface="Arial" panose="020B0604020202020204" pitchFamily="34" charset="0"/>
                <a:cs typeface="Arial" panose="020B0604020202020204" pitchFamily="34" charset="0"/>
              </a:rPr>
              <a:t> </a:t>
            </a:r>
            <a:r>
              <a:rPr lang="fr-FR" sz="2200" dirty="0" err="1">
                <a:latin typeface="Arial" panose="020B0604020202020204" pitchFamily="34" charset="0"/>
                <a:cs typeface="Arial" panose="020B0604020202020204" pitchFamily="34" charset="0"/>
              </a:rPr>
              <a:t>phương</a:t>
            </a:r>
            <a:r>
              <a:rPr lang="fr-FR" sz="2200" dirty="0">
                <a:latin typeface="Arial" panose="020B0604020202020204" pitchFamily="34" charset="0"/>
                <a:cs typeface="Arial" panose="020B0604020202020204" pitchFamily="34" charset="0"/>
              </a:rPr>
              <a:t> </a:t>
            </a:r>
            <a:r>
              <a:rPr lang="fr-FR" sz="2200" dirty="0" err="1">
                <a:latin typeface="Arial" panose="020B0604020202020204" pitchFamily="34" charset="0"/>
                <a:cs typeface="Arial" panose="020B0604020202020204" pitchFamily="34" charset="0"/>
              </a:rPr>
              <a:t>trình</a:t>
            </a:r>
            <a:r>
              <a:rPr lang="fr-FR" sz="2200" dirty="0">
                <a:latin typeface="Arial" panose="020B0604020202020204" pitchFamily="34" charset="0"/>
                <a:cs typeface="Arial" panose="020B0604020202020204" pitchFamily="34" charset="0"/>
              </a:rPr>
              <a:t> </a:t>
            </a:r>
            <a:r>
              <a:rPr lang="fr-FR" sz="2200" dirty="0" err="1">
                <a:latin typeface="Arial" panose="020B0604020202020204" pitchFamily="34" charset="0"/>
                <a:cs typeface="Arial" panose="020B0604020202020204" pitchFamily="34" charset="0"/>
              </a:rPr>
              <a:t>có</a:t>
            </a:r>
            <a:r>
              <a:rPr lang="fr-FR" sz="2200" dirty="0">
                <a:latin typeface="Arial" panose="020B0604020202020204" pitchFamily="34" charset="0"/>
                <a:cs typeface="Arial" panose="020B0604020202020204" pitchFamily="34" charset="0"/>
              </a:rPr>
              <a:t> </a:t>
            </a:r>
            <a:r>
              <a:rPr lang="fr-FR" sz="2200" dirty="0" err="1">
                <a:latin typeface="Arial" panose="020B0604020202020204" pitchFamily="34" charset="0"/>
                <a:cs typeface="Arial" panose="020B0604020202020204" pitchFamily="34" charset="0"/>
              </a:rPr>
              <a:t>nghiệm</a:t>
            </a:r>
            <a:r>
              <a:rPr lang="fr-FR" sz="2200" dirty="0">
                <a:latin typeface="Arial" panose="020B0604020202020204" pitchFamily="34" charset="0"/>
                <a:cs typeface="Arial" panose="020B0604020202020204" pitchFamily="34" charset="0"/>
              </a:rPr>
              <a:t> </a:t>
            </a:r>
            <a:r>
              <a:rPr lang="fr-FR" sz="2200" dirty="0" err="1">
                <a:latin typeface="Arial" panose="020B0604020202020204" pitchFamily="34" charset="0"/>
                <a:cs typeface="Arial" panose="020B0604020202020204" pitchFamily="34" charset="0"/>
              </a:rPr>
              <a:t>kép</a:t>
            </a:r>
            <a:r>
              <a:rPr lang="fr-FR" sz="2200" dirty="0">
                <a:latin typeface="Arial" panose="020B0604020202020204" pitchFamily="34" charset="0"/>
                <a:cs typeface="Arial" panose="020B0604020202020204" pitchFamily="34" charset="0"/>
              </a:rPr>
              <a:t>.</a:t>
            </a:r>
            <a:r>
              <a:rPr lang="en-VN" sz="2200" dirty="0">
                <a:latin typeface="Arial" panose="020B0604020202020204" pitchFamily="34" charset="0"/>
                <a:cs typeface="Arial" panose="020B0604020202020204" pitchFamily="34" charset="0"/>
              </a:rPr>
              <a:t> </a:t>
            </a:r>
            <a:endParaRPr sz="2200" dirty="0">
              <a:latin typeface="Arial" panose="020B0604020202020204" pitchFamily="34" charset="0"/>
              <a:cs typeface="Arial" panose="020B0604020202020204" pitchFamily="34" charset="0"/>
            </a:endParaRPr>
          </a:p>
        </p:txBody>
      </p:sp>
      <p:sp>
        <p:nvSpPr>
          <p:cNvPr id="301" name="Google Shape;301;p4"/>
          <p:cNvSpPr/>
          <p:nvPr/>
        </p:nvSpPr>
        <p:spPr>
          <a:xfrm>
            <a:off x="361172" y="3349354"/>
            <a:ext cx="3951058" cy="1169417"/>
          </a:xfrm>
          <a:prstGeom prst="roundRect">
            <a:avLst>
              <a:gd name="adj" fmla="val 16667"/>
            </a:avLst>
          </a:prstGeom>
          <a:solidFill>
            <a:schemeClr val="lt1"/>
          </a:solidFill>
          <a:ln>
            <a:solidFill>
              <a:schemeClr val="accent4">
                <a:lumMod val="40000"/>
                <a:lumOff val="60000"/>
              </a:schemeClr>
            </a:solidFill>
          </a:ln>
        </p:spPr>
        <p:txBody>
          <a:bodyPr spcFirstLastPara="1" wrap="square" lIns="68569" tIns="34275" rIns="68569" bIns="34275" anchor="ctr" anchorCtr="0">
            <a:noAutofit/>
          </a:bodyPr>
          <a:lstStyle/>
          <a:p>
            <a:pPr algn="just">
              <a:lnSpc>
                <a:spcPct val="150000"/>
              </a:lnSpc>
              <a:buSzPts val="3200"/>
            </a:pPr>
            <a:r>
              <a:rPr lang="en-US" sz="2200" dirty="0">
                <a:latin typeface="Arial" panose="020B0604020202020204" pitchFamily="34" charset="0"/>
                <a:cs typeface="Arial" panose="020B0604020202020204" pitchFamily="34" charset="0"/>
              </a:rPr>
              <a:t>C. </a:t>
            </a:r>
            <a:r>
              <a:rPr lang="fr-FR" sz="2200" dirty="0">
                <a:latin typeface="Arial" panose="020B0604020202020204" pitchFamily="34" charset="0"/>
                <a:cs typeface="Arial" panose="020B0604020202020204" pitchFamily="34" charset="0"/>
              </a:rPr>
              <a:t>∆ = 117 </a:t>
            </a:r>
            <a:r>
              <a:rPr lang="fr-FR" sz="2200" dirty="0" err="1">
                <a:latin typeface="Arial" panose="020B0604020202020204" pitchFamily="34" charset="0"/>
                <a:cs typeface="Arial" panose="020B0604020202020204" pitchFamily="34" charset="0"/>
              </a:rPr>
              <a:t>và</a:t>
            </a:r>
            <a:r>
              <a:rPr lang="fr-FR" sz="2200" dirty="0">
                <a:latin typeface="Arial" panose="020B0604020202020204" pitchFamily="34" charset="0"/>
                <a:cs typeface="Arial" panose="020B0604020202020204" pitchFamily="34" charset="0"/>
              </a:rPr>
              <a:t> </a:t>
            </a:r>
            <a:r>
              <a:rPr lang="fr-FR" sz="2200" dirty="0" err="1">
                <a:latin typeface="Arial" panose="020B0604020202020204" pitchFamily="34" charset="0"/>
                <a:cs typeface="Arial" panose="020B0604020202020204" pitchFamily="34" charset="0"/>
              </a:rPr>
              <a:t>phương</a:t>
            </a:r>
            <a:r>
              <a:rPr lang="fr-FR" sz="2200" dirty="0">
                <a:latin typeface="Arial" panose="020B0604020202020204" pitchFamily="34" charset="0"/>
                <a:cs typeface="Arial" panose="020B0604020202020204" pitchFamily="34" charset="0"/>
              </a:rPr>
              <a:t> </a:t>
            </a:r>
            <a:r>
              <a:rPr lang="fr-FR" sz="2200" dirty="0" err="1">
                <a:latin typeface="Arial" panose="020B0604020202020204" pitchFamily="34" charset="0"/>
                <a:cs typeface="Arial" panose="020B0604020202020204" pitchFamily="34" charset="0"/>
              </a:rPr>
              <a:t>trình</a:t>
            </a:r>
            <a:r>
              <a:rPr lang="fr-FR" sz="2200" dirty="0">
                <a:latin typeface="Arial" panose="020B0604020202020204" pitchFamily="34" charset="0"/>
                <a:cs typeface="Arial" panose="020B0604020202020204" pitchFamily="34" charset="0"/>
              </a:rPr>
              <a:t> </a:t>
            </a:r>
            <a:r>
              <a:rPr lang="fr-FR" sz="2200" dirty="0" err="1">
                <a:latin typeface="Arial" panose="020B0604020202020204" pitchFamily="34" charset="0"/>
                <a:cs typeface="Arial" panose="020B0604020202020204" pitchFamily="34" charset="0"/>
              </a:rPr>
              <a:t>có</a:t>
            </a:r>
            <a:r>
              <a:rPr lang="fr-FR" sz="2200" dirty="0">
                <a:latin typeface="Arial" panose="020B0604020202020204" pitchFamily="34" charset="0"/>
                <a:cs typeface="Arial" panose="020B0604020202020204" pitchFamily="34" charset="0"/>
              </a:rPr>
              <a:t> </a:t>
            </a:r>
            <a:r>
              <a:rPr lang="fr-FR" sz="2200" dirty="0" err="1">
                <a:latin typeface="Arial" panose="020B0604020202020204" pitchFamily="34" charset="0"/>
                <a:cs typeface="Arial" panose="020B0604020202020204" pitchFamily="34" charset="0"/>
              </a:rPr>
              <a:t>hai</a:t>
            </a:r>
            <a:r>
              <a:rPr lang="fr-FR" sz="2200" dirty="0">
                <a:latin typeface="Arial" panose="020B0604020202020204" pitchFamily="34" charset="0"/>
                <a:cs typeface="Arial" panose="020B0604020202020204" pitchFamily="34" charset="0"/>
              </a:rPr>
              <a:t> </a:t>
            </a:r>
            <a:r>
              <a:rPr lang="fr-FR" sz="2200" dirty="0" err="1">
                <a:latin typeface="Arial" panose="020B0604020202020204" pitchFamily="34" charset="0"/>
                <a:cs typeface="Arial" panose="020B0604020202020204" pitchFamily="34" charset="0"/>
              </a:rPr>
              <a:t>nghiệm</a:t>
            </a:r>
            <a:r>
              <a:rPr lang="fr-FR" sz="2200" dirty="0">
                <a:latin typeface="Arial" panose="020B0604020202020204" pitchFamily="34" charset="0"/>
                <a:cs typeface="Arial" panose="020B0604020202020204" pitchFamily="34" charset="0"/>
              </a:rPr>
              <a:t> </a:t>
            </a:r>
            <a:r>
              <a:rPr lang="fr-FR" sz="2200" dirty="0" err="1">
                <a:latin typeface="Arial" panose="020B0604020202020204" pitchFamily="34" charset="0"/>
                <a:cs typeface="Arial" panose="020B0604020202020204" pitchFamily="34" charset="0"/>
              </a:rPr>
              <a:t>phân</a:t>
            </a:r>
            <a:r>
              <a:rPr lang="fr-FR" sz="2200" dirty="0">
                <a:latin typeface="Arial" panose="020B0604020202020204" pitchFamily="34" charset="0"/>
                <a:cs typeface="Arial" panose="020B0604020202020204" pitchFamily="34" charset="0"/>
              </a:rPr>
              <a:t> </a:t>
            </a:r>
            <a:r>
              <a:rPr lang="fr-FR" sz="2200" dirty="0" err="1">
                <a:latin typeface="Arial" panose="020B0604020202020204" pitchFamily="34" charset="0"/>
                <a:cs typeface="Arial" panose="020B0604020202020204" pitchFamily="34" charset="0"/>
              </a:rPr>
              <a:t>biệt</a:t>
            </a:r>
            <a:r>
              <a:rPr lang="fr-FR" sz="2200" dirty="0">
                <a:latin typeface="Arial" panose="020B0604020202020204" pitchFamily="34" charset="0"/>
                <a:cs typeface="Arial" panose="020B0604020202020204" pitchFamily="34" charset="0"/>
              </a:rPr>
              <a:t>.</a:t>
            </a:r>
            <a:r>
              <a:rPr lang="en-VN" sz="2200" dirty="0">
                <a:latin typeface="Arial" panose="020B0604020202020204" pitchFamily="34" charset="0"/>
                <a:cs typeface="Arial" panose="020B0604020202020204" pitchFamily="34" charset="0"/>
              </a:rPr>
              <a:t> </a:t>
            </a:r>
            <a:r>
              <a:rPr lang="en-US" sz="2200" dirty="0">
                <a:latin typeface="Arial" panose="020B0604020202020204" pitchFamily="34" charset="0"/>
                <a:cs typeface="Arial" panose="020B0604020202020204" pitchFamily="34" charset="0"/>
              </a:rPr>
              <a:t> </a:t>
            </a:r>
            <a:endParaRPr sz="2200" dirty="0">
              <a:latin typeface="Arial" panose="020B0604020202020204" pitchFamily="34" charset="0"/>
              <a:cs typeface="Arial" panose="020B0604020202020204" pitchFamily="34" charset="0"/>
            </a:endParaRPr>
          </a:p>
        </p:txBody>
      </p:sp>
      <p:sp>
        <p:nvSpPr>
          <p:cNvPr id="302" name="Google Shape;302;p4"/>
          <p:cNvSpPr/>
          <p:nvPr/>
        </p:nvSpPr>
        <p:spPr>
          <a:xfrm>
            <a:off x="4831772" y="2021757"/>
            <a:ext cx="3951057" cy="1169418"/>
          </a:xfrm>
          <a:prstGeom prst="roundRect">
            <a:avLst>
              <a:gd name="adj" fmla="val 16667"/>
            </a:avLst>
          </a:prstGeom>
          <a:solidFill>
            <a:schemeClr val="lt1"/>
          </a:solidFill>
          <a:ln>
            <a:solidFill>
              <a:schemeClr val="accent4">
                <a:lumMod val="40000"/>
                <a:lumOff val="60000"/>
              </a:schemeClr>
            </a:solidFill>
          </a:ln>
        </p:spPr>
        <p:txBody>
          <a:bodyPr spcFirstLastPara="1" wrap="square" lIns="68569" tIns="34275" rIns="68569" bIns="34275" anchor="ctr" anchorCtr="0">
            <a:noAutofit/>
          </a:bodyPr>
          <a:lstStyle/>
          <a:p>
            <a:pPr algn="just">
              <a:lnSpc>
                <a:spcPct val="150000"/>
              </a:lnSpc>
              <a:buSzPts val="3200"/>
            </a:pPr>
            <a:r>
              <a:rPr lang="en-US" sz="2200" dirty="0">
                <a:latin typeface="Arial" panose="020B0604020202020204" pitchFamily="34" charset="0"/>
                <a:cs typeface="Arial" panose="020B0604020202020204" pitchFamily="34" charset="0"/>
              </a:rPr>
              <a:t>B. </a:t>
            </a:r>
            <a:r>
              <a:rPr lang="fr-FR" sz="2200" dirty="0">
                <a:latin typeface="Arial" panose="020B0604020202020204" pitchFamily="34" charset="0"/>
                <a:cs typeface="Arial" panose="020B0604020202020204" pitchFamily="34" charset="0"/>
              </a:rPr>
              <a:t>∆ = − 117 </a:t>
            </a:r>
            <a:r>
              <a:rPr lang="fr-FR" sz="2200" dirty="0" err="1">
                <a:latin typeface="Arial" panose="020B0604020202020204" pitchFamily="34" charset="0"/>
                <a:cs typeface="Arial" panose="020B0604020202020204" pitchFamily="34" charset="0"/>
              </a:rPr>
              <a:t>và</a:t>
            </a:r>
            <a:r>
              <a:rPr lang="fr-FR" sz="2200" dirty="0">
                <a:latin typeface="Arial" panose="020B0604020202020204" pitchFamily="34" charset="0"/>
                <a:cs typeface="Arial" panose="020B0604020202020204" pitchFamily="34" charset="0"/>
              </a:rPr>
              <a:t> </a:t>
            </a:r>
            <a:r>
              <a:rPr lang="fr-FR" sz="2200" dirty="0" err="1">
                <a:latin typeface="Arial" panose="020B0604020202020204" pitchFamily="34" charset="0"/>
                <a:cs typeface="Arial" panose="020B0604020202020204" pitchFamily="34" charset="0"/>
              </a:rPr>
              <a:t>phương</a:t>
            </a:r>
            <a:r>
              <a:rPr lang="fr-FR" sz="2200" dirty="0">
                <a:latin typeface="Arial" panose="020B0604020202020204" pitchFamily="34" charset="0"/>
                <a:cs typeface="Arial" panose="020B0604020202020204" pitchFamily="34" charset="0"/>
              </a:rPr>
              <a:t> </a:t>
            </a:r>
            <a:r>
              <a:rPr lang="fr-FR" sz="2200" dirty="0" err="1">
                <a:latin typeface="Arial" panose="020B0604020202020204" pitchFamily="34" charset="0"/>
                <a:cs typeface="Arial" panose="020B0604020202020204" pitchFamily="34" charset="0"/>
              </a:rPr>
              <a:t>trình</a:t>
            </a:r>
            <a:r>
              <a:rPr lang="fr-FR" sz="2200" dirty="0">
                <a:latin typeface="Arial" panose="020B0604020202020204" pitchFamily="34" charset="0"/>
                <a:cs typeface="Arial" panose="020B0604020202020204" pitchFamily="34" charset="0"/>
              </a:rPr>
              <a:t> </a:t>
            </a:r>
            <a:r>
              <a:rPr lang="fr-FR" sz="2200" dirty="0" err="1">
                <a:latin typeface="Arial" panose="020B0604020202020204" pitchFamily="34" charset="0"/>
                <a:cs typeface="Arial" panose="020B0604020202020204" pitchFamily="34" charset="0"/>
              </a:rPr>
              <a:t>vô</a:t>
            </a:r>
            <a:r>
              <a:rPr lang="fr-FR" sz="2200" dirty="0">
                <a:latin typeface="Arial" panose="020B0604020202020204" pitchFamily="34" charset="0"/>
                <a:cs typeface="Arial" panose="020B0604020202020204" pitchFamily="34" charset="0"/>
              </a:rPr>
              <a:t> </a:t>
            </a:r>
            <a:r>
              <a:rPr lang="fr-FR" sz="2200" dirty="0" err="1">
                <a:latin typeface="Arial" panose="020B0604020202020204" pitchFamily="34" charset="0"/>
                <a:cs typeface="Arial" panose="020B0604020202020204" pitchFamily="34" charset="0"/>
              </a:rPr>
              <a:t>nghiệm</a:t>
            </a:r>
            <a:r>
              <a:rPr lang="fr-FR" sz="2200" dirty="0">
                <a:latin typeface="Arial" panose="020B0604020202020204" pitchFamily="34" charset="0"/>
                <a:cs typeface="Arial" panose="020B0604020202020204" pitchFamily="34" charset="0"/>
              </a:rPr>
              <a:t>.</a:t>
            </a:r>
            <a:endParaRPr lang="en-VN" sz="2200" dirty="0">
              <a:latin typeface="Arial" panose="020B0604020202020204" pitchFamily="34" charset="0"/>
              <a:cs typeface="Arial" panose="020B0604020202020204" pitchFamily="34" charset="0"/>
            </a:endParaRPr>
          </a:p>
        </p:txBody>
      </p:sp>
      <p:sp>
        <p:nvSpPr>
          <p:cNvPr id="303" name="Google Shape;303;p4"/>
          <p:cNvSpPr/>
          <p:nvPr/>
        </p:nvSpPr>
        <p:spPr>
          <a:xfrm>
            <a:off x="4831770" y="3349355"/>
            <a:ext cx="3951058" cy="1169416"/>
          </a:xfrm>
          <a:prstGeom prst="roundRect">
            <a:avLst>
              <a:gd name="adj" fmla="val 16667"/>
            </a:avLst>
          </a:prstGeom>
          <a:solidFill>
            <a:schemeClr val="lt1"/>
          </a:solidFill>
          <a:ln>
            <a:solidFill>
              <a:schemeClr val="accent4">
                <a:lumMod val="40000"/>
                <a:lumOff val="60000"/>
              </a:schemeClr>
            </a:solidFill>
          </a:ln>
        </p:spPr>
        <p:txBody>
          <a:bodyPr spcFirstLastPara="1" wrap="square" lIns="68569" tIns="34275" rIns="68569" bIns="34275" anchor="ctr" anchorCtr="0">
            <a:noAutofit/>
          </a:bodyPr>
          <a:lstStyle/>
          <a:p>
            <a:pPr algn="just">
              <a:lnSpc>
                <a:spcPct val="150000"/>
              </a:lnSpc>
              <a:buSzPts val="3200"/>
            </a:pPr>
            <a:r>
              <a:rPr lang="en-US" sz="2200" dirty="0">
                <a:latin typeface="Arial" panose="020B0604020202020204" pitchFamily="34" charset="0"/>
                <a:cs typeface="Arial" panose="020B0604020202020204" pitchFamily="34" charset="0"/>
              </a:rPr>
              <a:t>D. </a:t>
            </a:r>
            <a:r>
              <a:rPr lang="fr-FR" sz="2200" dirty="0">
                <a:latin typeface="Arial" panose="020B0604020202020204" pitchFamily="34" charset="0"/>
                <a:cs typeface="Arial" panose="020B0604020202020204" pitchFamily="34" charset="0"/>
              </a:rPr>
              <a:t>∆ = − 117 </a:t>
            </a:r>
            <a:r>
              <a:rPr lang="fr-FR" sz="2200" dirty="0" err="1">
                <a:latin typeface="Arial" panose="020B0604020202020204" pitchFamily="34" charset="0"/>
                <a:cs typeface="Arial" panose="020B0604020202020204" pitchFamily="34" charset="0"/>
              </a:rPr>
              <a:t>và</a:t>
            </a:r>
            <a:r>
              <a:rPr lang="fr-FR" sz="2200" dirty="0">
                <a:latin typeface="Arial" panose="020B0604020202020204" pitchFamily="34" charset="0"/>
                <a:cs typeface="Arial" panose="020B0604020202020204" pitchFamily="34" charset="0"/>
              </a:rPr>
              <a:t> </a:t>
            </a:r>
            <a:r>
              <a:rPr lang="fr-FR" sz="2200" dirty="0" err="1">
                <a:latin typeface="Arial" panose="020B0604020202020204" pitchFamily="34" charset="0"/>
                <a:cs typeface="Arial" panose="020B0604020202020204" pitchFamily="34" charset="0"/>
              </a:rPr>
              <a:t>phương</a:t>
            </a:r>
            <a:r>
              <a:rPr lang="fr-FR" sz="2200" dirty="0">
                <a:latin typeface="Arial" panose="020B0604020202020204" pitchFamily="34" charset="0"/>
                <a:cs typeface="Arial" panose="020B0604020202020204" pitchFamily="34" charset="0"/>
              </a:rPr>
              <a:t> </a:t>
            </a:r>
            <a:r>
              <a:rPr lang="fr-FR" sz="2200" dirty="0" err="1">
                <a:latin typeface="Arial" panose="020B0604020202020204" pitchFamily="34" charset="0"/>
                <a:cs typeface="Arial" panose="020B0604020202020204" pitchFamily="34" charset="0"/>
              </a:rPr>
              <a:t>trình</a:t>
            </a:r>
            <a:r>
              <a:rPr lang="fr-FR" sz="2200" dirty="0">
                <a:latin typeface="Arial" panose="020B0604020202020204" pitchFamily="34" charset="0"/>
                <a:cs typeface="Arial" panose="020B0604020202020204" pitchFamily="34" charset="0"/>
              </a:rPr>
              <a:t> </a:t>
            </a:r>
            <a:r>
              <a:rPr lang="fr-FR" sz="2200" dirty="0" err="1">
                <a:latin typeface="Arial" panose="020B0604020202020204" pitchFamily="34" charset="0"/>
                <a:cs typeface="Arial" panose="020B0604020202020204" pitchFamily="34" charset="0"/>
              </a:rPr>
              <a:t>có</a:t>
            </a:r>
            <a:r>
              <a:rPr lang="fr-FR" sz="2200" dirty="0">
                <a:latin typeface="Arial" panose="020B0604020202020204" pitchFamily="34" charset="0"/>
                <a:cs typeface="Arial" panose="020B0604020202020204" pitchFamily="34" charset="0"/>
              </a:rPr>
              <a:t> </a:t>
            </a:r>
            <a:r>
              <a:rPr lang="fr-FR" sz="2200" dirty="0" err="1">
                <a:latin typeface="Arial" panose="020B0604020202020204" pitchFamily="34" charset="0"/>
                <a:cs typeface="Arial" panose="020B0604020202020204" pitchFamily="34" charset="0"/>
              </a:rPr>
              <a:t>hai</a:t>
            </a:r>
            <a:r>
              <a:rPr lang="fr-FR" sz="2200" dirty="0">
                <a:latin typeface="Arial" panose="020B0604020202020204" pitchFamily="34" charset="0"/>
                <a:cs typeface="Arial" panose="020B0604020202020204" pitchFamily="34" charset="0"/>
              </a:rPr>
              <a:t> </a:t>
            </a:r>
            <a:r>
              <a:rPr lang="fr-FR" sz="2200" dirty="0" err="1">
                <a:latin typeface="Arial" panose="020B0604020202020204" pitchFamily="34" charset="0"/>
                <a:cs typeface="Arial" panose="020B0604020202020204" pitchFamily="34" charset="0"/>
              </a:rPr>
              <a:t>nghiệm</a:t>
            </a:r>
            <a:r>
              <a:rPr lang="fr-FR" sz="2200" dirty="0">
                <a:latin typeface="Arial" panose="020B0604020202020204" pitchFamily="34" charset="0"/>
                <a:cs typeface="Arial" panose="020B0604020202020204" pitchFamily="34" charset="0"/>
              </a:rPr>
              <a:t> </a:t>
            </a:r>
            <a:r>
              <a:rPr lang="fr-FR" sz="2200" dirty="0" err="1">
                <a:latin typeface="Arial" panose="020B0604020202020204" pitchFamily="34" charset="0"/>
                <a:cs typeface="Arial" panose="020B0604020202020204" pitchFamily="34" charset="0"/>
              </a:rPr>
              <a:t>phân</a:t>
            </a:r>
            <a:r>
              <a:rPr lang="fr-FR" sz="2200" dirty="0">
                <a:latin typeface="Arial" panose="020B0604020202020204" pitchFamily="34" charset="0"/>
                <a:cs typeface="Arial" panose="020B0604020202020204" pitchFamily="34" charset="0"/>
              </a:rPr>
              <a:t> </a:t>
            </a:r>
            <a:r>
              <a:rPr lang="fr-FR" sz="2200" dirty="0" err="1">
                <a:latin typeface="Arial" panose="020B0604020202020204" pitchFamily="34" charset="0"/>
                <a:cs typeface="Arial" panose="020B0604020202020204" pitchFamily="34" charset="0"/>
              </a:rPr>
              <a:t>biệt</a:t>
            </a:r>
            <a:r>
              <a:rPr lang="fr-FR" sz="2200" dirty="0">
                <a:latin typeface="Arial" panose="020B0604020202020204" pitchFamily="34" charset="0"/>
                <a:cs typeface="Arial" panose="020B0604020202020204" pitchFamily="34" charset="0"/>
              </a:rPr>
              <a:t>.</a:t>
            </a:r>
            <a:r>
              <a:rPr lang="en-VN" sz="2200" dirty="0">
                <a:latin typeface="Arial" panose="020B0604020202020204" pitchFamily="34" charset="0"/>
                <a:cs typeface="Arial" panose="020B0604020202020204" pitchFamily="34" charset="0"/>
              </a:rPr>
              <a:t> </a:t>
            </a:r>
            <a:endParaRPr sz="2200" dirty="0">
              <a:latin typeface="Arial" panose="020B0604020202020204" pitchFamily="34" charset="0"/>
              <a:cs typeface="Arial" panose="020B0604020202020204" pitchFamily="34" charset="0"/>
            </a:endParaRPr>
          </a:p>
        </p:txBody>
      </p:sp>
      <p:sp>
        <p:nvSpPr>
          <p:cNvPr id="304" name="Google Shape;304;p4"/>
          <p:cNvSpPr/>
          <p:nvPr/>
        </p:nvSpPr>
        <p:spPr>
          <a:xfrm>
            <a:off x="374749" y="3349353"/>
            <a:ext cx="3937480" cy="1169416"/>
          </a:xfrm>
          <a:prstGeom prst="roundRect">
            <a:avLst>
              <a:gd name="adj" fmla="val 16667"/>
            </a:avLst>
          </a:prstGeom>
          <a:solidFill>
            <a:srgbClr val="FFB39B"/>
          </a:solidFill>
          <a:ln>
            <a:solidFill>
              <a:srgbClr val="C00000"/>
            </a:solidFill>
          </a:ln>
        </p:spPr>
        <p:txBody>
          <a:bodyPr spcFirstLastPara="1" wrap="square" lIns="68569" tIns="34275" rIns="68569" bIns="34275" anchor="ctr" anchorCtr="0">
            <a:noAutofit/>
          </a:bodyPr>
          <a:lstStyle/>
          <a:p>
            <a:pPr algn="just">
              <a:lnSpc>
                <a:spcPct val="150000"/>
              </a:lnSpc>
              <a:buSzPts val="3200"/>
            </a:pPr>
            <a:r>
              <a:rPr lang="vi-VN" sz="2200" b="1" dirty="0">
                <a:latin typeface="Arial" panose="020B0604020202020204" pitchFamily="34" charset="0"/>
                <a:cs typeface="Arial" panose="020B0604020202020204" pitchFamily="34" charset="0"/>
              </a:rPr>
              <a:t>C. ∆ = 117 và phương trình có hai nghiệm phân biệt.  </a:t>
            </a:r>
          </a:p>
        </p:txBody>
      </p:sp>
      <p:pic>
        <p:nvPicPr>
          <p:cNvPr id="305" name="Google Shape;305;p4">
            <a:hlinkClick r:id="rId7" action="ppaction://hlinksldjump"/>
          </p:cNvPr>
          <p:cNvPicPr preferRelativeResize="0"/>
          <p:nvPr/>
        </p:nvPicPr>
        <p:blipFill rotWithShape="1">
          <a:blip r:embed="rId8">
            <a:alphaModFix/>
          </a:blip>
          <a:srcRect/>
          <a:stretch/>
        </p:blipFill>
        <p:spPr>
          <a:xfrm>
            <a:off x="7913509" y="4072379"/>
            <a:ext cx="1230491" cy="1119848"/>
          </a:xfrm>
          <a:prstGeom prst="rect">
            <a:avLst/>
          </a:prstGeom>
          <a:noFill/>
          <a:ln>
            <a:noFill/>
          </a:ln>
        </p:spPr>
      </p:pic>
      <p:pic>
        <p:nvPicPr>
          <p:cNvPr id="306" name="Google Shape;306;p4"/>
          <p:cNvPicPr preferRelativeResize="0"/>
          <p:nvPr/>
        </p:nvPicPr>
        <p:blipFill rotWithShape="1">
          <a:blip r:embed="rId9">
            <a:alphaModFix/>
          </a:blip>
          <a:srcRect/>
          <a:stretch/>
        </p:blipFill>
        <p:spPr>
          <a:xfrm>
            <a:off x="-614598" y="5338838"/>
            <a:ext cx="727345" cy="1607392"/>
          </a:xfrm>
          <a:prstGeom prst="rect">
            <a:avLst/>
          </a:prstGeom>
          <a:noFill/>
          <a:ln>
            <a:noFill/>
          </a:ln>
        </p:spPr>
      </p:pic>
      <p:pic>
        <p:nvPicPr>
          <p:cNvPr id="307" name="Google Shape;307;p4"/>
          <p:cNvPicPr preferRelativeResize="0"/>
          <p:nvPr/>
        </p:nvPicPr>
        <p:blipFill rotWithShape="1">
          <a:blip r:embed="rId10">
            <a:alphaModFix/>
          </a:blip>
          <a:srcRect/>
          <a:stretch/>
        </p:blipFill>
        <p:spPr>
          <a:xfrm>
            <a:off x="-31823" y="4636361"/>
            <a:ext cx="700293" cy="49808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4"/>
                                        </p:tgtEl>
                                        <p:attrNameLst>
                                          <p:attrName>style.visibility</p:attrName>
                                        </p:attrNameLst>
                                      </p:cBhvr>
                                      <p:to>
                                        <p:strVal val="visible"/>
                                      </p:to>
                                    </p:set>
                                    <p:animEffect transition="in" filter="fade">
                                      <p:cBhvr>
                                        <p:cTn id="7" dur="500"/>
                                        <p:tgtEl>
                                          <p:spTgt spid="3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E4EEFF"/>
        </a:solidFill>
        <a:effectLst/>
      </p:bgPr>
    </p:bg>
    <p:spTree>
      <p:nvGrpSpPr>
        <p:cNvPr id="1" name="Shape 311"/>
        <p:cNvGrpSpPr/>
        <p:nvPr/>
      </p:nvGrpSpPr>
      <p:grpSpPr>
        <a:xfrm>
          <a:off x="0" y="0"/>
          <a:ext cx="0" cy="0"/>
          <a:chOff x="0" y="0"/>
          <a:chExt cx="0" cy="0"/>
        </a:xfrm>
      </p:grpSpPr>
      <p:pic>
        <p:nvPicPr>
          <p:cNvPr id="312" name="Google Shape;312;p5"/>
          <p:cNvPicPr preferRelativeResize="0"/>
          <p:nvPr/>
        </p:nvPicPr>
        <p:blipFill rotWithShape="1">
          <a:blip r:embed="rId3">
            <a:alphaModFix/>
          </a:blip>
          <a:srcRect l="19098" r="5935" b="68133"/>
          <a:stretch/>
        </p:blipFill>
        <p:spPr>
          <a:xfrm>
            <a:off x="1" y="3637327"/>
            <a:ext cx="9144000" cy="1506173"/>
          </a:xfrm>
          <a:prstGeom prst="rect">
            <a:avLst/>
          </a:prstGeom>
          <a:noFill/>
          <a:ln>
            <a:noFill/>
          </a:ln>
        </p:spPr>
      </p:pic>
      <p:pic>
        <p:nvPicPr>
          <p:cNvPr id="313" name="Google Shape;313;p5"/>
          <p:cNvPicPr preferRelativeResize="0"/>
          <p:nvPr/>
        </p:nvPicPr>
        <p:blipFill rotWithShape="1">
          <a:blip r:embed="rId4">
            <a:alphaModFix/>
          </a:blip>
          <a:srcRect/>
          <a:stretch/>
        </p:blipFill>
        <p:spPr>
          <a:xfrm>
            <a:off x="518067" y="544669"/>
            <a:ext cx="512801" cy="389302"/>
          </a:xfrm>
          <a:prstGeom prst="rect">
            <a:avLst/>
          </a:prstGeom>
          <a:noFill/>
          <a:ln>
            <a:noFill/>
          </a:ln>
        </p:spPr>
      </p:pic>
      <p:pic>
        <p:nvPicPr>
          <p:cNvPr id="314" name="Google Shape;314;p5"/>
          <p:cNvPicPr preferRelativeResize="0"/>
          <p:nvPr/>
        </p:nvPicPr>
        <p:blipFill rotWithShape="1">
          <a:blip r:embed="rId5">
            <a:alphaModFix/>
          </a:blip>
          <a:srcRect/>
          <a:stretch/>
        </p:blipFill>
        <p:spPr>
          <a:xfrm>
            <a:off x="8324072" y="857250"/>
            <a:ext cx="458758" cy="313102"/>
          </a:xfrm>
          <a:prstGeom prst="rect">
            <a:avLst/>
          </a:prstGeom>
          <a:noFill/>
          <a:ln>
            <a:solidFill>
              <a:schemeClr val="accent4">
                <a:lumMod val="40000"/>
                <a:lumOff val="60000"/>
              </a:schemeClr>
            </a:solidFill>
          </a:ln>
        </p:spPr>
      </p:pic>
      <mc:AlternateContent xmlns:mc="http://schemas.openxmlformats.org/markup-compatibility/2006" xmlns:a14="http://schemas.microsoft.com/office/drawing/2010/main">
        <mc:Choice Requires="a14">
          <p:sp>
            <p:nvSpPr>
              <p:cNvPr id="315" name="Google Shape;315;p5"/>
              <p:cNvSpPr/>
              <p:nvPr/>
            </p:nvSpPr>
            <p:spPr>
              <a:xfrm>
                <a:off x="590549" y="283363"/>
                <a:ext cx="7962901" cy="1794405"/>
              </a:xfrm>
              <a:prstGeom prst="roundRect">
                <a:avLst>
                  <a:gd name="adj" fmla="val 16667"/>
                </a:avLst>
              </a:prstGeom>
              <a:solidFill>
                <a:schemeClr val="lt1"/>
              </a:solidFill>
              <a:ln>
                <a:solidFill>
                  <a:schemeClr val="accent4">
                    <a:lumMod val="40000"/>
                    <a:lumOff val="60000"/>
                  </a:schemeClr>
                </a:solidFill>
              </a:ln>
            </p:spPr>
            <p:txBody>
              <a:bodyPr spcFirstLastPara="1" wrap="square" lIns="68569" tIns="34275" rIns="68569" bIns="34275" anchor="ctr" anchorCtr="0">
                <a:noAutofit/>
              </a:bodyPr>
              <a:lstStyle/>
              <a:p>
                <a:pPr algn="just">
                  <a:lnSpc>
                    <a:spcPct val="150000"/>
                  </a:lnSpc>
                  <a:buSzPts val="3200"/>
                </a:pPr>
                <a:r>
                  <a:rPr lang="en-US" sz="2400" b="1" dirty="0" err="1">
                    <a:solidFill>
                      <a:srgbClr val="0070C0"/>
                    </a:solidFill>
                    <a:latin typeface="Arial" panose="020B0604020202020204" pitchFamily="34" charset="0"/>
                    <a:cs typeface="Arial" panose="020B0604020202020204" pitchFamily="34" charset="0"/>
                  </a:rPr>
                  <a:t>Câu</a:t>
                </a:r>
                <a:r>
                  <a:rPr lang="en-US" sz="2400" b="1" dirty="0">
                    <a:solidFill>
                      <a:srgbClr val="0070C0"/>
                    </a:solidFill>
                    <a:latin typeface="Arial" panose="020B0604020202020204" pitchFamily="34" charset="0"/>
                    <a:cs typeface="Arial" panose="020B0604020202020204" pitchFamily="34" charset="0"/>
                  </a:rPr>
                  <a:t> </a:t>
                </a:r>
                <a:r>
                  <a:rPr lang="en-US" sz="2400" b="1" dirty="0" err="1">
                    <a:solidFill>
                      <a:srgbClr val="0070C0"/>
                    </a:solidFill>
                    <a:latin typeface="Arial" panose="020B0604020202020204" pitchFamily="34" charset="0"/>
                    <a:cs typeface="Arial" panose="020B0604020202020204" pitchFamily="34" charset="0"/>
                  </a:rPr>
                  <a:t>hỏi</a:t>
                </a:r>
                <a:r>
                  <a:rPr lang="en-US" sz="2400" b="1" dirty="0">
                    <a:solidFill>
                      <a:srgbClr val="0070C0"/>
                    </a:solidFill>
                    <a:latin typeface="Arial" panose="020B0604020202020204" pitchFamily="34" charset="0"/>
                    <a:cs typeface="Arial" panose="020B0604020202020204" pitchFamily="34" charset="0"/>
                  </a:rPr>
                  <a:t> 3: </a:t>
                </a:r>
                <a:r>
                  <a:rPr lang="fr-FR"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Tìm</a:t>
                </a:r>
                <a:r>
                  <a:rPr lang="fr-FR"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điều</a:t>
                </a:r>
                <a:r>
                  <a:rPr lang="fr-FR"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kiện</a:t>
                </a:r>
                <a:r>
                  <a:rPr lang="fr-FR"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cùa</a:t>
                </a:r>
                <a:r>
                  <a:rPr lang="fr-FR"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tham</a:t>
                </a:r>
                <a:r>
                  <a:rPr lang="fr-FR"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số</a:t>
                </a:r>
                <a:r>
                  <a:rPr lang="fr-FR"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m </a:t>
                </a:r>
                <a:r>
                  <a:rPr lang="fr-FR"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để</a:t>
                </a:r>
                <a:r>
                  <a:rPr lang="fr-FR"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phương</a:t>
                </a:r>
                <a:r>
                  <a:rPr lang="fr-FR"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trình</a:t>
                </a:r>
                <a:r>
                  <a:rPr lang="fr-FR"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sSup>
                      <m:sSupPr>
                        <m:ctrlPr>
                          <a:rPr lang="en-VN" sz="2400" i="1">
                            <a:solidFill>
                              <a:srgbClr val="000000"/>
                            </a:solidFill>
                            <a:effectLst/>
                            <a:latin typeface="Cambria Math" panose="02040503050406030204" pitchFamily="18" charset="0"/>
                            <a:ea typeface="Times New Roman" panose="02020603050405020304" pitchFamily="18" charset="0"/>
                          </a:rPr>
                        </m:ctrlPr>
                      </m:sSupPr>
                      <m:e>
                        <m:r>
                          <a:rPr lang="fr-FR" sz="2400" i="0">
                            <a:solidFill>
                              <a:srgbClr val="000000"/>
                            </a:solidFill>
                            <a:effectLst/>
                            <a:latin typeface="Cambria Math" panose="02040503050406030204" pitchFamily="18" charset="0"/>
                            <a:ea typeface="Times New Roman" panose="02020603050405020304" pitchFamily="18" charset="0"/>
                          </a:rPr>
                          <m:t>−</m:t>
                        </m:r>
                        <m:r>
                          <m:rPr>
                            <m:sty m:val="p"/>
                          </m:rPr>
                          <a:rPr lang="fr-FR" sz="2400" i="0">
                            <a:solidFill>
                              <a:srgbClr val="000000"/>
                            </a:solidFill>
                            <a:effectLst/>
                            <a:latin typeface="Cambria Math" panose="02040503050406030204" pitchFamily="18" charset="0"/>
                            <a:ea typeface="Times New Roman" panose="02020603050405020304" pitchFamily="18" charset="0"/>
                          </a:rPr>
                          <m:t>x</m:t>
                        </m:r>
                      </m:e>
                      <m:sup>
                        <m:r>
                          <a:rPr lang="fr-FR" sz="2400" i="0">
                            <a:solidFill>
                              <a:srgbClr val="000000"/>
                            </a:solidFill>
                            <a:effectLst/>
                            <a:latin typeface="Cambria Math" panose="02040503050406030204" pitchFamily="18" charset="0"/>
                            <a:ea typeface="Times New Roman" panose="02020603050405020304" pitchFamily="18" charset="0"/>
                          </a:rPr>
                          <m:t>2</m:t>
                        </m:r>
                      </m:sup>
                    </m:sSup>
                    <m:r>
                      <a:rPr lang="fr-FR" sz="2400" i="0">
                        <a:solidFill>
                          <a:srgbClr val="000000"/>
                        </a:solidFill>
                        <a:effectLst/>
                        <a:latin typeface="Cambria Math" panose="02040503050406030204" pitchFamily="18" charset="0"/>
                        <a:ea typeface="Times New Roman" panose="02020603050405020304" pitchFamily="18" charset="0"/>
                      </a:rPr>
                      <m:t>+2</m:t>
                    </m:r>
                    <m:r>
                      <m:rPr>
                        <m:sty m:val="p"/>
                      </m:rPr>
                      <a:rPr lang="fr-FR" sz="2400" i="0">
                        <a:solidFill>
                          <a:srgbClr val="000000"/>
                        </a:solidFill>
                        <a:effectLst/>
                        <a:latin typeface="Cambria Math" panose="02040503050406030204" pitchFamily="18" charset="0"/>
                        <a:ea typeface="Times New Roman" panose="02020603050405020304" pitchFamily="18" charset="0"/>
                      </a:rPr>
                      <m:t>mx</m:t>
                    </m:r>
                    <m:r>
                      <a:rPr lang="fr-FR" sz="2400" i="0">
                        <a:solidFill>
                          <a:srgbClr val="000000"/>
                        </a:solidFill>
                        <a:effectLst/>
                        <a:latin typeface="Cambria Math" panose="02040503050406030204" pitchFamily="18" charset="0"/>
                        <a:ea typeface="Times New Roman" panose="02020603050405020304" pitchFamily="18" charset="0"/>
                      </a:rPr>
                      <m:t>−</m:t>
                    </m:r>
                    <m:sSup>
                      <m:sSupPr>
                        <m:ctrlPr>
                          <a:rPr lang="en-VN" sz="2400" i="1">
                            <a:solidFill>
                              <a:srgbClr val="000000"/>
                            </a:solidFill>
                            <a:effectLst/>
                            <a:latin typeface="Cambria Math" panose="02040503050406030204" pitchFamily="18" charset="0"/>
                            <a:ea typeface="Times New Roman" panose="02020603050405020304" pitchFamily="18" charset="0"/>
                          </a:rPr>
                        </m:ctrlPr>
                      </m:sSupPr>
                      <m:e>
                        <m:r>
                          <m:rPr>
                            <m:sty m:val="p"/>
                          </m:rPr>
                          <a:rPr lang="fr-FR" sz="2400" i="0">
                            <a:solidFill>
                              <a:srgbClr val="000000"/>
                            </a:solidFill>
                            <a:effectLst/>
                            <a:latin typeface="Cambria Math" panose="02040503050406030204" pitchFamily="18" charset="0"/>
                            <a:ea typeface="Times New Roman" panose="02020603050405020304" pitchFamily="18" charset="0"/>
                          </a:rPr>
                          <m:t>m</m:t>
                        </m:r>
                      </m:e>
                      <m:sup>
                        <m:r>
                          <a:rPr lang="fr-FR" sz="2400" i="0">
                            <a:solidFill>
                              <a:srgbClr val="000000"/>
                            </a:solidFill>
                            <a:effectLst/>
                            <a:latin typeface="Cambria Math" panose="02040503050406030204" pitchFamily="18" charset="0"/>
                            <a:ea typeface="Times New Roman" panose="02020603050405020304" pitchFamily="18" charset="0"/>
                          </a:rPr>
                          <m:t>2</m:t>
                        </m:r>
                      </m:sup>
                    </m:sSup>
                    <m:r>
                      <a:rPr lang="fr-FR" sz="2400" i="0">
                        <a:solidFill>
                          <a:srgbClr val="000000"/>
                        </a:solidFill>
                        <a:effectLst/>
                        <a:latin typeface="Cambria Math" panose="02040503050406030204" pitchFamily="18" charset="0"/>
                        <a:ea typeface="Times New Roman" panose="02020603050405020304" pitchFamily="18" charset="0"/>
                      </a:rPr>
                      <m:t>−</m:t>
                    </m:r>
                    <m:r>
                      <m:rPr>
                        <m:sty m:val="p"/>
                      </m:rPr>
                      <a:rPr lang="fr-FR" sz="2400" i="0">
                        <a:solidFill>
                          <a:srgbClr val="000000"/>
                        </a:solidFill>
                        <a:effectLst/>
                        <a:latin typeface="Cambria Math" panose="02040503050406030204" pitchFamily="18" charset="0"/>
                        <a:ea typeface="Times New Roman" panose="02020603050405020304" pitchFamily="18" charset="0"/>
                      </a:rPr>
                      <m:t>m</m:t>
                    </m:r>
                    <m:r>
                      <a:rPr lang="fr-FR" sz="2400" i="0">
                        <a:solidFill>
                          <a:srgbClr val="000000"/>
                        </a:solidFill>
                        <a:effectLst/>
                        <a:latin typeface="Cambria Math" panose="02040503050406030204" pitchFamily="18" charset="0"/>
                        <a:ea typeface="Times New Roman" panose="02020603050405020304" pitchFamily="18" charset="0"/>
                      </a:rPr>
                      <m:t>=0</m:t>
                    </m:r>
                  </m:oMath>
                </a14:m>
                <a:r>
                  <a:rPr lang="fr-FR"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có</a:t>
                </a:r>
                <a:r>
                  <a:rPr lang="fr-FR"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hai</a:t>
                </a:r>
                <a:r>
                  <a:rPr lang="fr-FR"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nghiệm</a:t>
                </a:r>
                <a:r>
                  <a:rPr lang="fr-FR"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phân</a:t>
                </a:r>
                <a:r>
                  <a:rPr lang="fr-FR"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biệt</a:t>
                </a:r>
                <a:r>
                  <a:rPr lang="fr-FR"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r>
                  <a:rPr lang="en-US" sz="2400" dirty="0">
                    <a:latin typeface="Arial" panose="020B0604020202020204" pitchFamily="34" charset="0"/>
                    <a:cs typeface="Arial" panose="020B0604020202020204" pitchFamily="34" charset="0"/>
                  </a:rPr>
                  <a:t> </a:t>
                </a:r>
                <a:endParaRPr sz="2400" dirty="0">
                  <a:latin typeface="Arial" panose="020B0604020202020204" pitchFamily="34" charset="0"/>
                  <a:cs typeface="Arial" panose="020B0604020202020204" pitchFamily="34" charset="0"/>
                </a:endParaRPr>
              </a:p>
            </p:txBody>
          </p:sp>
        </mc:Choice>
        <mc:Fallback xmlns="">
          <p:sp>
            <p:nvSpPr>
              <p:cNvPr id="315" name="Google Shape;315;p5"/>
              <p:cNvSpPr>
                <a:spLocks noRot="1" noChangeAspect="1" noMove="1" noResize="1" noEditPoints="1" noAdjustHandles="1" noChangeArrowheads="1" noChangeShapeType="1" noTextEdit="1"/>
              </p:cNvSpPr>
              <p:nvPr/>
            </p:nvSpPr>
            <p:spPr>
              <a:xfrm>
                <a:off x="590549" y="283363"/>
                <a:ext cx="7962901" cy="1794405"/>
              </a:xfrm>
              <a:prstGeom prst="roundRect">
                <a:avLst>
                  <a:gd name="adj" fmla="val 16667"/>
                </a:avLst>
              </a:prstGeom>
              <a:blipFill>
                <a:blip r:embed="rId6"/>
                <a:stretch>
                  <a:fillRect l="-318" r="-318"/>
                </a:stretch>
              </a:blipFill>
              <a:ln>
                <a:solidFill>
                  <a:schemeClr val="accent4">
                    <a:lumMod val="40000"/>
                    <a:lumOff val="60000"/>
                  </a:schemeClr>
                </a:solidFill>
              </a:ln>
            </p:spPr>
            <p:txBody>
              <a:bodyPr/>
              <a:lstStyle/>
              <a:p>
                <a:r>
                  <a:rPr lang="en-VN">
                    <a:noFill/>
                  </a:rPr>
                  <a:t> </a:t>
                </a:r>
              </a:p>
            </p:txBody>
          </p:sp>
        </mc:Fallback>
      </mc:AlternateContent>
      <p:sp>
        <p:nvSpPr>
          <p:cNvPr id="316" name="Google Shape;316;p5"/>
          <p:cNvSpPr/>
          <p:nvPr/>
        </p:nvSpPr>
        <p:spPr>
          <a:xfrm>
            <a:off x="1104742" y="2271084"/>
            <a:ext cx="3081736" cy="997526"/>
          </a:xfrm>
          <a:prstGeom prst="roundRect">
            <a:avLst>
              <a:gd name="adj" fmla="val 16667"/>
            </a:avLst>
          </a:prstGeom>
          <a:solidFill>
            <a:schemeClr val="lt1"/>
          </a:solidFill>
          <a:ln>
            <a:solidFill>
              <a:schemeClr val="accent4">
                <a:lumMod val="40000"/>
                <a:lumOff val="60000"/>
              </a:schemeClr>
            </a:solidFill>
          </a:ln>
        </p:spPr>
        <p:txBody>
          <a:bodyPr spcFirstLastPara="1" wrap="square" lIns="68569" tIns="34275" rIns="68569" bIns="34275" anchor="ctr" anchorCtr="0">
            <a:noAutofit/>
          </a:bodyPr>
          <a:lstStyle/>
          <a:p>
            <a:pPr algn="ctr">
              <a:lnSpc>
                <a:spcPct val="150000"/>
              </a:lnSpc>
              <a:buSzPts val="3200"/>
            </a:pPr>
            <a:r>
              <a:rPr lang="en-US" sz="2400" dirty="0">
                <a:latin typeface="Arial" panose="020B0604020202020204" pitchFamily="34" charset="0"/>
                <a:cs typeface="Arial" panose="020B0604020202020204" pitchFamily="34" charset="0"/>
              </a:rPr>
              <a:t>A. m </a:t>
            </a:r>
            <a:r>
              <a:rPr lang="fr-FR" sz="2400" dirty="0">
                <a:latin typeface="Arial" panose="020B0604020202020204" pitchFamily="34" charset="0"/>
                <a:cs typeface="Arial" panose="020B0604020202020204" pitchFamily="34" charset="0"/>
              </a:rPr>
              <a:t>≥ 0</a:t>
            </a:r>
            <a:r>
              <a:rPr lang="en-VN" sz="2400" dirty="0">
                <a:latin typeface="Arial" panose="020B0604020202020204" pitchFamily="34" charset="0"/>
                <a:cs typeface="Arial" panose="020B0604020202020204" pitchFamily="34" charset="0"/>
              </a:rPr>
              <a:t> </a:t>
            </a:r>
            <a:endParaRPr sz="2400" dirty="0">
              <a:latin typeface="Arial" panose="020B0604020202020204" pitchFamily="34" charset="0"/>
              <a:cs typeface="Arial" panose="020B0604020202020204" pitchFamily="34" charset="0"/>
            </a:endParaRPr>
          </a:p>
        </p:txBody>
      </p:sp>
      <p:sp>
        <p:nvSpPr>
          <p:cNvPr id="317" name="Google Shape;317;p5"/>
          <p:cNvSpPr/>
          <p:nvPr/>
        </p:nvSpPr>
        <p:spPr>
          <a:xfrm>
            <a:off x="1104742" y="3457763"/>
            <a:ext cx="3081736" cy="997526"/>
          </a:xfrm>
          <a:prstGeom prst="roundRect">
            <a:avLst>
              <a:gd name="adj" fmla="val 16667"/>
            </a:avLst>
          </a:prstGeom>
          <a:solidFill>
            <a:schemeClr val="lt1"/>
          </a:solidFill>
          <a:ln>
            <a:solidFill>
              <a:schemeClr val="accent4">
                <a:lumMod val="40000"/>
                <a:lumOff val="60000"/>
              </a:schemeClr>
            </a:solidFill>
          </a:ln>
        </p:spPr>
        <p:txBody>
          <a:bodyPr spcFirstLastPara="1" wrap="square" lIns="68569" tIns="34275" rIns="68569" bIns="34275" anchor="ctr" anchorCtr="0">
            <a:noAutofit/>
          </a:bodyPr>
          <a:lstStyle/>
          <a:p>
            <a:pPr algn="ctr">
              <a:lnSpc>
                <a:spcPct val="150000"/>
              </a:lnSpc>
              <a:buSzPts val="3200"/>
            </a:pPr>
            <a:r>
              <a:rPr lang="en-US" sz="2400" dirty="0">
                <a:latin typeface="Arial" panose="020B0604020202020204" pitchFamily="34" charset="0"/>
                <a:cs typeface="Arial" panose="020B0604020202020204" pitchFamily="34" charset="0"/>
              </a:rPr>
              <a:t>C. m &gt; 0 </a:t>
            </a:r>
            <a:endParaRPr sz="2400" dirty="0">
              <a:latin typeface="Arial" panose="020B0604020202020204" pitchFamily="34" charset="0"/>
              <a:cs typeface="Arial" panose="020B0604020202020204" pitchFamily="34" charset="0"/>
            </a:endParaRPr>
          </a:p>
        </p:txBody>
      </p:sp>
      <p:sp>
        <p:nvSpPr>
          <p:cNvPr id="318" name="Google Shape;318;p5"/>
          <p:cNvSpPr/>
          <p:nvPr/>
        </p:nvSpPr>
        <p:spPr>
          <a:xfrm>
            <a:off x="4957523" y="2271084"/>
            <a:ext cx="3081736" cy="997526"/>
          </a:xfrm>
          <a:prstGeom prst="roundRect">
            <a:avLst>
              <a:gd name="adj" fmla="val 16667"/>
            </a:avLst>
          </a:prstGeom>
          <a:solidFill>
            <a:schemeClr val="lt1"/>
          </a:solidFill>
          <a:ln>
            <a:solidFill>
              <a:schemeClr val="accent4">
                <a:lumMod val="40000"/>
                <a:lumOff val="60000"/>
              </a:schemeClr>
            </a:solidFill>
          </a:ln>
        </p:spPr>
        <p:txBody>
          <a:bodyPr spcFirstLastPara="1" wrap="square" lIns="68569" tIns="34275" rIns="68569" bIns="34275" anchor="ctr" anchorCtr="0">
            <a:noAutofit/>
          </a:bodyPr>
          <a:lstStyle/>
          <a:p>
            <a:pPr algn="ctr">
              <a:lnSpc>
                <a:spcPct val="150000"/>
              </a:lnSpc>
              <a:buSzPts val="3200"/>
            </a:pPr>
            <a:r>
              <a:rPr lang="en-US" sz="2400" dirty="0">
                <a:latin typeface="Arial" panose="020B0604020202020204" pitchFamily="34" charset="0"/>
                <a:cs typeface="Arial" panose="020B0604020202020204" pitchFamily="34" charset="0"/>
              </a:rPr>
              <a:t>B. m = 0 </a:t>
            </a:r>
            <a:endParaRPr sz="2400" dirty="0">
              <a:latin typeface="Arial" panose="020B0604020202020204" pitchFamily="34" charset="0"/>
              <a:cs typeface="Arial" panose="020B0604020202020204" pitchFamily="34" charset="0"/>
            </a:endParaRPr>
          </a:p>
        </p:txBody>
      </p:sp>
      <p:sp>
        <p:nvSpPr>
          <p:cNvPr id="319" name="Google Shape;319;p5"/>
          <p:cNvSpPr/>
          <p:nvPr/>
        </p:nvSpPr>
        <p:spPr>
          <a:xfrm>
            <a:off x="4957523" y="3457763"/>
            <a:ext cx="3081736" cy="997526"/>
          </a:xfrm>
          <a:prstGeom prst="roundRect">
            <a:avLst>
              <a:gd name="adj" fmla="val 16667"/>
            </a:avLst>
          </a:prstGeom>
          <a:solidFill>
            <a:schemeClr val="lt1"/>
          </a:solidFill>
          <a:ln>
            <a:solidFill>
              <a:schemeClr val="accent4">
                <a:lumMod val="40000"/>
                <a:lumOff val="60000"/>
              </a:schemeClr>
            </a:solidFill>
          </a:ln>
        </p:spPr>
        <p:txBody>
          <a:bodyPr spcFirstLastPara="1" wrap="square" lIns="68569" tIns="34275" rIns="68569" bIns="34275" anchor="ctr" anchorCtr="0">
            <a:noAutofit/>
          </a:bodyPr>
          <a:lstStyle/>
          <a:p>
            <a:pPr algn="ctr">
              <a:lnSpc>
                <a:spcPct val="150000"/>
              </a:lnSpc>
              <a:buSzPts val="3200"/>
            </a:pPr>
            <a:r>
              <a:rPr lang="en-US" sz="2400" dirty="0">
                <a:latin typeface="Arial" panose="020B0604020202020204" pitchFamily="34" charset="0"/>
                <a:cs typeface="Arial" panose="020B0604020202020204" pitchFamily="34" charset="0"/>
              </a:rPr>
              <a:t>D. m &lt; 0 </a:t>
            </a:r>
            <a:endParaRPr sz="2400" dirty="0">
              <a:latin typeface="Arial" panose="020B0604020202020204" pitchFamily="34" charset="0"/>
              <a:cs typeface="Arial" panose="020B0604020202020204" pitchFamily="34" charset="0"/>
            </a:endParaRPr>
          </a:p>
        </p:txBody>
      </p:sp>
      <p:sp>
        <p:nvSpPr>
          <p:cNvPr id="320" name="Google Shape;320;p5"/>
          <p:cNvSpPr/>
          <p:nvPr/>
        </p:nvSpPr>
        <p:spPr>
          <a:xfrm>
            <a:off x="4957523" y="3457763"/>
            <a:ext cx="3081736" cy="997526"/>
          </a:xfrm>
          <a:prstGeom prst="roundRect">
            <a:avLst>
              <a:gd name="adj" fmla="val 16667"/>
            </a:avLst>
          </a:prstGeom>
          <a:solidFill>
            <a:srgbClr val="FFB39B"/>
          </a:solidFill>
          <a:ln>
            <a:solidFill>
              <a:srgbClr val="C00000"/>
            </a:solidFill>
          </a:ln>
        </p:spPr>
        <p:txBody>
          <a:bodyPr spcFirstLastPara="1" wrap="square" lIns="68569" tIns="34275" rIns="68569" bIns="34275" anchor="ctr" anchorCtr="0">
            <a:noAutofit/>
          </a:bodyPr>
          <a:lstStyle/>
          <a:p>
            <a:pPr algn="ctr">
              <a:lnSpc>
                <a:spcPct val="150000"/>
              </a:lnSpc>
              <a:buSzPts val="3200"/>
            </a:pPr>
            <a:r>
              <a:rPr lang="en-US" sz="2400" b="1" dirty="0">
                <a:latin typeface="Arial" panose="020B0604020202020204" pitchFamily="34" charset="0"/>
                <a:cs typeface="Arial" panose="020B0604020202020204" pitchFamily="34" charset="0"/>
              </a:rPr>
              <a:t>D. m &lt; 0 </a:t>
            </a:r>
          </a:p>
        </p:txBody>
      </p:sp>
      <p:pic>
        <p:nvPicPr>
          <p:cNvPr id="321" name="Google Shape;321;p5">
            <a:hlinkClick r:id="rId7" action="ppaction://hlinksldjump"/>
          </p:cNvPr>
          <p:cNvPicPr preferRelativeResize="0"/>
          <p:nvPr/>
        </p:nvPicPr>
        <p:blipFill rotWithShape="1">
          <a:blip r:embed="rId8">
            <a:alphaModFix/>
          </a:blip>
          <a:srcRect/>
          <a:stretch/>
        </p:blipFill>
        <p:spPr>
          <a:xfrm>
            <a:off x="7913509" y="4072379"/>
            <a:ext cx="1230491" cy="1119848"/>
          </a:xfrm>
          <a:prstGeom prst="rect">
            <a:avLst/>
          </a:prstGeom>
          <a:noFill/>
          <a:ln>
            <a:noFill/>
          </a:ln>
        </p:spPr>
      </p:pic>
      <p:pic>
        <p:nvPicPr>
          <p:cNvPr id="322" name="Google Shape;322;p5"/>
          <p:cNvPicPr preferRelativeResize="0"/>
          <p:nvPr/>
        </p:nvPicPr>
        <p:blipFill rotWithShape="1">
          <a:blip r:embed="rId9">
            <a:alphaModFix/>
          </a:blip>
          <a:srcRect/>
          <a:stretch/>
        </p:blipFill>
        <p:spPr>
          <a:xfrm>
            <a:off x="-2" y="3536109"/>
            <a:ext cx="727345" cy="1607392"/>
          </a:xfrm>
          <a:prstGeom prst="rect">
            <a:avLst/>
          </a:prstGeom>
          <a:noFill/>
          <a:ln>
            <a:noFill/>
          </a:ln>
        </p:spPr>
      </p:pic>
      <p:pic>
        <p:nvPicPr>
          <p:cNvPr id="323" name="Google Shape;323;p5"/>
          <p:cNvPicPr preferRelativeResize="0"/>
          <p:nvPr/>
        </p:nvPicPr>
        <p:blipFill rotWithShape="1">
          <a:blip r:embed="rId10">
            <a:alphaModFix/>
          </a:blip>
          <a:srcRect/>
          <a:stretch/>
        </p:blipFill>
        <p:spPr>
          <a:xfrm>
            <a:off x="-31823" y="4636361"/>
            <a:ext cx="700293" cy="49808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0"/>
                                        </p:tgtEl>
                                        <p:attrNameLst>
                                          <p:attrName>style.visibility</p:attrName>
                                        </p:attrNameLst>
                                      </p:cBhvr>
                                      <p:to>
                                        <p:strVal val="visible"/>
                                      </p:to>
                                    </p:set>
                                    <p:animEffect transition="in" filter="fade">
                                      <p:cBhvr>
                                        <p:cTn id="7" dur="500"/>
                                        <p:tgtEl>
                                          <p:spTgt spid="3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E4EEFF"/>
        </a:solidFill>
        <a:effectLst/>
      </p:bgPr>
    </p:bg>
    <p:spTree>
      <p:nvGrpSpPr>
        <p:cNvPr id="1" name="Shape 327"/>
        <p:cNvGrpSpPr/>
        <p:nvPr/>
      </p:nvGrpSpPr>
      <p:grpSpPr>
        <a:xfrm>
          <a:off x="0" y="0"/>
          <a:ext cx="0" cy="0"/>
          <a:chOff x="0" y="0"/>
          <a:chExt cx="0" cy="0"/>
        </a:xfrm>
      </p:grpSpPr>
      <p:pic>
        <p:nvPicPr>
          <p:cNvPr id="328" name="Google Shape;328;p6"/>
          <p:cNvPicPr preferRelativeResize="0"/>
          <p:nvPr/>
        </p:nvPicPr>
        <p:blipFill rotWithShape="1">
          <a:blip r:embed="rId3">
            <a:alphaModFix/>
          </a:blip>
          <a:srcRect l="19098" r="5935" b="68133"/>
          <a:stretch/>
        </p:blipFill>
        <p:spPr>
          <a:xfrm>
            <a:off x="1" y="3637327"/>
            <a:ext cx="9144000" cy="1506173"/>
          </a:xfrm>
          <a:prstGeom prst="rect">
            <a:avLst/>
          </a:prstGeom>
          <a:noFill/>
          <a:ln>
            <a:noFill/>
          </a:ln>
        </p:spPr>
      </p:pic>
      <p:pic>
        <p:nvPicPr>
          <p:cNvPr id="329" name="Google Shape;329;p6"/>
          <p:cNvPicPr preferRelativeResize="0"/>
          <p:nvPr/>
        </p:nvPicPr>
        <p:blipFill rotWithShape="1">
          <a:blip r:embed="rId4">
            <a:alphaModFix/>
          </a:blip>
          <a:srcRect/>
          <a:stretch/>
        </p:blipFill>
        <p:spPr>
          <a:xfrm>
            <a:off x="518067" y="544669"/>
            <a:ext cx="512801" cy="389302"/>
          </a:xfrm>
          <a:prstGeom prst="rect">
            <a:avLst/>
          </a:prstGeom>
          <a:noFill/>
          <a:ln>
            <a:noFill/>
          </a:ln>
        </p:spPr>
      </p:pic>
      <p:pic>
        <p:nvPicPr>
          <p:cNvPr id="330" name="Google Shape;330;p6"/>
          <p:cNvPicPr preferRelativeResize="0"/>
          <p:nvPr/>
        </p:nvPicPr>
        <p:blipFill rotWithShape="1">
          <a:blip r:embed="rId5">
            <a:alphaModFix/>
          </a:blip>
          <a:srcRect/>
          <a:stretch/>
        </p:blipFill>
        <p:spPr>
          <a:xfrm>
            <a:off x="8324072" y="857250"/>
            <a:ext cx="458758" cy="313102"/>
          </a:xfrm>
          <a:prstGeom prst="rect">
            <a:avLst/>
          </a:prstGeom>
          <a:noFill/>
          <a:ln>
            <a:noFill/>
          </a:ln>
        </p:spPr>
      </p:pic>
      <mc:AlternateContent xmlns:mc="http://schemas.openxmlformats.org/markup-compatibility/2006" xmlns:a14="http://schemas.microsoft.com/office/drawing/2010/main">
        <mc:Choice Requires="a14">
          <p:sp>
            <p:nvSpPr>
              <p:cNvPr id="331" name="Google Shape;331;p6"/>
              <p:cNvSpPr/>
              <p:nvPr/>
            </p:nvSpPr>
            <p:spPr>
              <a:xfrm>
                <a:off x="910936" y="338184"/>
                <a:ext cx="7322128" cy="1664336"/>
              </a:xfrm>
              <a:prstGeom prst="roundRect">
                <a:avLst>
                  <a:gd name="adj" fmla="val 16667"/>
                </a:avLst>
              </a:prstGeom>
              <a:solidFill>
                <a:schemeClr val="lt1"/>
              </a:solidFill>
              <a:ln>
                <a:solidFill>
                  <a:schemeClr val="accent4">
                    <a:lumMod val="40000"/>
                    <a:lumOff val="60000"/>
                  </a:schemeClr>
                </a:solidFill>
              </a:ln>
            </p:spPr>
            <p:txBody>
              <a:bodyPr spcFirstLastPara="1" wrap="square" lIns="68569" tIns="34275" rIns="68569" bIns="34275" anchor="ctr" anchorCtr="0">
                <a:noAutofit/>
              </a:bodyPr>
              <a:lstStyle/>
              <a:p>
                <a:pPr algn="just">
                  <a:lnSpc>
                    <a:spcPct val="150000"/>
                  </a:lnSpc>
                  <a:buSzPts val="3200"/>
                </a:pPr>
                <a:r>
                  <a:rPr lang="en-US" sz="2400" b="1" dirty="0" err="1">
                    <a:solidFill>
                      <a:srgbClr val="0070C0"/>
                    </a:solidFill>
                    <a:latin typeface="Arial" panose="020B0604020202020204" pitchFamily="34" charset="0"/>
                    <a:cs typeface="Arial" panose="020B0604020202020204" pitchFamily="34" charset="0"/>
                  </a:rPr>
                  <a:t>Câu</a:t>
                </a:r>
                <a:r>
                  <a:rPr lang="en-US" sz="2400" b="1" dirty="0">
                    <a:solidFill>
                      <a:srgbClr val="0070C0"/>
                    </a:solidFill>
                    <a:latin typeface="Arial" panose="020B0604020202020204" pitchFamily="34" charset="0"/>
                    <a:cs typeface="Arial" panose="020B0604020202020204" pitchFamily="34" charset="0"/>
                  </a:rPr>
                  <a:t> </a:t>
                </a:r>
                <a:r>
                  <a:rPr lang="en-US" sz="2400" b="1" dirty="0" err="1">
                    <a:solidFill>
                      <a:srgbClr val="0070C0"/>
                    </a:solidFill>
                    <a:latin typeface="Arial" panose="020B0604020202020204" pitchFamily="34" charset="0"/>
                    <a:cs typeface="Arial" panose="020B0604020202020204" pitchFamily="34" charset="0"/>
                  </a:rPr>
                  <a:t>hỏi</a:t>
                </a:r>
                <a:r>
                  <a:rPr lang="en-US" sz="2400" b="1" dirty="0">
                    <a:solidFill>
                      <a:srgbClr val="0070C0"/>
                    </a:solidFill>
                    <a:latin typeface="Arial" panose="020B0604020202020204" pitchFamily="34" charset="0"/>
                    <a:cs typeface="Arial" panose="020B0604020202020204" pitchFamily="34" charset="0"/>
                  </a:rPr>
                  <a:t> 4: </a:t>
                </a:r>
                <a:r>
                  <a:rPr lang="fr-FR"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Tìm</a:t>
                </a:r>
                <a:r>
                  <a:rPr lang="fr-FR"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các</a:t>
                </a:r>
                <a:r>
                  <a:rPr lang="fr-FR"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giá</a:t>
                </a:r>
                <a:r>
                  <a:rPr lang="fr-FR"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trị</a:t>
                </a:r>
                <a:r>
                  <a:rPr lang="fr-FR"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của</a:t>
                </a:r>
                <a:r>
                  <a:rPr lang="fr-FR"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tham</a:t>
                </a:r>
                <a:r>
                  <a:rPr lang="fr-FR"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số</a:t>
                </a:r>
                <a:r>
                  <a:rPr lang="fr-FR"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m </a:t>
                </a:r>
                <a:r>
                  <a:rPr lang="fr-FR"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để</a:t>
                </a:r>
                <a:r>
                  <a:rPr lang="fr-FR"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phương</a:t>
                </a:r>
                <a:r>
                  <a:rPr lang="fr-FR"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trình</a:t>
                </a:r>
                <a:r>
                  <a:rPr lang="fr-FR"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sSup>
                      <m:sSupPr>
                        <m:ctrlPr>
                          <a:rPr lang="en-VN" sz="2400" i="1">
                            <a:solidFill>
                              <a:srgbClr val="000000"/>
                            </a:solidFill>
                            <a:effectLst/>
                            <a:latin typeface="Cambria Math" panose="02040503050406030204" pitchFamily="18" charset="0"/>
                            <a:ea typeface="Times New Roman" panose="02020603050405020304" pitchFamily="18" charset="0"/>
                          </a:rPr>
                        </m:ctrlPr>
                      </m:sSupPr>
                      <m:e>
                        <m:r>
                          <m:rPr>
                            <m:sty m:val="p"/>
                          </m:rPr>
                          <a:rPr lang="en-US" sz="2400" i="0">
                            <a:solidFill>
                              <a:srgbClr val="000000"/>
                            </a:solidFill>
                            <a:effectLst/>
                            <a:latin typeface="Cambria Math" panose="02040503050406030204" pitchFamily="18" charset="0"/>
                            <a:ea typeface="Times New Roman" panose="02020603050405020304" pitchFamily="18" charset="0"/>
                          </a:rPr>
                          <m:t>x</m:t>
                        </m:r>
                      </m:e>
                      <m:sup>
                        <m:r>
                          <a:rPr lang="fr-FR" sz="2400" i="0">
                            <a:solidFill>
                              <a:srgbClr val="000000"/>
                            </a:solidFill>
                            <a:effectLst/>
                            <a:latin typeface="Cambria Math" panose="02040503050406030204" pitchFamily="18" charset="0"/>
                            <a:ea typeface="Times New Roman" panose="02020603050405020304" pitchFamily="18" charset="0"/>
                          </a:rPr>
                          <m:t>2</m:t>
                        </m:r>
                      </m:sup>
                    </m:sSup>
                    <m:r>
                      <a:rPr lang="fr-FR" sz="2400" i="0">
                        <a:solidFill>
                          <a:srgbClr val="000000"/>
                        </a:solidFill>
                        <a:effectLst/>
                        <a:latin typeface="Cambria Math" panose="02040503050406030204" pitchFamily="18" charset="0"/>
                        <a:ea typeface="Times New Roman" panose="02020603050405020304" pitchFamily="18" charset="0"/>
                      </a:rPr>
                      <m:t>+</m:t>
                    </m:r>
                    <m:r>
                      <m:rPr>
                        <m:sty m:val="p"/>
                      </m:rPr>
                      <a:rPr lang="en-US" sz="2400" i="0">
                        <a:solidFill>
                          <a:srgbClr val="000000"/>
                        </a:solidFill>
                        <a:effectLst/>
                        <a:latin typeface="Cambria Math" panose="02040503050406030204" pitchFamily="18" charset="0"/>
                        <a:ea typeface="Times New Roman" panose="02020603050405020304" pitchFamily="18" charset="0"/>
                      </a:rPr>
                      <m:t>mx</m:t>
                    </m:r>
                    <m:r>
                      <a:rPr lang="fr-FR" sz="2400" i="0">
                        <a:solidFill>
                          <a:srgbClr val="000000"/>
                        </a:solidFill>
                        <a:effectLst/>
                        <a:latin typeface="Cambria Math" panose="02040503050406030204" pitchFamily="18" charset="0"/>
                        <a:ea typeface="Times New Roman" panose="02020603050405020304" pitchFamily="18" charset="0"/>
                      </a:rPr>
                      <m:t>−</m:t>
                    </m:r>
                    <m:r>
                      <m:rPr>
                        <m:sty m:val="p"/>
                      </m:rPr>
                      <a:rPr lang="en-US" sz="2400" i="0">
                        <a:solidFill>
                          <a:srgbClr val="000000"/>
                        </a:solidFill>
                        <a:effectLst/>
                        <a:latin typeface="Cambria Math" panose="02040503050406030204" pitchFamily="18" charset="0"/>
                        <a:ea typeface="Times New Roman" panose="02020603050405020304" pitchFamily="18" charset="0"/>
                      </a:rPr>
                      <m:t>m</m:t>
                    </m:r>
                    <m:r>
                      <a:rPr lang="fr-FR" sz="2400" i="0">
                        <a:solidFill>
                          <a:srgbClr val="000000"/>
                        </a:solidFill>
                        <a:effectLst/>
                        <a:latin typeface="Cambria Math" panose="02040503050406030204" pitchFamily="18" charset="0"/>
                        <a:ea typeface="Times New Roman" panose="02020603050405020304" pitchFamily="18" charset="0"/>
                      </a:rPr>
                      <m:t>=0</m:t>
                    </m:r>
                  </m:oMath>
                </a14:m>
                <a:r>
                  <a:rPr lang="fr-FR"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có</a:t>
                </a:r>
                <a:r>
                  <a:rPr lang="fr-FR"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nghiệm</a:t>
                </a:r>
                <a:r>
                  <a:rPr lang="fr-FR"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kép</a:t>
                </a:r>
                <a:r>
                  <a:rPr lang="fr-FR"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VN" sz="24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331" name="Google Shape;331;p6"/>
              <p:cNvSpPr>
                <a:spLocks noRot="1" noChangeAspect="1" noMove="1" noResize="1" noEditPoints="1" noAdjustHandles="1" noChangeArrowheads="1" noChangeShapeType="1" noTextEdit="1"/>
              </p:cNvSpPr>
              <p:nvPr/>
            </p:nvSpPr>
            <p:spPr>
              <a:xfrm>
                <a:off x="910936" y="338184"/>
                <a:ext cx="7322128" cy="1664336"/>
              </a:xfrm>
              <a:prstGeom prst="roundRect">
                <a:avLst>
                  <a:gd name="adj" fmla="val 16667"/>
                </a:avLst>
              </a:prstGeom>
              <a:blipFill>
                <a:blip r:embed="rId6"/>
                <a:stretch>
                  <a:fillRect l="-519" r="-519"/>
                </a:stretch>
              </a:blipFill>
              <a:ln>
                <a:solidFill>
                  <a:schemeClr val="accent4">
                    <a:lumMod val="40000"/>
                    <a:lumOff val="60000"/>
                  </a:schemeClr>
                </a:solidFill>
              </a:ln>
            </p:spPr>
            <p:txBody>
              <a:bodyPr/>
              <a:lstStyle/>
              <a:p>
                <a:r>
                  <a:rPr lang="en-VN">
                    <a:noFill/>
                  </a:rPr>
                  <a:t> </a:t>
                </a:r>
              </a:p>
            </p:txBody>
          </p:sp>
        </mc:Fallback>
      </mc:AlternateContent>
      <p:sp>
        <p:nvSpPr>
          <p:cNvPr id="332" name="Google Shape;332;p6"/>
          <p:cNvSpPr/>
          <p:nvPr/>
        </p:nvSpPr>
        <p:spPr>
          <a:xfrm>
            <a:off x="1230491" y="2187575"/>
            <a:ext cx="3081736" cy="997526"/>
          </a:xfrm>
          <a:prstGeom prst="roundRect">
            <a:avLst>
              <a:gd name="adj" fmla="val 16667"/>
            </a:avLst>
          </a:prstGeom>
          <a:solidFill>
            <a:schemeClr val="lt1"/>
          </a:solidFill>
          <a:ln>
            <a:solidFill>
              <a:schemeClr val="accent4">
                <a:lumMod val="40000"/>
                <a:lumOff val="60000"/>
              </a:schemeClr>
            </a:solidFill>
          </a:ln>
        </p:spPr>
        <p:txBody>
          <a:bodyPr spcFirstLastPara="1" wrap="square" lIns="68569" tIns="34275" rIns="68569" bIns="34275" anchor="ctr" anchorCtr="0">
            <a:noAutofit/>
          </a:bodyPr>
          <a:lstStyle/>
          <a:p>
            <a:pPr algn="ctr">
              <a:buSzPts val="3200"/>
            </a:pPr>
            <a:r>
              <a:rPr lang="en-US" sz="2400" dirty="0">
                <a:latin typeface="Arial" panose="020B0604020202020204" pitchFamily="34" charset="0"/>
                <a:cs typeface="Arial" panose="020B0604020202020204" pitchFamily="34" charset="0"/>
              </a:rPr>
              <a:t>A. m = 0 ; m = -4</a:t>
            </a:r>
            <a:endParaRPr sz="2400" dirty="0">
              <a:latin typeface="Arial" panose="020B0604020202020204" pitchFamily="34" charset="0"/>
              <a:cs typeface="Arial" panose="020B0604020202020204" pitchFamily="34" charset="0"/>
            </a:endParaRPr>
          </a:p>
        </p:txBody>
      </p:sp>
      <p:sp>
        <p:nvSpPr>
          <p:cNvPr id="333" name="Google Shape;333;p6"/>
          <p:cNvSpPr/>
          <p:nvPr/>
        </p:nvSpPr>
        <p:spPr>
          <a:xfrm>
            <a:off x="1230491" y="3370156"/>
            <a:ext cx="3081736" cy="997526"/>
          </a:xfrm>
          <a:prstGeom prst="roundRect">
            <a:avLst>
              <a:gd name="adj" fmla="val 16667"/>
            </a:avLst>
          </a:prstGeom>
          <a:solidFill>
            <a:schemeClr val="lt1"/>
          </a:solidFill>
          <a:ln>
            <a:solidFill>
              <a:schemeClr val="accent4">
                <a:lumMod val="40000"/>
                <a:lumOff val="60000"/>
              </a:schemeClr>
            </a:solidFill>
          </a:ln>
        </p:spPr>
        <p:txBody>
          <a:bodyPr spcFirstLastPara="1" wrap="square" lIns="68569" tIns="34275" rIns="68569" bIns="34275" anchor="ctr" anchorCtr="0">
            <a:noAutofit/>
          </a:bodyPr>
          <a:lstStyle/>
          <a:p>
            <a:pPr algn="ctr">
              <a:buSzPts val="3200"/>
            </a:pPr>
            <a:r>
              <a:rPr lang="en-US" sz="2400" dirty="0">
                <a:latin typeface="Arial" panose="020B0604020202020204" pitchFamily="34" charset="0"/>
                <a:cs typeface="Arial" panose="020B0604020202020204" pitchFamily="34" charset="0"/>
              </a:rPr>
              <a:t>C. m = -4</a:t>
            </a:r>
            <a:endParaRPr sz="2400" dirty="0">
              <a:latin typeface="Arial" panose="020B0604020202020204" pitchFamily="34" charset="0"/>
              <a:cs typeface="Arial" panose="020B0604020202020204" pitchFamily="34" charset="0"/>
            </a:endParaRPr>
          </a:p>
        </p:txBody>
      </p:sp>
      <p:sp>
        <p:nvSpPr>
          <p:cNvPr id="334" name="Google Shape;334;p6"/>
          <p:cNvSpPr/>
          <p:nvPr/>
        </p:nvSpPr>
        <p:spPr>
          <a:xfrm>
            <a:off x="4831772" y="2187575"/>
            <a:ext cx="3081736" cy="997526"/>
          </a:xfrm>
          <a:prstGeom prst="roundRect">
            <a:avLst>
              <a:gd name="adj" fmla="val 16667"/>
            </a:avLst>
          </a:prstGeom>
          <a:solidFill>
            <a:schemeClr val="lt1"/>
          </a:solidFill>
          <a:ln>
            <a:solidFill>
              <a:schemeClr val="accent4">
                <a:lumMod val="40000"/>
                <a:lumOff val="60000"/>
              </a:schemeClr>
            </a:solidFill>
          </a:ln>
        </p:spPr>
        <p:txBody>
          <a:bodyPr spcFirstLastPara="1" wrap="square" lIns="68569" tIns="34275" rIns="68569" bIns="34275" anchor="ctr" anchorCtr="0">
            <a:noAutofit/>
          </a:bodyPr>
          <a:lstStyle/>
          <a:p>
            <a:pPr algn="ctr">
              <a:buSzPts val="3200"/>
            </a:pPr>
            <a:r>
              <a:rPr lang="en-US" sz="2400" dirty="0">
                <a:latin typeface="Arial" panose="020B0604020202020204" pitchFamily="34" charset="0"/>
                <a:cs typeface="Arial" panose="020B0604020202020204" pitchFamily="34" charset="0"/>
              </a:rPr>
              <a:t>B. m = 0 </a:t>
            </a:r>
            <a:endParaRPr sz="2400" dirty="0">
              <a:latin typeface="Arial" panose="020B0604020202020204" pitchFamily="34" charset="0"/>
              <a:cs typeface="Arial" panose="020B0604020202020204" pitchFamily="34" charset="0"/>
            </a:endParaRPr>
          </a:p>
        </p:txBody>
      </p:sp>
      <p:sp>
        <p:nvSpPr>
          <p:cNvPr id="335" name="Google Shape;335;p6"/>
          <p:cNvSpPr/>
          <p:nvPr/>
        </p:nvSpPr>
        <p:spPr>
          <a:xfrm>
            <a:off x="4831772" y="3376192"/>
            <a:ext cx="3081736" cy="997526"/>
          </a:xfrm>
          <a:prstGeom prst="roundRect">
            <a:avLst>
              <a:gd name="adj" fmla="val 16667"/>
            </a:avLst>
          </a:prstGeom>
          <a:solidFill>
            <a:schemeClr val="lt1"/>
          </a:solidFill>
          <a:ln>
            <a:solidFill>
              <a:schemeClr val="accent4">
                <a:lumMod val="40000"/>
                <a:lumOff val="60000"/>
              </a:schemeClr>
            </a:solidFill>
          </a:ln>
        </p:spPr>
        <p:txBody>
          <a:bodyPr spcFirstLastPara="1" wrap="square" lIns="68569" tIns="34275" rIns="68569" bIns="34275" anchor="ctr" anchorCtr="0">
            <a:noAutofit/>
          </a:bodyPr>
          <a:lstStyle/>
          <a:p>
            <a:pPr algn="ctr">
              <a:buSzPts val="3200"/>
            </a:pPr>
            <a:r>
              <a:rPr lang="en-US" sz="2400" dirty="0">
                <a:latin typeface="Arial" panose="020B0604020202020204" pitchFamily="34" charset="0"/>
                <a:cs typeface="Arial" panose="020B0604020202020204" pitchFamily="34" charset="0"/>
              </a:rPr>
              <a:t>D. m = 0 ; m = 4</a:t>
            </a:r>
            <a:endParaRPr sz="2400" dirty="0">
              <a:latin typeface="Arial" panose="020B0604020202020204" pitchFamily="34" charset="0"/>
              <a:cs typeface="Arial" panose="020B0604020202020204" pitchFamily="34" charset="0"/>
            </a:endParaRPr>
          </a:p>
        </p:txBody>
      </p:sp>
      <p:sp>
        <p:nvSpPr>
          <p:cNvPr id="336" name="Google Shape;336;p6"/>
          <p:cNvSpPr/>
          <p:nvPr/>
        </p:nvSpPr>
        <p:spPr>
          <a:xfrm>
            <a:off x="1230491" y="2187575"/>
            <a:ext cx="3081736" cy="997526"/>
          </a:xfrm>
          <a:prstGeom prst="roundRect">
            <a:avLst>
              <a:gd name="adj" fmla="val 16667"/>
            </a:avLst>
          </a:prstGeom>
          <a:solidFill>
            <a:srgbClr val="FFB39B"/>
          </a:solidFill>
          <a:ln>
            <a:solidFill>
              <a:srgbClr val="C00000"/>
            </a:solidFill>
          </a:ln>
        </p:spPr>
        <p:txBody>
          <a:bodyPr spcFirstLastPara="1" wrap="square" lIns="68569" tIns="34275" rIns="68569" bIns="34275" anchor="ctr" anchorCtr="0">
            <a:noAutofit/>
          </a:bodyPr>
          <a:lstStyle/>
          <a:p>
            <a:pPr algn="ctr">
              <a:buSzPts val="3200"/>
            </a:pPr>
            <a:r>
              <a:rPr lang="en-US" sz="2400" b="1" dirty="0">
                <a:latin typeface="Arial" panose="020B0604020202020204" pitchFamily="34" charset="0"/>
                <a:cs typeface="Arial" panose="020B0604020202020204" pitchFamily="34" charset="0"/>
              </a:rPr>
              <a:t>A. m = 0 ; m = -4</a:t>
            </a:r>
          </a:p>
        </p:txBody>
      </p:sp>
      <p:pic>
        <p:nvPicPr>
          <p:cNvPr id="338" name="Google Shape;338;p6"/>
          <p:cNvPicPr preferRelativeResize="0"/>
          <p:nvPr/>
        </p:nvPicPr>
        <p:blipFill rotWithShape="1">
          <a:blip r:embed="rId7">
            <a:alphaModFix/>
          </a:blip>
          <a:srcRect/>
          <a:stretch/>
        </p:blipFill>
        <p:spPr>
          <a:xfrm>
            <a:off x="-2" y="3536109"/>
            <a:ext cx="727345" cy="1607392"/>
          </a:xfrm>
          <a:prstGeom prst="rect">
            <a:avLst/>
          </a:prstGeom>
          <a:noFill/>
          <a:ln>
            <a:noFill/>
          </a:ln>
        </p:spPr>
      </p:pic>
      <p:pic>
        <p:nvPicPr>
          <p:cNvPr id="339" name="Google Shape;339;p6"/>
          <p:cNvPicPr preferRelativeResize="0"/>
          <p:nvPr/>
        </p:nvPicPr>
        <p:blipFill rotWithShape="1">
          <a:blip r:embed="rId8">
            <a:alphaModFix/>
          </a:blip>
          <a:srcRect/>
          <a:stretch/>
        </p:blipFill>
        <p:spPr>
          <a:xfrm>
            <a:off x="-31823" y="4636361"/>
            <a:ext cx="700293" cy="498083"/>
          </a:xfrm>
          <a:prstGeom prst="rect">
            <a:avLst/>
          </a:prstGeom>
          <a:noFill/>
          <a:ln>
            <a:noFill/>
          </a:ln>
        </p:spPr>
      </p:pic>
      <p:pic>
        <p:nvPicPr>
          <p:cNvPr id="14" name="Google Shape;321;p5">
            <a:hlinkClick r:id="rId9" action="ppaction://hlinksldjump"/>
          </p:cNvPr>
          <p:cNvPicPr preferRelativeResize="0"/>
          <p:nvPr/>
        </p:nvPicPr>
        <p:blipFill rotWithShape="1">
          <a:blip r:embed="rId10">
            <a:alphaModFix/>
          </a:blip>
          <a:srcRect/>
          <a:stretch/>
        </p:blipFill>
        <p:spPr>
          <a:xfrm>
            <a:off x="7913509" y="4072379"/>
            <a:ext cx="1230491" cy="111984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6"/>
                                        </p:tgtEl>
                                        <p:attrNameLst>
                                          <p:attrName>style.visibility</p:attrName>
                                        </p:attrNameLst>
                                      </p:cBhvr>
                                      <p:to>
                                        <p:strVal val="visible"/>
                                      </p:to>
                                    </p:set>
                                    <p:animEffect transition="in" filter="fade">
                                      <p:cBhvr>
                                        <p:cTn id="7" dur="500"/>
                                        <p:tgtEl>
                                          <p:spTgt spid="3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E4EEFF"/>
        </a:solidFill>
        <a:effectLst/>
      </p:bgPr>
    </p:bg>
    <p:spTree>
      <p:nvGrpSpPr>
        <p:cNvPr id="1" name="Shape 343"/>
        <p:cNvGrpSpPr/>
        <p:nvPr/>
      </p:nvGrpSpPr>
      <p:grpSpPr>
        <a:xfrm>
          <a:off x="0" y="0"/>
          <a:ext cx="0" cy="0"/>
          <a:chOff x="0" y="0"/>
          <a:chExt cx="0" cy="0"/>
        </a:xfrm>
      </p:grpSpPr>
      <p:pic>
        <p:nvPicPr>
          <p:cNvPr id="344" name="Google Shape;344;p7"/>
          <p:cNvPicPr preferRelativeResize="0"/>
          <p:nvPr/>
        </p:nvPicPr>
        <p:blipFill rotWithShape="1">
          <a:blip r:embed="rId3">
            <a:alphaModFix/>
          </a:blip>
          <a:srcRect l="19098" r="5935" b="68133"/>
          <a:stretch/>
        </p:blipFill>
        <p:spPr>
          <a:xfrm>
            <a:off x="1" y="3637327"/>
            <a:ext cx="9144000" cy="1506173"/>
          </a:xfrm>
          <a:prstGeom prst="rect">
            <a:avLst/>
          </a:prstGeom>
          <a:noFill/>
          <a:ln>
            <a:noFill/>
          </a:ln>
        </p:spPr>
      </p:pic>
      <p:pic>
        <p:nvPicPr>
          <p:cNvPr id="345" name="Google Shape;345;p7"/>
          <p:cNvPicPr preferRelativeResize="0"/>
          <p:nvPr/>
        </p:nvPicPr>
        <p:blipFill rotWithShape="1">
          <a:blip r:embed="rId4">
            <a:alphaModFix/>
          </a:blip>
          <a:srcRect/>
          <a:stretch/>
        </p:blipFill>
        <p:spPr>
          <a:xfrm>
            <a:off x="518067" y="544669"/>
            <a:ext cx="512801" cy="389302"/>
          </a:xfrm>
          <a:prstGeom prst="rect">
            <a:avLst/>
          </a:prstGeom>
          <a:noFill/>
          <a:ln>
            <a:noFill/>
          </a:ln>
        </p:spPr>
      </p:pic>
      <p:pic>
        <p:nvPicPr>
          <p:cNvPr id="346" name="Google Shape;346;p7"/>
          <p:cNvPicPr preferRelativeResize="0"/>
          <p:nvPr/>
        </p:nvPicPr>
        <p:blipFill rotWithShape="1">
          <a:blip r:embed="rId5">
            <a:alphaModFix/>
          </a:blip>
          <a:srcRect/>
          <a:stretch/>
        </p:blipFill>
        <p:spPr>
          <a:xfrm>
            <a:off x="8324072" y="857250"/>
            <a:ext cx="458758" cy="313102"/>
          </a:xfrm>
          <a:prstGeom prst="rect">
            <a:avLst/>
          </a:prstGeom>
          <a:noFill/>
          <a:ln>
            <a:noFill/>
          </a:ln>
        </p:spPr>
      </p:pic>
      <mc:AlternateContent xmlns:mc="http://schemas.openxmlformats.org/markup-compatibility/2006" xmlns:a14="http://schemas.microsoft.com/office/drawing/2010/main">
        <mc:Choice Requires="a14">
          <p:sp>
            <p:nvSpPr>
              <p:cNvPr id="347" name="Google Shape;347;p7"/>
              <p:cNvSpPr/>
              <p:nvPr/>
            </p:nvSpPr>
            <p:spPr>
              <a:xfrm>
                <a:off x="910936" y="324524"/>
                <a:ext cx="7322128" cy="1706380"/>
              </a:xfrm>
              <a:prstGeom prst="roundRect">
                <a:avLst>
                  <a:gd name="adj" fmla="val 16667"/>
                </a:avLst>
              </a:prstGeom>
              <a:solidFill>
                <a:schemeClr val="lt1"/>
              </a:solidFill>
              <a:ln>
                <a:solidFill>
                  <a:schemeClr val="accent4">
                    <a:lumMod val="40000"/>
                    <a:lumOff val="60000"/>
                  </a:schemeClr>
                </a:solidFill>
              </a:ln>
            </p:spPr>
            <p:txBody>
              <a:bodyPr spcFirstLastPara="1" wrap="square" lIns="68569" tIns="34275" rIns="68569" bIns="34275" anchor="ctr" anchorCtr="0">
                <a:noAutofit/>
              </a:bodyPr>
              <a:lstStyle/>
              <a:p>
                <a:pPr algn="ctr">
                  <a:lnSpc>
                    <a:spcPct val="150000"/>
                  </a:lnSpc>
                  <a:buSzPts val="3200"/>
                </a:pPr>
                <a:r>
                  <a:rPr lang="en-US" sz="2400" b="1" dirty="0">
                    <a:solidFill>
                      <a:srgbClr val="0070C0"/>
                    </a:solidFill>
                    <a:latin typeface="Arial" panose="020B0604020202020204" pitchFamily="34" charset="0"/>
                    <a:cs typeface="Arial" panose="020B0604020202020204" pitchFamily="34" charset="0"/>
                  </a:rPr>
                  <a:t>Câu </a:t>
                </a:r>
                <a:r>
                  <a:rPr lang="en-US" sz="2400" b="1" dirty="0" err="1">
                    <a:solidFill>
                      <a:srgbClr val="0070C0"/>
                    </a:solidFill>
                    <a:latin typeface="Arial" panose="020B0604020202020204" pitchFamily="34" charset="0"/>
                    <a:cs typeface="Arial" panose="020B0604020202020204" pitchFamily="34" charset="0"/>
                  </a:rPr>
                  <a:t>hỏi</a:t>
                </a:r>
                <a:r>
                  <a:rPr lang="en-US" sz="2400" b="1" dirty="0">
                    <a:solidFill>
                      <a:srgbClr val="0070C0"/>
                    </a:solidFill>
                    <a:latin typeface="Arial" panose="020B0604020202020204" pitchFamily="34" charset="0"/>
                    <a:cs typeface="Arial" panose="020B0604020202020204" pitchFamily="34" charset="0"/>
                  </a:rPr>
                  <a:t> 5</a:t>
                </a:r>
                <a:r>
                  <a:rPr lang="en-US" sz="2400" b="1">
                    <a:solidFill>
                      <a:srgbClr val="0070C0"/>
                    </a:solidFill>
                    <a:latin typeface="Arial" panose="020B0604020202020204" pitchFamily="34" charset="0"/>
                    <a:cs typeface="Arial" panose="020B0604020202020204" pitchFamily="34" charset="0"/>
                  </a:rPr>
                  <a:t>: </a:t>
                </a:r>
                <a:r>
                  <a:rPr lang="vi-VN" sz="2400">
                    <a:latin typeface="Arial" panose="020B0604020202020204" pitchFamily="34" charset="0"/>
                    <a:ea typeface="Times New Roman" panose="02020603050405020304" pitchFamily="18" charset="0"/>
                    <a:cs typeface="Arial" panose="020B0604020202020204" pitchFamily="34" charset="0"/>
                  </a:rPr>
                  <a:t>Không dùng công thức nghiệm, tìm số nghiệm của phương trình</a:t>
                </a:r>
                <a:r>
                  <a:rPr lang="en-US" sz="2400">
                    <a:latin typeface="Arial" panose="020B0604020202020204" pitchFamily="34" charset="0"/>
                    <a:ea typeface="Times New Roman" panose="02020603050405020304" pitchFamily="18" charset="0"/>
                    <a:cs typeface="Arial" panose="020B0604020202020204" pitchFamily="34" charset="0"/>
                  </a:rPr>
                  <a:t> </a:t>
                </a:r>
                <a:r>
                  <a:rPr lang="vi-VN" sz="2400">
                    <a:latin typeface="Arial" panose="020B0604020202020204" pitchFamily="34" charset="0"/>
                    <a:ea typeface="Times New Roman" panose="02020603050405020304" pitchFamily="18" charset="0"/>
                    <a:cs typeface="Arial" panose="020B0604020202020204" pitchFamily="34" charset="0"/>
                  </a:rPr>
                  <a:t>−9</a:t>
                </a:r>
                <a14:m>
                  <m:oMath xmlns:m="http://schemas.openxmlformats.org/officeDocument/2006/math">
                    <m:sSup>
                      <m:sSupPr>
                        <m:ctrlPr>
                          <a:rPr lang="vi-VN" sz="2400" i="1" smtClean="0">
                            <a:latin typeface="Cambria Math" panose="02040503050406030204" pitchFamily="18" charset="0"/>
                            <a:cs typeface="Arial" panose="020B0604020202020204" pitchFamily="34" charset="0"/>
                          </a:rPr>
                        </m:ctrlPr>
                      </m:sSupPr>
                      <m:e>
                        <m:r>
                          <m:rPr>
                            <m:nor/>
                          </m:rPr>
                          <a:rPr lang="vi-VN" sz="2400">
                            <a:latin typeface="Arial" panose="020B0604020202020204" pitchFamily="34" charset="0"/>
                            <a:ea typeface="Times New Roman" panose="02020603050405020304" pitchFamily="18" charset="0"/>
                            <a:cs typeface="Arial" panose="020B0604020202020204" pitchFamily="34" charset="0"/>
                          </a:rPr>
                          <m:t>x</m:t>
                        </m:r>
                      </m:e>
                      <m:sup>
                        <m:r>
                          <a:rPr lang="en-US" sz="2400" b="0" i="1" smtClean="0">
                            <a:latin typeface="Cambria Math" panose="02040503050406030204" pitchFamily="18" charset="0"/>
                            <a:cs typeface="Arial" panose="020B0604020202020204" pitchFamily="34" charset="0"/>
                          </a:rPr>
                          <m:t>2</m:t>
                        </m:r>
                      </m:sup>
                    </m:sSup>
                  </m:oMath>
                </a14:m>
                <a:r>
                  <a:rPr lang="vi-VN" sz="2400">
                    <a:latin typeface="Arial" panose="020B0604020202020204" pitchFamily="34" charset="0"/>
                    <a:ea typeface="Times New Roman" panose="02020603050405020304" pitchFamily="18" charset="0"/>
                    <a:cs typeface="Arial" panose="020B0604020202020204" pitchFamily="34" charset="0"/>
                  </a:rPr>
                  <a:t> + 30x − 25 = 0</a:t>
                </a:r>
                <a:endParaRPr lang="en-VN" sz="24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347" name="Google Shape;347;p7"/>
              <p:cNvSpPr>
                <a:spLocks noRot="1" noChangeAspect="1" noMove="1" noResize="1" noEditPoints="1" noAdjustHandles="1" noChangeArrowheads="1" noChangeShapeType="1" noTextEdit="1"/>
              </p:cNvSpPr>
              <p:nvPr/>
            </p:nvSpPr>
            <p:spPr>
              <a:xfrm>
                <a:off x="910936" y="324524"/>
                <a:ext cx="7322128" cy="1706380"/>
              </a:xfrm>
              <a:prstGeom prst="roundRect">
                <a:avLst>
                  <a:gd name="adj" fmla="val 16667"/>
                </a:avLst>
              </a:prstGeom>
              <a:blipFill>
                <a:blip r:embed="rId6"/>
                <a:stretch>
                  <a:fillRect/>
                </a:stretch>
              </a:blipFill>
              <a:ln>
                <a:solidFill>
                  <a:schemeClr val="accent4">
                    <a:lumMod val="40000"/>
                    <a:lumOff val="60000"/>
                  </a:schemeClr>
                </a:solidFill>
              </a:ln>
            </p:spPr>
            <p:txBody>
              <a:bodyPr/>
              <a:lstStyle/>
              <a:p>
                <a:r>
                  <a:rPr lang="en-US">
                    <a:noFill/>
                  </a:rPr>
                  <a:t> </a:t>
                </a:r>
              </a:p>
            </p:txBody>
          </p:sp>
        </mc:Fallback>
      </mc:AlternateContent>
      <p:sp>
        <p:nvSpPr>
          <p:cNvPr id="348" name="Google Shape;348;p7"/>
          <p:cNvSpPr/>
          <p:nvPr/>
        </p:nvSpPr>
        <p:spPr>
          <a:xfrm>
            <a:off x="1170709" y="2243037"/>
            <a:ext cx="3081736" cy="1012250"/>
          </a:xfrm>
          <a:prstGeom prst="roundRect">
            <a:avLst>
              <a:gd name="adj" fmla="val 16667"/>
            </a:avLst>
          </a:prstGeom>
          <a:solidFill>
            <a:schemeClr val="lt1"/>
          </a:solidFill>
          <a:ln>
            <a:solidFill>
              <a:schemeClr val="accent4">
                <a:lumMod val="40000"/>
                <a:lumOff val="60000"/>
              </a:schemeClr>
            </a:solidFill>
          </a:ln>
        </p:spPr>
        <p:txBody>
          <a:bodyPr spcFirstLastPara="1" wrap="square" lIns="68569" tIns="34275" rIns="68569" bIns="34275" anchor="ctr" anchorCtr="0">
            <a:noAutofit/>
          </a:bodyPr>
          <a:lstStyle/>
          <a:p>
            <a:pPr algn="ctr">
              <a:buSzPts val="3200"/>
            </a:pPr>
            <a:r>
              <a:rPr lang="en-US" sz="2400" dirty="0">
                <a:latin typeface="Arial" panose="020B0604020202020204" pitchFamily="34" charset="0"/>
                <a:cs typeface="Arial" panose="020B0604020202020204" pitchFamily="34" charset="0"/>
              </a:rPr>
              <a:t>A</a:t>
            </a:r>
            <a:r>
              <a:rPr lang="en-US" sz="2400">
                <a:latin typeface="Arial" panose="020B0604020202020204" pitchFamily="34" charset="0"/>
                <a:cs typeface="Arial" panose="020B0604020202020204" pitchFamily="34" charset="0"/>
              </a:rPr>
              <a:t>. 0</a:t>
            </a:r>
            <a:endParaRPr sz="2400" dirty="0">
              <a:latin typeface="Arial" panose="020B0604020202020204" pitchFamily="34" charset="0"/>
              <a:cs typeface="Arial" panose="020B0604020202020204" pitchFamily="34" charset="0"/>
            </a:endParaRPr>
          </a:p>
        </p:txBody>
      </p:sp>
      <p:sp>
        <p:nvSpPr>
          <p:cNvPr id="349" name="Google Shape;349;p7"/>
          <p:cNvSpPr/>
          <p:nvPr/>
        </p:nvSpPr>
        <p:spPr>
          <a:xfrm>
            <a:off x="1170709" y="3467420"/>
            <a:ext cx="3081736" cy="1012250"/>
          </a:xfrm>
          <a:prstGeom prst="roundRect">
            <a:avLst>
              <a:gd name="adj" fmla="val 16667"/>
            </a:avLst>
          </a:prstGeom>
          <a:solidFill>
            <a:schemeClr val="lt1"/>
          </a:solidFill>
          <a:ln>
            <a:solidFill>
              <a:schemeClr val="accent4">
                <a:lumMod val="40000"/>
                <a:lumOff val="60000"/>
              </a:schemeClr>
            </a:solidFill>
          </a:ln>
        </p:spPr>
        <p:txBody>
          <a:bodyPr spcFirstLastPara="1" wrap="square" lIns="68569" tIns="34275" rIns="68569" bIns="34275" anchor="ctr" anchorCtr="0">
            <a:noAutofit/>
          </a:bodyPr>
          <a:lstStyle/>
          <a:p>
            <a:pPr algn="ctr">
              <a:buSzPts val="3200"/>
            </a:pPr>
            <a:r>
              <a:rPr lang="en-US" sz="2400" dirty="0">
                <a:latin typeface="Arial" panose="020B0604020202020204" pitchFamily="34" charset="0"/>
                <a:cs typeface="Arial" panose="020B0604020202020204" pitchFamily="34" charset="0"/>
              </a:rPr>
              <a:t>C</a:t>
            </a:r>
            <a:r>
              <a:rPr lang="en-US" sz="2400">
                <a:latin typeface="Arial" panose="020B0604020202020204" pitchFamily="34" charset="0"/>
                <a:cs typeface="Arial" panose="020B0604020202020204" pitchFamily="34" charset="0"/>
              </a:rPr>
              <a:t>. 3</a:t>
            </a:r>
            <a:endParaRPr sz="2400" dirty="0">
              <a:latin typeface="Arial" panose="020B0604020202020204" pitchFamily="34" charset="0"/>
              <a:cs typeface="Arial" panose="020B0604020202020204" pitchFamily="34" charset="0"/>
            </a:endParaRPr>
          </a:p>
        </p:txBody>
      </p:sp>
      <p:sp>
        <p:nvSpPr>
          <p:cNvPr id="350" name="Google Shape;350;p7"/>
          <p:cNvSpPr/>
          <p:nvPr/>
        </p:nvSpPr>
        <p:spPr>
          <a:xfrm>
            <a:off x="4891555" y="2243037"/>
            <a:ext cx="3081736" cy="1012250"/>
          </a:xfrm>
          <a:prstGeom prst="roundRect">
            <a:avLst>
              <a:gd name="adj" fmla="val 16667"/>
            </a:avLst>
          </a:prstGeom>
          <a:solidFill>
            <a:schemeClr val="lt1"/>
          </a:solidFill>
          <a:ln>
            <a:solidFill>
              <a:schemeClr val="accent4">
                <a:lumMod val="40000"/>
                <a:lumOff val="60000"/>
              </a:schemeClr>
            </a:solidFill>
          </a:ln>
        </p:spPr>
        <p:txBody>
          <a:bodyPr spcFirstLastPara="1" wrap="square" lIns="68569" tIns="34275" rIns="68569" bIns="34275" anchor="ctr" anchorCtr="0">
            <a:noAutofit/>
          </a:bodyPr>
          <a:lstStyle/>
          <a:p>
            <a:pPr algn="ctr">
              <a:buSzPts val="3200"/>
            </a:pPr>
            <a:r>
              <a:rPr lang="en-US" sz="2400" dirty="0">
                <a:latin typeface="Arial" panose="020B0604020202020204" pitchFamily="34" charset="0"/>
                <a:cs typeface="Arial" panose="020B0604020202020204" pitchFamily="34" charset="0"/>
              </a:rPr>
              <a:t>B</a:t>
            </a:r>
            <a:r>
              <a:rPr lang="en-US" sz="2400">
                <a:latin typeface="Arial" panose="020B0604020202020204" pitchFamily="34" charset="0"/>
                <a:cs typeface="Arial" panose="020B0604020202020204" pitchFamily="34" charset="0"/>
              </a:rPr>
              <a:t>. 1 </a:t>
            </a:r>
            <a:endParaRPr sz="2400" dirty="0">
              <a:latin typeface="Arial" panose="020B0604020202020204" pitchFamily="34" charset="0"/>
              <a:cs typeface="Arial" panose="020B0604020202020204" pitchFamily="34" charset="0"/>
            </a:endParaRPr>
          </a:p>
        </p:txBody>
      </p:sp>
      <p:sp>
        <p:nvSpPr>
          <p:cNvPr id="351" name="Google Shape;351;p7"/>
          <p:cNvSpPr/>
          <p:nvPr/>
        </p:nvSpPr>
        <p:spPr>
          <a:xfrm>
            <a:off x="4891555" y="3467420"/>
            <a:ext cx="3081736" cy="1012250"/>
          </a:xfrm>
          <a:prstGeom prst="roundRect">
            <a:avLst>
              <a:gd name="adj" fmla="val 16667"/>
            </a:avLst>
          </a:prstGeom>
          <a:solidFill>
            <a:schemeClr val="lt1"/>
          </a:solidFill>
          <a:ln>
            <a:solidFill>
              <a:schemeClr val="accent4">
                <a:lumMod val="40000"/>
                <a:lumOff val="60000"/>
              </a:schemeClr>
            </a:solidFill>
          </a:ln>
        </p:spPr>
        <p:txBody>
          <a:bodyPr spcFirstLastPara="1" wrap="square" lIns="68569" tIns="34275" rIns="68569" bIns="34275" anchor="ctr" anchorCtr="0">
            <a:noAutofit/>
          </a:bodyPr>
          <a:lstStyle/>
          <a:p>
            <a:pPr algn="ctr">
              <a:buSzPts val="3200"/>
            </a:pPr>
            <a:r>
              <a:rPr lang="en-US" sz="2400" dirty="0">
                <a:latin typeface="Arial" panose="020B0604020202020204" pitchFamily="34" charset="0"/>
                <a:cs typeface="Arial" panose="020B0604020202020204" pitchFamily="34" charset="0"/>
              </a:rPr>
              <a:t>D</a:t>
            </a:r>
            <a:r>
              <a:rPr lang="en-US" sz="2400">
                <a:latin typeface="Arial" panose="020B0604020202020204" pitchFamily="34" charset="0"/>
                <a:cs typeface="Arial" panose="020B0604020202020204" pitchFamily="34" charset="0"/>
              </a:rPr>
              <a:t>. </a:t>
            </a:r>
            <a:r>
              <a:rPr lang="fr-FR" sz="2400">
                <a:latin typeface="Arial" panose="020B0604020202020204" pitchFamily="34" charset="0"/>
                <a:cs typeface="Arial" panose="020B0604020202020204" pitchFamily="34" charset="0"/>
              </a:rPr>
              <a:t>2</a:t>
            </a:r>
            <a:endParaRPr sz="2400" dirty="0">
              <a:latin typeface="Arial" panose="020B0604020202020204" pitchFamily="34" charset="0"/>
              <a:cs typeface="Arial" panose="020B0604020202020204" pitchFamily="34" charset="0"/>
            </a:endParaRPr>
          </a:p>
        </p:txBody>
      </p:sp>
      <p:sp>
        <p:nvSpPr>
          <p:cNvPr id="352" name="Google Shape;352;p7"/>
          <p:cNvSpPr/>
          <p:nvPr/>
        </p:nvSpPr>
        <p:spPr>
          <a:xfrm>
            <a:off x="4891555" y="2235086"/>
            <a:ext cx="3081736" cy="997526"/>
          </a:xfrm>
          <a:prstGeom prst="roundRect">
            <a:avLst>
              <a:gd name="adj" fmla="val 16667"/>
            </a:avLst>
          </a:prstGeom>
          <a:solidFill>
            <a:srgbClr val="FFB39B"/>
          </a:solidFill>
          <a:ln>
            <a:solidFill>
              <a:srgbClr val="C00000"/>
            </a:solidFill>
          </a:ln>
        </p:spPr>
        <p:txBody>
          <a:bodyPr spcFirstLastPara="1" wrap="square" lIns="68569" tIns="34275" rIns="68569" bIns="34275" anchor="ctr" anchorCtr="0">
            <a:noAutofit/>
          </a:bodyPr>
          <a:lstStyle/>
          <a:p>
            <a:pPr algn="ctr">
              <a:buSzPts val="3200"/>
            </a:pPr>
            <a:r>
              <a:rPr lang="en-US" sz="2400" b="1" dirty="0">
                <a:latin typeface="Arial" panose="020B0604020202020204" pitchFamily="34" charset="0"/>
                <a:cs typeface="Arial" panose="020B0604020202020204" pitchFamily="34" charset="0"/>
              </a:rPr>
              <a:t>B</a:t>
            </a:r>
            <a:r>
              <a:rPr lang="en-US" sz="2400" b="1">
                <a:latin typeface="Arial" panose="020B0604020202020204" pitchFamily="34" charset="0"/>
                <a:cs typeface="Arial" panose="020B0604020202020204" pitchFamily="34" charset="0"/>
              </a:rPr>
              <a:t>. 1</a:t>
            </a:r>
            <a:endParaRPr lang="ar-AE" sz="2400" b="1" dirty="0">
              <a:latin typeface="Arial" panose="020B0604020202020204" pitchFamily="34" charset="0"/>
              <a:cs typeface="Arial" panose="020B0604020202020204" pitchFamily="34" charset="0"/>
            </a:endParaRPr>
          </a:p>
        </p:txBody>
      </p:sp>
      <p:pic>
        <p:nvPicPr>
          <p:cNvPr id="353" name="Google Shape;353;p7">
            <a:hlinkClick r:id="rId7" action="ppaction://hlinksldjump"/>
          </p:cNvPr>
          <p:cNvPicPr preferRelativeResize="0"/>
          <p:nvPr/>
        </p:nvPicPr>
        <p:blipFill rotWithShape="1">
          <a:blip r:embed="rId8">
            <a:alphaModFix/>
          </a:blip>
          <a:srcRect/>
          <a:stretch/>
        </p:blipFill>
        <p:spPr>
          <a:xfrm>
            <a:off x="7913509" y="4072379"/>
            <a:ext cx="1230491" cy="1119848"/>
          </a:xfrm>
          <a:prstGeom prst="rect">
            <a:avLst/>
          </a:prstGeom>
          <a:noFill/>
          <a:ln>
            <a:noFill/>
          </a:ln>
        </p:spPr>
      </p:pic>
      <p:pic>
        <p:nvPicPr>
          <p:cNvPr id="355" name="Google Shape;355;p7"/>
          <p:cNvPicPr preferRelativeResize="0"/>
          <p:nvPr/>
        </p:nvPicPr>
        <p:blipFill rotWithShape="1">
          <a:blip r:embed="rId9">
            <a:alphaModFix/>
          </a:blip>
          <a:srcRect/>
          <a:stretch/>
        </p:blipFill>
        <p:spPr>
          <a:xfrm>
            <a:off x="-31823" y="4636361"/>
            <a:ext cx="700293" cy="49808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2"/>
                                        </p:tgtEl>
                                        <p:attrNameLst>
                                          <p:attrName>style.visibility</p:attrName>
                                        </p:attrNameLst>
                                      </p:cBhvr>
                                      <p:to>
                                        <p:strVal val="visible"/>
                                      </p:to>
                                    </p:set>
                                    <p:animEffect transition="in" filter="fade">
                                      <p:cBhvr>
                                        <p:cTn id="7" dur="500"/>
                                        <p:tgtEl>
                                          <p:spTgt spid="3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8227E9C-69A5-182F-2D25-E07F26166218}"/>
              </a:ext>
            </a:extLst>
          </p:cNvPr>
          <p:cNvSpPr/>
          <p:nvPr/>
        </p:nvSpPr>
        <p:spPr>
          <a:xfrm>
            <a:off x="318077" y="327840"/>
            <a:ext cx="3208077" cy="586561"/>
          </a:xfrm>
          <a:prstGeom prst="rect">
            <a:avLst/>
          </a:prstGeom>
          <a:solidFill>
            <a:schemeClr val="accent3">
              <a:lumMod val="20000"/>
              <a:lumOff val="8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200" b="1" dirty="0">
                <a:solidFill>
                  <a:schemeClr val="accent3">
                    <a:lumMod val="50000"/>
                  </a:schemeClr>
                </a:solidFill>
                <a:latin typeface="Arial" panose="020B0604020202020204" pitchFamily="34" charset="0"/>
                <a:cs typeface="Arial" panose="020B0604020202020204" pitchFamily="34" charset="0"/>
              </a:rPr>
              <a:t>Bài tập 1 (SGK/tr.17)</a:t>
            </a:r>
          </a:p>
        </p:txBody>
      </p:sp>
      <p:sp>
        <p:nvSpPr>
          <p:cNvPr id="4" name="TextBox 3">
            <a:extLst>
              <a:ext uri="{FF2B5EF4-FFF2-40B4-BE49-F238E27FC236}">
                <a16:creationId xmlns:a16="http://schemas.microsoft.com/office/drawing/2014/main" id="{E40FD033-1130-4DB5-2549-4EFA59BECF94}"/>
              </a:ext>
            </a:extLst>
          </p:cNvPr>
          <p:cNvSpPr txBox="1"/>
          <p:nvPr/>
        </p:nvSpPr>
        <p:spPr>
          <a:xfrm flipH="1">
            <a:off x="3853431" y="405676"/>
            <a:ext cx="3208077" cy="430887"/>
          </a:xfrm>
          <a:prstGeom prst="rect">
            <a:avLst/>
          </a:prstGeom>
          <a:noFill/>
        </p:spPr>
        <p:txBody>
          <a:bodyPr wrap="square" rtlCol="0">
            <a:spAutoFit/>
          </a:bodyPr>
          <a:lstStyle/>
          <a:p>
            <a:pPr algn="ctr"/>
            <a:r>
              <a:rPr lang="en-VN" sz="2200" dirty="0"/>
              <a:t>Giải các phương trình: </a:t>
            </a:r>
          </a:p>
        </p:txBody>
      </p:sp>
      <p:sp>
        <p:nvSpPr>
          <p:cNvPr id="5" name="TextBox 4">
            <a:extLst>
              <a:ext uri="{FF2B5EF4-FFF2-40B4-BE49-F238E27FC236}">
                <a16:creationId xmlns:a16="http://schemas.microsoft.com/office/drawing/2014/main" id="{8C471350-D7E9-509C-74DA-7EAB20880AB9}"/>
              </a:ext>
            </a:extLst>
          </p:cNvPr>
          <p:cNvSpPr txBox="1"/>
          <p:nvPr/>
        </p:nvSpPr>
        <p:spPr>
          <a:xfrm>
            <a:off x="232629" y="1227476"/>
            <a:ext cx="8004929" cy="430887"/>
          </a:xfrm>
          <a:prstGeom prst="rect">
            <a:avLst/>
          </a:prstGeom>
          <a:noFill/>
        </p:spPr>
        <p:txBody>
          <a:bodyPr wrap="square" rtlCol="0">
            <a:spAutoFit/>
          </a:bodyPr>
          <a:lstStyle/>
          <a:p>
            <a:r>
              <a:rPr lang="en-VN" sz="2200" dirty="0"/>
              <a:t>a) 5x</a:t>
            </a:r>
            <a:r>
              <a:rPr lang="en-VN" sz="2200" baseline="30000" dirty="0"/>
              <a:t>2</a:t>
            </a:r>
            <a:r>
              <a:rPr lang="en-VN" sz="2200" dirty="0"/>
              <a:t> + 7x = 0;		         b) 5x</a:t>
            </a:r>
            <a:r>
              <a:rPr lang="en-VN" sz="2200" baseline="30000" dirty="0"/>
              <a:t>2</a:t>
            </a:r>
            <a:r>
              <a:rPr lang="en-VN" sz="2200" dirty="0"/>
              <a:t> – 15 = 0.</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56966D77-D6DF-6686-A77B-46F1DD50CFE0}"/>
                  </a:ext>
                </a:extLst>
              </p:cNvPr>
              <p:cNvSpPr txBox="1"/>
              <p:nvPr/>
            </p:nvSpPr>
            <p:spPr>
              <a:xfrm>
                <a:off x="534779" y="1837491"/>
                <a:ext cx="3583997" cy="2485104"/>
              </a:xfrm>
              <a:prstGeom prst="rect">
                <a:avLst/>
              </a:prstGeom>
              <a:noFill/>
            </p:spPr>
            <p:txBody>
              <a:bodyPr wrap="square">
                <a:spAutoFit/>
              </a:bodyPr>
              <a:lstStyle/>
              <a:p>
                <a:pPr algn="ctr">
                  <a:lnSpc>
                    <a:spcPct val="150000"/>
                  </a:lnSpc>
                </a:pPr>
                <a14:m>
                  <m:oMathPara xmlns:m="http://schemas.openxmlformats.org/officeDocument/2006/math">
                    <m:oMathParaPr>
                      <m:jc m:val="left"/>
                    </m:oMathParaPr>
                    <m:oMath xmlns:m="http://schemas.openxmlformats.org/officeDocument/2006/math">
                      <m:r>
                        <m:rPr>
                          <m:sty m:val="p"/>
                        </m:rPr>
                        <a:rPr lang="en-US" sz="2200" b="0" i="0" smtClean="0">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x</m:t>
                      </m:r>
                      <m:d>
                        <m:dPr>
                          <m:ctrlPr>
                            <a:rPr lang="en-VN" sz="2200" i="1" smtClean="0">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fr-FR" sz="2200" i="0">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5</m:t>
                          </m:r>
                          <m:r>
                            <m:rPr>
                              <m:sty m:val="p"/>
                            </m:rPr>
                            <a:rPr lang="fr-FR" sz="2200" i="0">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x</m:t>
                          </m:r>
                          <m:r>
                            <a:rPr lang="fr-FR" sz="2200" i="0">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fr-FR" sz="2200" i="0">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7</m:t>
                          </m:r>
                        </m:e>
                      </m:d>
                      <m:r>
                        <a:rPr lang="fr-FR" sz="2200" i="0">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fr-FR" sz="2200" i="0">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0</m:t>
                      </m:r>
                    </m:oMath>
                  </m:oMathPara>
                </a14:m>
                <a:endParaRPr lang="en-VN" sz="2200"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a:p>
                <a:pPr>
                  <a:lnSpc>
                    <a:spcPct val="150000"/>
                  </a:lnSpc>
                </a:pPr>
                <a14:m>
                  <m:oMath xmlns:m="http://schemas.openxmlformats.org/officeDocument/2006/math">
                    <m:r>
                      <m:rPr>
                        <m:sty m:val="p"/>
                      </m:rPr>
                      <a:rPr lang="fr-FR" sz="2200" i="0">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x</m:t>
                    </m:r>
                    <m:r>
                      <a:rPr lang="fr-FR" sz="2200" i="0">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fr-FR" sz="2200" i="0">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0</m:t>
                    </m:r>
                  </m:oMath>
                </a14:m>
                <a:r>
                  <a:rPr lang="fr-FR" sz="22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fr-FR" sz="2200"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hoặc</a:t>
                </a:r>
                <a:r>
                  <a:rPr lang="fr-FR" sz="22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lang="fr-FR" sz="2200" i="0">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x</m:t>
                    </m:r>
                    <m:r>
                      <a:rPr lang="fr-FR" sz="2200" i="0">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VN" sz="22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2200" i="0">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fr-FR" sz="2200" i="0">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7</m:t>
                        </m:r>
                      </m:num>
                      <m:den>
                        <m:r>
                          <a:rPr lang="fr-FR" sz="2200" i="0">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5</m:t>
                        </m:r>
                      </m:den>
                    </m:f>
                  </m:oMath>
                </a14:m>
                <a:r>
                  <a:rPr lang="fr-FR" sz="22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r>
                <a:br>
                  <a:rPr lang="fr-FR" sz="22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br>
                <a:r>
                  <a:rPr lang="fr-FR" sz="2200"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Vậy</a:t>
                </a:r>
                <a:r>
                  <a:rPr lang="fr-FR" sz="22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fr-FR" sz="2200"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phương</a:t>
                </a:r>
                <a:r>
                  <a:rPr lang="fr-FR" sz="22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fr-FR" sz="2200"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trình</a:t>
                </a:r>
                <a:r>
                  <a:rPr lang="fr-FR" sz="22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fr-FR" sz="2200"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có</a:t>
                </a:r>
                <a:r>
                  <a:rPr lang="fr-FR" sz="22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fr-FR" sz="2200"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hai</a:t>
                </a:r>
                <a:r>
                  <a:rPr lang="fr-FR" sz="22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fr-FR" sz="2200"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nghiệm</a:t>
                </a:r>
                <a:r>
                  <a:rPr lang="fr-FR" sz="22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lang="fr-FR" sz="2200" i="0">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x</m:t>
                    </m:r>
                    <m:r>
                      <a:rPr lang="fr-FR" sz="2200" i="0">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fr-FR" sz="2200" i="0">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0</m:t>
                    </m:r>
                  </m:oMath>
                </a14:m>
                <a:r>
                  <a:rPr lang="fr-FR" sz="22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fr-FR" sz="2200"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và</a:t>
                </a:r>
                <a:r>
                  <a:rPr lang="fr-FR" sz="22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lang="fr-FR" sz="2200" i="0">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x</m:t>
                    </m:r>
                    <m:r>
                      <a:rPr lang="fr-FR" sz="2200" i="0">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VN" sz="22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2200" i="0">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fr-FR" sz="2200" i="0">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7</m:t>
                        </m:r>
                      </m:num>
                      <m:den>
                        <m:r>
                          <a:rPr lang="fr-FR" sz="2200" i="0">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5</m:t>
                        </m:r>
                      </m:den>
                    </m:f>
                  </m:oMath>
                </a14:m>
                <a:r>
                  <a:rPr lang="fr-FR" sz="22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a:t>
                </a:r>
                <a:endParaRPr lang="en-VN" sz="2200"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6" name="TextBox 5">
                <a:extLst>
                  <a:ext uri="{FF2B5EF4-FFF2-40B4-BE49-F238E27FC236}">
                    <a16:creationId xmlns:a16="http://schemas.microsoft.com/office/drawing/2014/main" id="{56966D77-D6DF-6686-A77B-46F1DD50CFE0}"/>
                  </a:ext>
                </a:extLst>
              </p:cNvPr>
              <p:cNvSpPr txBox="1">
                <a:spLocks noRot="1" noChangeAspect="1" noMove="1" noResize="1" noEditPoints="1" noAdjustHandles="1" noChangeArrowheads="1" noChangeShapeType="1" noTextEdit="1"/>
              </p:cNvSpPr>
              <p:nvPr/>
            </p:nvSpPr>
            <p:spPr>
              <a:xfrm>
                <a:off x="534779" y="1837491"/>
                <a:ext cx="3583997" cy="2485104"/>
              </a:xfrm>
              <a:prstGeom prst="rect">
                <a:avLst/>
              </a:prstGeom>
              <a:blipFill>
                <a:blip r:embed="rId2"/>
                <a:stretch>
                  <a:fillRect l="-2211" b="-98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94DFADB7-98CD-FCB1-9030-C1DC0104E798}"/>
                  </a:ext>
                </a:extLst>
              </p:cNvPr>
              <p:cNvSpPr txBox="1"/>
              <p:nvPr/>
            </p:nvSpPr>
            <p:spPr>
              <a:xfrm>
                <a:off x="4913907" y="1837491"/>
                <a:ext cx="3832529" cy="2537426"/>
              </a:xfrm>
              <a:prstGeom prst="rect">
                <a:avLst/>
              </a:prstGeom>
              <a:noFill/>
            </p:spPr>
            <p:txBody>
              <a:bodyPr wrap="square">
                <a:spAutoFit/>
              </a:bodyPr>
              <a:lstStyle/>
              <a:p>
                <a:pPr>
                  <a:lnSpc>
                    <a:spcPct val="150000"/>
                  </a:lnSpc>
                  <a:spcBef>
                    <a:spcPts val="600"/>
                  </a:spcBef>
                  <a:spcAft>
                    <a:spcPts val="600"/>
                  </a:spcAft>
                </a:pPr>
                <a14:m>
                  <m:oMathPara xmlns:m="http://schemas.openxmlformats.org/officeDocument/2006/math">
                    <m:oMathParaPr>
                      <m:jc m:val="left"/>
                    </m:oMathParaPr>
                    <m:oMath xmlns:m="http://schemas.openxmlformats.org/officeDocument/2006/math">
                      <m:r>
                        <a:rPr lang="fr-FR" sz="2200" i="0" smtClean="0">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5</m:t>
                      </m:r>
                      <m:d>
                        <m:dPr>
                          <m:ctrlPr>
                            <a:rPr lang="en-VN" sz="22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fr-FR" sz="2200" i="0">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x</m:t>
                          </m:r>
                          <m:r>
                            <a:rPr lang="fr-FR" sz="2200" i="0">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m:t>
                          </m:r>
                          <m:rad>
                            <m:radPr>
                              <m:degHide m:val="on"/>
                              <m:ctrlPr>
                                <a:rPr lang="en-VN" sz="22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ctrlPr>
                            </m:radPr>
                            <m:deg/>
                            <m:e>
                              <m:r>
                                <a:rPr lang="fr-FR" sz="2200" i="0">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3</m:t>
                              </m:r>
                            </m:e>
                          </m:rad>
                        </m:e>
                      </m:d>
                      <m:d>
                        <m:dPr>
                          <m:ctrlPr>
                            <a:rPr lang="en-VN" sz="22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fr-FR" sz="2200" i="0">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x</m:t>
                          </m:r>
                          <m:r>
                            <a:rPr lang="fr-FR" sz="2200" i="0">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m:t>
                          </m:r>
                          <m:rad>
                            <m:radPr>
                              <m:degHide m:val="on"/>
                              <m:ctrlPr>
                                <a:rPr lang="en-VN" sz="22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ctrlPr>
                            </m:radPr>
                            <m:deg/>
                            <m:e>
                              <m:r>
                                <a:rPr lang="fr-FR" sz="2200" i="0">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3</m:t>
                              </m:r>
                            </m:e>
                          </m:rad>
                        </m:e>
                      </m:d>
                      <m:r>
                        <a:rPr lang="fr-FR" sz="2200" i="0">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fr-FR" sz="2200" i="0">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0</m:t>
                      </m:r>
                    </m:oMath>
                  </m:oMathPara>
                </a14:m>
                <a:endParaRPr lang="en-VN" sz="2200"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Bef>
                    <a:spcPts val="600"/>
                  </a:spcBef>
                  <a:spcAft>
                    <a:spcPts val="600"/>
                  </a:spcAft>
                </a:pPr>
                <a14:m>
                  <m:oMathPara xmlns:m="http://schemas.openxmlformats.org/officeDocument/2006/math">
                    <m:oMathParaPr>
                      <m:jc m:val="left"/>
                    </m:oMathParaPr>
                    <m:oMath xmlns:m="http://schemas.openxmlformats.org/officeDocument/2006/math">
                      <m:r>
                        <m:rPr>
                          <m:sty m:val="p"/>
                        </m:rPr>
                        <a:rPr lang="fr-FR" sz="2200" i="0">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x</m:t>
                      </m:r>
                      <m:r>
                        <a:rPr lang="fr-FR" sz="2200" i="0">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m:t>
                      </m:r>
                      <m:rad>
                        <m:radPr>
                          <m:degHide m:val="on"/>
                          <m:ctrlPr>
                            <a:rPr lang="en-VN" sz="22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ctrlPr>
                        </m:radPr>
                        <m:deg/>
                        <m:e>
                          <m:r>
                            <a:rPr lang="fr-FR" sz="2200" i="0">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3</m:t>
                          </m:r>
                        </m:e>
                      </m:rad>
                      <m:r>
                        <a:rPr lang="fr-FR" sz="2200" i="0">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 </m:t>
                      </m:r>
                    </m:oMath>
                  </m:oMathPara>
                </a14:m>
                <a:endParaRPr lang="en-VN" sz="2200"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fr-FR" sz="2200"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Vậy</a:t>
                </a:r>
                <a:r>
                  <a:rPr lang="fr-FR" sz="22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fr-FR" sz="2200"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phương</a:t>
                </a:r>
                <a:r>
                  <a:rPr lang="fr-FR" sz="22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fr-FR" sz="2200"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trình</a:t>
                </a:r>
                <a:r>
                  <a:rPr lang="fr-FR" sz="22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fr-FR" sz="2200"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có</a:t>
                </a:r>
                <a:r>
                  <a:rPr lang="fr-FR" sz="22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fr-FR" sz="2200"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hai</a:t>
                </a:r>
                <a:r>
                  <a:rPr lang="fr-FR" sz="22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fr-FR" sz="2200"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nghiệm</a:t>
                </a:r>
                <a:r>
                  <a:rPr lang="fr-FR" sz="22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lang="fr-FR" sz="2200" i="0">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x</m:t>
                    </m:r>
                    <m:r>
                      <a:rPr lang="fr-FR" sz="2200" i="0">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m:t>
                    </m:r>
                    <m:rad>
                      <m:radPr>
                        <m:degHide m:val="on"/>
                        <m:ctrlPr>
                          <a:rPr lang="en-VN" sz="22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ctrlPr>
                      </m:radPr>
                      <m:deg/>
                      <m:e>
                        <m:r>
                          <a:rPr lang="fr-FR" sz="2200" i="0">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3</m:t>
                        </m:r>
                      </m:e>
                    </m:rad>
                  </m:oMath>
                </a14:m>
                <a:r>
                  <a:rPr lang="fr-FR" sz="22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fr-FR" sz="2200"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và</a:t>
                </a:r>
                <a:r>
                  <a:rPr lang="fr-FR" sz="22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lang="fr-FR" sz="2200" i="0">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x</m:t>
                    </m:r>
                    <m:r>
                      <a:rPr lang="fr-FR" sz="2200" i="0">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m:t>
                    </m:r>
                    <m:rad>
                      <m:radPr>
                        <m:degHide m:val="on"/>
                        <m:ctrlPr>
                          <a:rPr lang="en-VN" sz="22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ctrlPr>
                      </m:radPr>
                      <m:deg/>
                      <m:e>
                        <m:r>
                          <a:rPr lang="fr-FR" sz="2200" i="0">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3</m:t>
                        </m:r>
                      </m:e>
                    </m:rad>
                  </m:oMath>
                </a14:m>
                <a:r>
                  <a:rPr lang="fr-FR" sz="22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a:t>
                </a:r>
                <a:endParaRPr lang="en-VN" sz="2200"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7" name="TextBox 6">
                <a:extLst>
                  <a:ext uri="{FF2B5EF4-FFF2-40B4-BE49-F238E27FC236}">
                    <a16:creationId xmlns:a16="http://schemas.microsoft.com/office/drawing/2014/main" id="{94DFADB7-98CD-FCB1-9030-C1DC0104E798}"/>
                  </a:ext>
                </a:extLst>
              </p:cNvPr>
              <p:cNvSpPr txBox="1">
                <a:spLocks noRot="1" noChangeAspect="1" noMove="1" noResize="1" noEditPoints="1" noAdjustHandles="1" noChangeArrowheads="1" noChangeShapeType="1" noTextEdit="1"/>
              </p:cNvSpPr>
              <p:nvPr/>
            </p:nvSpPr>
            <p:spPr>
              <a:xfrm>
                <a:off x="4913907" y="1837491"/>
                <a:ext cx="3832529" cy="2537426"/>
              </a:xfrm>
              <a:prstGeom prst="rect">
                <a:avLst/>
              </a:prstGeom>
              <a:blipFill>
                <a:blip r:embed="rId3"/>
                <a:stretch>
                  <a:fillRect l="-2067" r="-1908" b="-2158"/>
                </a:stretch>
              </a:blipFill>
            </p:spPr>
            <p:txBody>
              <a:bodyPr/>
              <a:lstStyle/>
              <a:p>
                <a:r>
                  <a:rPr lang="en-US">
                    <a:noFill/>
                  </a:rPr>
                  <a:t> </a:t>
                </a:r>
              </a:p>
            </p:txBody>
          </p:sp>
        </mc:Fallback>
      </mc:AlternateContent>
      <p:sp>
        <p:nvSpPr>
          <p:cNvPr id="8" name="Rectangle 7"/>
          <p:cNvSpPr/>
          <p:nvPr/>
        </p:nvSpPr>
        <p:spPr>
          <a:xfrm>
            <a:off x="0" y="4492487"/>
            <a:ext cx="9144000" cy="651013"/>
          </a:xfrm>
          <a:prstGeom prst="rect">
            <a:avLst/>
          </a:prstGeom>
          <a:solidFill>
            <a:srgbClr val="FFFCD4"/>
          </a:solidFill>
          <a:ln>
            <a:solidFill>
              <a:srgbClr val="FFFC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00714699"/>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up)">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P spid="6"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925E344-712E-394F-56A3-AC7D341D01ED}"/>
              </a:ext>
            </a:extLst>
          </p:cNvPr>
          <p:cNvSpPr/>
          <p:nvPr/>
        </p:nvSpPr>
        <p:spPr>
          <a:xfrm>
            <a:off x="3851327" y="317504"/>
            <a:ext cx="1441342" cy="542441"/>
          </a:xfrm>
          <a:prstGeom prst="rect">
            <a:avLst/>
          </a:prstGeom>
          <a:solidFill>
            <a:schemeClr val="accent6"/>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200" b="1" dirty="0">
                <a:solidFill>
                  <a:srgbClr val="FF0000"/>
                </a:solidFill>
                <a:latin typeface="Arial" panose="020B0604020202020204" pitchFamily="34" charset="0"/>
                <a:cs typeface="Arial" panose="020B0604020202020204" pitchFamily="34" charset="0"/>
              </a:rPr>
              <a:t>Giải</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DDBA161F-24FD-F2F9-1D6B-F4E0780E720F}"/>
                  </a:ext>
                </a:extLst>
              </p:cNvPr>
              <p:cNvSpPr txBox="1"/>
              <p:nvPr/>
            </p:nvSpPr>
            <p:spPr>
              <a:xfrm>
                <a:off x="2090332" y="1101776"/>
                <a:ext cx="4963333" cy="3589381"/>
              </a:xfrm>
              <a:prstGeom prst="rect">
                <a:avLst/>
              </a:prstGeom>
              <a:noFill/>
            </p:spPr>
            <p:txBody>
              <a:bodyPr wrap="square">
                <a:spAutoFit/>
              </a:bodyPr>
              <a:lstStyle/>
              <a:p>
                <a:pPr>
                  <a:lnSpc>
                    <a:spcPct val="150000"/>
                  </a:lnSpc>
                  <a:spcAft>
                    <a:spcPts val="800"/>
                  </a:spcAft>
                </a:pPr>
                <a:r>
                  <a:rPr lang="en-US" sz="2200" dirty="0" err="1">
                    <a:effectLst/>
                    <a:latin typeface="Arial" panose="020B0604020202020204" pitchFamily="34" charset="0"/>
                    <a:ea typeface="Calibri" panose="020F0502020204030204" pitchFamily="34" charset="0"/>
                    <a:cs typeface="Arial" panose="020B0604020202020204" pitchFamily="34" charset="0"/>
                  </a:rPr>
                  <a:t>Chiều</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dài</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của</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tấm</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thảm</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là</a:t>
                </a:r>
                <a:r>
                  <a:rPr lang="en-US" sz="22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en-US" sz="2200" i="0">
                        <a:effectLst/>
                        <a:latin typeface="Cambria Math" panose="02040503050406030204" pitchFamily="18" charset="0"/>
                        <a:ea typeface="Calibri" panose="020F0502020204030204" pitchFamily="34" charset="0"/>
                        <a:cs typeface="Times New Roman" panose="02020603050405020304" pitchFamily="18" charset="0"/>
                      </a:rPr>
                      <m:t>x</m:t>
                    </m:r>
                    <m:r>
                      <a:rPr lang="en-US" sz="2200" i="0">
                        <a:effectLst/>
                        <a:latin typeface="Cambria Math" panose="02040503050406030204" pitchFamily="18" charset="0"/>
                        <a:ea typeface="Calibri" panose="020F0502020204030204" pitchFamily="34" charset="0"/>
                        <a:cs typeface="Times New Roman" panose="02020603050405020304" pitchFamily="18" charset="0"/>
                      </a:rPr>
                      <m:t>+</m:t>
                    </m:r>
                    <m:r>
                      <a:rPr lang="en-US" sz="2200" i="0">
                        <a:effectLst/>
                        <a:latin typeface="Cambria Math" panose="02040503050406030204" pitchFamily="18" charset="0"/>
                        <a:ea typeface="Calibri" panose="020F0502020204030204" pitchFamily="34" charset="0"/>
                        <a:cs typeface="Times New Roman" panose="02020603050405020304" pitchFamily="18" charset="0"/>
                      </a:rPr>
                      <m:t>2</m:t>
                    </m:r>
                  </m:oMath>
                </a14:m>
                <a:r>
                  <a:rPr lang="en-US" sz="2200" dirty="0">
                    <a:effectLst/>
                    <a:latin typeface="Arial" panose="020B0604020202020204" pitchFamily="34" charset="0"/>
                    <a:ea typeface="Calibri" panose="020F0502020204030204" pitchFamily="34" charset="0"/>
                    <a:cs typeface="Arial" panose="020B0604020202020204" pitchFamily="34" charset="0"/>
                  </a:rPr>
                  <a:t> (m)</a:t>
                </a:r>
                <a:endParaRPr lang="en-VN" sz="2200" dirty="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Aft>
                    <a:spcPts val="800"/>
                  </a:spcAft>
                </a:pPr>
                <a:r>
                  <a:rPr lang="en-US" sz="2200" dirty="0" err="1">
                    <a:effectLst/>
                    <a:latin typeface="Arial" panose="020B0604020202020204" pitchFamily="34" charset="0"/>
                    <a:ea typeface="Calibri" panose="020F0502020204030204" pitchFamily="34" charset="0"/>
                    <a:cs typeface="Arial" panose="020B0604020202020204" pitchFamily="34" charset="0"/>
                  </a:rPr>
                  <a:t>Diện</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tích</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tấm</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thảm</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là</a:t>
                </a:r>
                <a:r>
                  <a:rPr lang="en-US" sz="2200" dirty="0">
                    <a:effectLst/>
                    <a:latin typeface="Arial" panose="020B0604020202020204" pitchFamily="34" charset="0"/>
                    <a:ea typeface="Calibri" panose="020F0502020204030204" pitchFamily="34" charset="0"/>
                    <a:cs typeface="Arial" panose="020B0604020202020204" pitchFamily="34" charset="0"/>
                  </a:rPr>
                  <a:t>: </a:t>
                </a:r>
                <a:endParaRPr lang="en-VN" sz="2200" dirty="0">
                  <a:effectLst/>
                  <a:latin typeface="Arial" panose="020B0604020202020204" pitchFamily="34" charset="0"/>
                  <a:ea typeface="Calibri" panose="020F0502020204030204" pitchFamily="34" charset="0"/>
                  <a:cs typeface="Arial" panose="020B0604020202020204" pitchFamily="34" charset="0"/>
                </a:endParaRPr>
              </a:p>
              <a:p>
                <a:pPr algn="ctr">
                  <a:lnSpc>
                    <a:spcPct val="150000"/>
                  </a:lnSpc>
                  <a:spcAft>
                    <a:spcPts val="800"/>
                  </a:spcAft>
                </a:pPr>
                <a14:m>
                  <m:oMath xmlns:m="http://schemas.openxmlformats.org/officeDocument/2006/math">
                    <m:r>
                      <m:rPr>
                        <m:sty m:val="p"/>
                      </m:rPr>
                      <a:rPr lang="en-US" sz="2200" i="0">
                        <a:effectLst/>
                        <a:latin typeface="Cambria Math" panose="02040503050406030204" pitchFamily="18" charset="0"/>
                        <a:ea typeface="Calibri" panose="020F0502020204030204" pitchFamily="34" charset="0"/>
                        <a:cs typeface="Times New Roman" panose="02020603050405020304" pitchFamily="18" charset="0"/>
                      </a:rPr>
                      <m:t>x</m:t>
                    </m:r>
                    <m:r>
                      <a:rPr lang="en-US" sz="2200" i="0">
                        <a:effectLst/>
                        <a:latin typeface="Cambria Math" panose="02040503050406030204" pitchFamily="18" charset="0"/>
                        <a:ea typeface="Calibri" panose="020F0502020204030204" pitchFamily="34" charset="0"/>
                        <a:cs typeface="Times New Roman" panose="02020603050405020304" pitchFamily="18" charset="0"/>
                      </a:rPr>
                      <m:t> . </m:t>
                    </m:r>
                    <m:d>
                      <m:dPr>
                        <m:ctrlPr>
                          <a:rPr lang="en-VN" sz="2200" i="1">
                            <a:effectLst/>
                            <a:latin typeface="Cambria Math" panose="02040503050406030204" pitchFamily="18" charset="0"/>
                            <a:ea typeface="Calibri" panose="020F0502020204030204" pitchFamily="34" charset="0"/>
                            <a:cs typeface="Times New Roman" panose="02020603050405020304" pitchFamily="18" charset="0"/>
                          </a:rPr>
                        </m:ctrlPr>
                      </m:dPr>
                      <m:e>
                        <m:r>
                          <m:rPr>
                            <m:sty m:val="p"/>
                          </m:rPr>
                          <a:rPr lang="en-US" sz="2200" i="0">
                            <a:effectLst/>
                            <a:latin typeface="Cambria Math" panose="02040503050406030204" pitchFamily="18" charset="0"/>
                            <a:ea typeface="Calibri" panose="020F0502020204030204" pitchFamily="34" charset="0"/>
                            <a:cs typeface="Times New Roman" panose="02020603050405020304" pitchFamily="18" charset="0"/>
                          </a:rPr>
                          <m:t>x</m:t>
                        </m:r>
                        <m:r>
                          <a:rPr lang="en-US" sz="2200" i="0">
                            <a:effectLst/>
                            <a:latin typeface="Cambria Math" panose="02040503050406030204" pitchFamily="18" charset="0"/>
                            <a:ea typeface="Calibri" panose="020F0502020204030204" pitchFamily="34" charset="0"/>
                            <a:cs typeface="Times New Roman" panose="02020603050405020304" pitchFamily="18" charset="0"/>
                          </a:rPr>
                          <m:t>+</m:t>
                        </m:r>
                        <m:r>
                          <a:rPr lang="en-US" sz="2200" i="0">
                            <a:effectLst/>
                            <a:latin typeface="Cambria Math" panose="02040503050406030204" pitchFamily="18" charset="0"/>
                            <a:ea typeface="Calibri" panose="020F0502020204030204" pitchFamily="34" charset="0"/>
                            <a:cs typeface="Times New Roman" panose="02020603050405020304" pitchFamily="18" charset="0"/>
                          </a:rPr>
                          <m:t>2</m:t>
                        </m:r>
                      </m:e>
                    </m:d>
                    <m:r>
                      <a:rPr lang="en-US" sz="2200" i="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VN" sz="22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2200" i="0">
                            <a:effectLst/>
                            <a:latin typeface="Cambria Math" panose="02040503050406030204" pitchFamily="18" charset="0"/>
                            <a:ea typeface="Calibri" panose="020F0502020204030204" pitchFamily="34" charset="0"/>
                            <a:cs typeface="Times New Roman" panose="02020603050405020304" pitchFamily="18" charset="0"/>
                          </a:rPr>
                          <m:t>x</m:t>
                        </m:r>
                      </m:e>
                      <m:sup>
                        <m:r>
                          <a:rPr lang="en-US" sz="2200" i="0">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2200" i="0">
                        <a:effectLst/>
                        <a:latin typeface="Cambria Math" panose="02040503050406030204" pitchFamily="18" charset="0"/>
                        <a:ea typeface="Calibri" panose="020F0502020204030204" pitchFamily="34" charset="0"/>
                        <a:cs typeface="Times New Roman" panose="02020603050405020304" pitchFamily="18" charset="0"/>
                      </a:rPr>
                      <m:t>+</m:t>
                    </m:r>
                    <m:r>
                      <a:rPr lang="en-US" sz="2200" i="0">
                        <a:effectLst/>
                        <a:latin typeface="Cambria Math" panose="02040503050406030204" pitchFamily="18" charset="0"/>
                        <a:ea typeface="Calibri" panose="020F0502020204030204" pitchFamily="34" charset="0"/>
                        <a:cs typeface="Times New Roman" panose="02020603050405020304" pitchFamily="18" charset="0"/>
                      </a:rPr>
                      <m:t>2</m:t>
                    </m:r>
                    <m:r>
                      <m:rPr>
                        <m:sty m:val="p"/>
                      </m:rPr>
                      <a:rPr lang="en-US" sz="2200" i="0">
                        <a:effectLst/>
                        <a:latin typeface="Cambria Math" panose="02040503050406030204" pitchFamily="18" charset="0"/>
                        <a:ea typeface="Calibri" panose="020F0502020204030204" pitchFamily="34" charset="0"/>
                        <a:cs typeface="Times New Roman" panose="02020603050405020304" pitchFamily="18" charset="0"/>
                      </a:rPr>
                      <m:t>x</m:t>
                    </m:r>
                  </m:oMath>
                </a14:m>
                <a:r>
                  <a:rPr lang="en-US" sz="2200" dirty="0">
                    <a:effectLst/>
                    <a:latin typeface="Arial" panose="020B0604020202020204" pitchFamily="34" charset="0"/>
                    <a:ea typeface="Times New Roman" panose="02020603050405020304" pitchFamily="18" charset="0"/>
                    <a:cs typeface="Arial" panose="020B0604020202020204" pitchFamily="34" charset="0"/>
                  </a:rPr>
                  <a:t> (m</a:t>
                </a:r>
                <a:r>
                  <a:rPr lang="en-US" sz="2200" baseline="30000" dirty="0">
                    <a:effectLst/>
                    <a:latin typeface="Arial" panose="020B0604020202020204" pitchFamily="34" charset="0"/>
                    <a:ea typeface="Times New Roman" panose="02020603050405020304" pitchFamily="18" charset="0"/>
                    <a:cs typeface="Arial" panose="020B0604020202020204" pitchFamily="34" charset="0"/>
                  </a:rPr>
                  <a:t>2</a:t>
                </a:r>
                <a:r>
                  <a:rPr lang="en-US" sz="2200" dirty="0">
                    <a:effectLst/>
                    <a:latin typeface="Arial" panose="020B0604020202020204" pitchFamily="34" charset="0"/>
                    <a:ea typeface="Times New Roman" panose="02020603050405020304" pitchFamily="18" charset="0"/>
                    <a:cs typeface="Arial" panose="020B0604020202020204" pitchFamily="34" charset="0"/>
                  </a:rPr>
                  <a:t>)</a:t>
                </a:r>
                <a:endParaRPr lang="en-VN" sz="2200" dirty="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Aft>
                    <a:spcPts val="800"/>
                  </a:spcAft>
                </a:pPr>
                <a:r>
                  <a:rPr lang="en-US" sz="2200" dirty="0" err="1">
                    <a:effectLst/>
                    <a:latin typeface="Arial" panose="020B0604020202020204" pitchFamily="34" charset="0"/>
                    <a:ea typeface="Calibri" panose="020F0502020204030204" pitchFamily="34" charset="0"/>
                    <a:cs typeface="Arial" panose="020B0604020202020204" pitchFamily="34" charset="0"/>
                  </a:rPr>
                  <a:t>Từ</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đó</a:t>
                </a:r>
                <a:r>
                  <a:rPr lang="en-US" sz="2200" dirty="0">
                    <a:effectLst/>
                    <a:latin typeface="Arial" panose="020B0604020202020204" pitchFamily="34" charset="0"/>
                    <a:ea typeface="Calibri" panose="020F0502020204030204" pitchFamily="34" charset="0"/>
                    <a:cs typeface="Arial" panose="020B0604020202020204" pitchFamily="34" charset="0"/>
                  </a:rPr>
                  <a:t>, ta </a:t>
                </a:r>
                <a:r>
                  <a:rPr lang="en-US" sz="2200" dirty="0" err="1">
                    <a:effectLst/>
                    <a:latin typeface="Arial" panose="020B0604020202020204" pitchFamily="34" charset="0"/>
                    <a:ea typeface="Calibri" panose="020F0502020204030204" pitchFamily="34" charset="0"/>
                    <a:cs typeface="Arial" panose="020B0604020202020204" pitchFamily="34" charset="0"/>
                  </a:rPr>
                  <a:t>thiết</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lập</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được</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phương</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trình</a:t>
                </a:r>
                <a:r>
                  <a:rPr lang="en-US" sz="2200" dirty="0">
                    <a:effectLst/>
                    <a:latin typeface="Arial" panose="020B0604020202020204" pitchFamily="34" charset="0"/>
                    <a:ea typeface="Calibri" panose="020F0502020204030204" pitchFamily="34" charset="0"/>
                    <a:cs typeface="Arial" panose="020B0604020202020204" pitchFamily="34" charset="0"/>
                  </a:rPr>
                  <a:t>:</a:t>
                </a:r>
                <a:endParaRPr lang="en-VN" sz="2200" dirty="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Aft>
                    <a:spcPts val="800"/>
                  </a:spcAft>
                </a:pPr>
                <a14:m>
                  <m:oMathPara xmlns:m="http://schemas.openxmlformats.org/officeDocument/2006/math">
                    <m:oMathParaPr>
                      <m:jc m:val="centerGroup"/>
                    </m:oMathParaPr>
                    <m:oMath xmlns:m="http://schemas.openxmlformats.org/officeDocument/2006/math">
                      <m:sSup>
                        <m:sSupPr>
                          <m:ctrlPr>
                            <a:rPr lang="en-VN" sz="22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2200" i="0">
                              <a:effectLst/>
                              <a:latin typeface="Cambria Math" panose="02040503050406030204" pitchFamily="18" charset="0"/>
                              <a:ea typeface="Calibri" panose="020F0502020204030204" pitchFamily="34" charset="0"/>
                              <a:cs typeface="Times New Roman" panose="02020603050405020304" pitchFamily="18" charset="0"/>
                            </a:rPr>
                            <m:t>x</m:t>
                          </m:r>
                        </m:e>
                        <m:sup>
                          <m:r>
                            <a:rPr lang="en-US" sz="2200" i="0">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2200" i="0">
                          <a:effectLst/>
                          <a:latin typeface="Cambria Math" panose="02040503050406030204" pitchFamily="18" charset="0"/>
                          <a:ea typeface="Calibri" panose="020F0502020204030204" pitchFamily="34" charset="0"/>
                          <a:cs typeface="Times New Roman" panose="02020603050405020304" pitchFamily="18" charset="0"/>
                        </a:rPr>
                        <m:t>+</m:t>
                      </m:r>
                      <m:r>
                        <a:rPr lang="en-US" sz="2200" i="0">
                          <a:effectLst/>
                          <a:latin typeface="Cambria Math" panose="02040503050406030204" pitchFamily="18" charset="0"/>
                          <a:ea typeface="Calibri" panose="020F0502020204030204" pitchFamily="34" charset="0"/>
                          <a:cs typeface="Times New Roman" panose="02020603050405020304" pitchFamily="18" charset="0"/>
                        </a:rPr>
                        <m:t>2</m:t>
                      </m:r>
                      <m:r>
                        <m:rPr>
                          <m:sty m:val="p"/>
                        </m:rPr>
                        <a:rPr lang="en-US" sz="2200" i="0">
                          <a:effectLst/>
                          <a:latin typeface="Cambria Math" panose="02040503050406030204" pitchFamily="18" charset="0"/>
                          <a:ea typeface="Calibri" panose="020F0502020204030204" pitchFamily="34" charset="0"/>
                          <a:cs typeface="Times New Roman" panose="02020603050405020304" pitchFamily="18" charset="0"/>
                        </a:rPr>
                        <m:t>x</m:t>
                      </m:r>
                      <m:r>
                        <a:rPr lang="en-US" sz="2200" i="0">
                          <a:effectLst/>
                          <a:latin typeface="Cambria Math" panose="02040503050406030204" pitchFamily="18" charset="0"/>
                          <a:ea typeface="Calibri" panose="020F0502020204030204" pitchFamily="34" charset="0"/>
                          <a:cs typeface="Times New Roman" panose="02020603050405020304" pitchFamily="18" charset="0"/>
                        </a:rPr>
                        <m:t>=</m:t>
                      </m:r>
                      <m:r>
                        <a:rPr lang="en-US" sz="2200" i="0">
                          <a:effectLst/>
                          <a:latin typeface="Cambria Math" panose="02040503050406030204" pitchFamily="18" charset="0"/>
                          <a:ea typeface="Calibri" panose="020F0502020204030204" pitchFamily="34" charset="0"/>
                          <a:cs typeface="Times New Roman" panose="02020603050405020304" pitchFamily="18" charset="0"/>
                        </a:rPr>
                        <m:t>24</m:t>
                      </m:r>
                    </m:oMath>
                  </m:oMathPara>
                </a14:m>
                <a:endParaRPr lang="en-VN" sz="2200" dirty="0">
                  <a:effectLst/>
                  <a:latin typeface="Arial" panose="020B0604020202020204" pitchFamily="34" charset="0"/>
                  <a:ea typeface="Calibri" panose="020F0502020204030204" pitchFamily="34" charset="0"/>
                  <a:cs typeface="Arial" panose="020B0604020202020204" pitchFamily="34" charset="0"/>
                </a:endParaRPr>
              </a:p>
              <a:p>
                <a:pPr algn="ctr">
                  <a:lnSpc>
                    <a:spcPct val="150000"/>
                  </a:lnSpc>
                  <a:spcAft>
                    <a:spcPts val="800"/>
                  </a:spcAft>
                </a:pPr>
                <a:r>
                  <a:rPr lang="en-US" sz="22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2200" i="0">
                        <a:effectLst/>
                        <a:latin typeface="Cambria Math" panose="02040503050406030204" pitchFamily="18" charset="0"/>
                        <a:ea typeface="Times New Roman" panose="02020603050405020304" pitchFamily="18" charset="0"/>
                        <a:cs typeface="Times New Roman" panose="02020603050405020304" pitchFamily="18" charset="0"/>
                      </a:rPr>
                      <m:t> </m:t>
                    </m:r>
                    <m:sSup>
                      <m:sSupPr>
                        <m:ctrlPr>
                          <a:rPr lang="en-VN" sz="22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2200" i="0">
                            <a:effectLst/>
                            <a:latin typeface="Cambria Math" panose="02040503050406030204" pitchFamily="18" charset="0"/>
                            <a:ea typeface="Calibri" panose="020F0502020204030204" pitchFamily="34" charset="0"/>
                            <a:cs typeface="Times New Roman" panose="02020603050405020304" pitchFamily="18" charset="0"/>
                          </a:rPr>
                          <m:t>x</m:t>
                        </m:r>
                      </m:e>
                      <m:sup>
                        <m:r>
                          <a:rPr lang="en-US" sz="2200" i="0">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2200" i="0">
                        <a:effectLst/>
                        <a:latin typeface="Cambria Math" panose="02040503050406030204" pitchFamily="18" charset="0"/>
                        <a:ea typeface="Calibri" panose="020F0502020204030204" pitchFamily="34" charset="0"/>
                        <a:cs typeface="Times New Roman" panose="02020603050405020304" pitchFamily="18" charset="0"/>
                      </a:rPr>
                      <m:t>+</m:t>
                    </m:r>
                    <m:r>
                      <a:rPr lang="en-US" sz="2200" i="0">
                        <a:effectLst/>
                        <a:latin typeface="Cambria Math" panose="02040503050406030204" pitchFamily="18" charset="0"/>
                        <a:ea typeface="Calibri" panose="020F0502020204030204" pitchFamily="34" charset="0"/>
                        <a:cs typeface="Times New Roman" panose="02020603050405020304" pitchFamily="18" charset="0"/>
                      </a:rPr>
                      <m:t>2</m:t>
                    </m:r>
                    <m:r>
                      <m:rPr>
                        <m:sty m:val="p"/>
                      </m:rPr>
                      <a:rPr lang="en-US" sz="2200" i="0">
                        <a:effectLst/>
                        <a:latin typeface="Cambria Math" panose="02040503050406030204" pitchFamily="18" charset="0"/>
                        <a:ea typeface="Calibri" panose="020F0502020204030204" pitchFamily="34" charset="0"/>
                        <a:cs typeface="Times New Roman" panose="02020603050405020304" pitchFamily="18" charset="0"/>
                      </a:rPr>
                      <m:t>x</m:t>
                    </m:r>
                    <m:r>
                      <a:rPr lang="en-US" sz="2200" i="0">
                        <a:effectLst/>
                        <a:latin typeface="Cambria Math" panose="02040503050406030204" pitchFamily="18" charset="0"/>
                        <a:ea typeface="Calibri" panose="020F0502020204030204" pitchFamily="34" charset="0"/>
                        <a:cs typeface="Times New Roman" panose="02020603050405020304" pitchFamily="18" charset="0"/>
                      </a:rPr>
                      <m:t>−</m:t>
                    </m:r>
                    <m:r>
                      <a:rPr lang="en-US" sz="2200" i="0">
                        <a:effectLst/>
                        <a:latin typeface="Cambria Math" panose="02040503050406030204" pitchFamily="18" charset="0"/>
                        <a:ea typeface="Calibri" panose="020F0502020204030204" pitchFamily="34" charset="0"/>
                        <a:cs typeface="Times New Roman" panose="02020603050405020304" pitchFamily="18" charset="0"/>
                      </a:rPr>
                      <m:t>24</m:t>
                    </m:r>
                    <m:r>
                      <a:rPr lang="en-US" sz="2200" i="0">
                        <a:effectLst/>
                        <a:latin typeface="Cambria Math" panose="02040503050406030204" pitchFamily="18" charset="0"/>
                        <a:ea typeface="Calibri" panose="020F0502020204030204" pitchFamily="34" charset="0"/>
                        <a:cs typeface="Times New Roman" panose="02020603050405020304" pitchFamily="18" charset="0"/>
                      </a:rPr>
                      <m:t>=</m:t>
                    </m:r>
                    <m:r>
                      <a:rPr lang="en-US" sz="2200" i="0">
                        <a:effectLst/>
                        <a:latin typeface="Cambria Math" panose="02040503050406030204" pitchFamily="18" charset="0"/>
                        <a:ea typeface="Calibri" panose="020F0502020204030204" pitchFamily="34" charset="0"/>
                        <a:cs typeface="Times New Roman" panose="02020603050405020304" pitchFamily="18" charset="0"/>
                      </a:rPr>
                      <m:t>0</m:t>
                    </m:r>
                  </m:oMath>
                </a14:m>
                <a:endParaRPr lang="en-VN" sz="22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5" name="TextBox 4">
                <a:extLst>
                  <a:ext uri="{FF2B5EF4-FFF2-40B4-BE49-F238E27FC236}">
                    <a16:creationId xmlns:a16="http://schemas.microsoft.com/office/drawing/2014/main" id="{DDBA161F-24FD-F2F9-1D6B-F4E0780E720F}"/>
                  </a:ext>
                </a:extLst>
              </p:cNvPr>
              <p:cNvSpPr txBox="1">
                <a:spLocks noRot="1" noChangeAspect="1" noMove="1" noResize="1" noEditPoints="1" noAdjustHandles="1" noChangeArrowheads="1" noChangeShapeType="1" noTextEdit="1"/>
              </p:cNvSpPr>
              <p:nvPr/>
            </p:nvSpPr>
            <p:spPr>
              <a:xfrm>
                <a:off x="2090332" y="1101776"/>
                <a:ext cx="4963333" cy="3589381"/>
              </a:xfrm>
              <a:prstGeom prst="rect">
                <a:avLst/>
              </a:prstGeom>
              <a:blipFill>
                <a:blip r:embed="rId2"/>
                <a:stretch>
                  <a:fillRect l="-1597" r="-491"/>
                </a:stretch>
              </a:blipFill>
            </p:spPr>
            <p:txBody>
              <a:bodyPr/>
              <a:lstStyle/>
              <a:p>
                <a:r>
                  <a:rPr lang="en-US">
                    <a:noFill/>
                  </a:rPr>
                  <a:t> </a:t>
                </a:r>
              </a:p>
            </p:txBody>
          </p:sp>
        </mc:Fallback>
      </mc:AlternateContent>
    </p:spTree>
    <p:extLst>
      <p:ext uri="{BB962C8B-B14F-4D97-AF65-F5344CB8AC3E}">
        <p14:creationId xmlns:p14="http://schemas.microsoft.com/office/powerpoint/2010/main" val="1324731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up)">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wipe(up)">
                                      <p:cBhvr>
                                        <p:cTn id="17" dur="500"/>
                                        <p:tgtEl>
                                          <p:spTgt spid="5">
                                            <p:txEl>
                                              <p:pRg st="1" end="1"/>
                                            </p:txEl>
                                          </p:spTgt>
                                        </p:tgtEl>
                                      </p:cBhvr>
                                    </p:animEffect>
                                  </p:childTnLst>
                                </p:cTn>
                              </p:par>
                              <p:par>
                                <p:cTn id="18" presetID="22" presetClass="entr" presetSubtype="1" fill="hold" nodeType="withEffect">
                                  <p:stCondLst>
                                    <p:cond delay="0"/>
                                  </p:stCondLst>
                                  <p:childTnLst>
                                    <p:set>
                                      <p:cBhvr>
                                        <p:cTn id="19" dur="1" fill="hold">
                                          <p:stCondLst>
                                            <p:cond delay="0"/>
                                          </p:stCondLst>
                                        </p:cTn>
                                        <p:tgtEl>
                                          <p:spTgt spid="5">
                                            <p:txEl>
                                              <p:pRg st="2" end="2"/>
                                            </p:txEl>
                                          </p:spTgt>
                                        </p:tgtEl>
                                        <p:attrNameLst>
                                          <p:attrName>style.visibility</p:attrName>
                                        </p:attrNameLst>
                                      </p:cBhvr>
                                      <p:to>
                                        <p:strVal val="visible"/>
                                      </p:to>
                                    </p:set>
                                    <p:animEffect transition="in" filter="wipe(up)">
                                      <p:cBhvr>
                                        <p:cTn id="20" dur="500"/>
                                        <p:tgtEl>
                                          <p:spTgt spid="5">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Effect transition="in" filter="wipe(up)">
                                      <p:cBhvr>
                                        <p:cTn id="25" dur="500"/>
                                        <p:tgtEl>
                                          <p:spTgt spid="5">
                                            <p:txEl>
                                              <p:pRg st="3" end="3"/>
                                            </p:txEl>
                                          </p:spTgt>
                                        </p:tgtEl>
                                      </p:cBhvr>
                                    </p:animEffect>
                                  </p:childTnLst>
                                </p:cTn>
                              </p:par>
                              <p:par>
                                <p:cTn id="26" presetID="22" presetClass="entr" presetSubtype="1" fill="hold" nodeType="withEffect">
                                  <p:stCondLst>
                                    <p:cond delay="0"/>
                                  </p:stCondLst>
                                  <p:childTnLst>
                                    <p:set>
                                      <p:cBhvr>
                                        <p:cTn id="27" dur="1" fill="hold">
                                          <p:stCondLst>
                                            <p:cond delay="0"/>
                                          </p:stCondLst>
                                        </p:cTn>
                                        <p:tgtEl>
                                          <p:spTgt spid="5">
                                            <p:txEl>
                                              <p:pRg st="4" end="4"/>
                                            </p:txEl>
                                          </p:spTgt>
                                        </p:tgtEl>
                                        <p:attrNameLst>
                                          <p:attrName>style.visibility</p:attrName>
                                        </p:attrNameLst>
                                      </p:cBhvr>
                                      <p:to>
                                        <p:strVal val="visible"/>
                                      </p:to>
                                    </p:set>
                                    <p:animEffect transition="in" filter="wipe(up)">
                                      <p:cBhvr>
                                        <p:cTn id="28" dur="500"/>
                                        <p:tgtEl>
                                          <p:spTgt spid="5">
                                            <p:txEl>
                                              <p:pRg st="4" end="4"/>
                                            </p:txEl>
                                          </p:spTgt>
                                        </p:tgtEl>
                                      </p:cBhvr>
                                    </p:animEffect>
                                  </p:childTnLst>
                                </p:cTn>
                              </p:par>
                            </p:childTnLst>
                          </p:cTn>
                        </p:par>
                        <p:par>
                          <p:cTn id="29" fill="hold">
                            <p:stCondLst>
                              <p:cond delay="500"/>
                            </p:stCondLst>
                            <p:childTnLst>
                              <p:par>
                                <p:cTn id="30" presetID="22" presetClass="entr" presetSubtype="1" fill="hold" nodeType="after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wipe(up)">
                                      <p:cBhvr>
                                        <p:cTn id="32"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472B684-7FDC-A19A-D5AE-A7760C4B27F0}"/>
              </a:ext>
            </a:extLst>
          </p:cNvPr>
          <p:cNvSpPr/>
          <p:nvPr/>
        </p:nvSpPr>
        <p:spPr>
          <a:xfrm>
            <a:off x="538191" y="885174"/>
            <a:ext cx="3208077" cy="614258"/>
          </a:xfrm>
          <a:prstGeom prst="rect">
            <a:avLst/>
          </a:prstGeom>
          <a:solidFill>
            <a:schemeClr val="accent3">
              <a:lumMod val="20000"/>
              <a:lumOff val="8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200" b="1" dirty="0">
                <a:solidFill>
                  <a:schemeClr val="accent3">
                    <a:lumMod val="50000"/>
                  </a:schemeClr>
                </a:solidFill>
                <a:latin typeface="Arial" panose="020B0604020202020204" pitchFamily="34" charset="0"/>
                <a:cs typeface="Arial" panose="020B0604020202020204" pitchFamily="34" charset="0"/>
              </a:rPr>
              <a:t>Bài tập 2 (SGK/tr.17)</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CFDED33F-DDE5-E7F1-B224-38D1F9033E34}"/>
                  </a:ext>
                </a:extLst>
              </p:cNvPr>
              <p:cNvSpPr txBox="1"/>
              <p:nvPr/>
            </p:nvSpPr>
            <p:spPr>
              <a:xfrm>
                <a:off x="418921" y="1475579"/>
                <a:ext cx="8274346" cy="3420552"/>
              </a:xfrm>
              <a:prstGeom prst="rect">
                <a:avLst/>
              </a:prstGeom>
              <a:noFill/>
            </p:spPr>
            <p:txBody>
              <a:bodyPr wrap="square" rtlCol="0">
                <a:spAutoFit/>
              </a:bodyPr>
              <a:lstStyle/>
              <a:p>
                <a:pPr algn="just">
                  <a:lnSpc>
                    <a:spcPct val="200000"/>
                  </a:lnSpc>
                </a:pPr>
                <a:r>
                  <a:rPr lang="en-VN" sz="2200" dirty="0"/>
                  <a:t>Dùng công thức nghiệm để giải các phương trình sau và kiểm tra kết quả bằng máy tính cầm tay.</a:t>
                </a:r>
              </a:p>
              <a:p>
                <a:pPr algn="just">
                  <a:lnSpc>
                    <a:spcPct val="200000"/>
                  </a:lnSpc>
                </a:pPr>
                <a:r>
                  <a:rPr lang="en-VN" sz="2200" dirty="0"/>
                  <a:t>	a) x</a:t>
                </a:r>
                <a:r>
                  <a:rPr lang="en-VN" sz="2200" baseline="30000" dirty="0"/>
                  <a:t>2</a:t>
                </a:r>
                <a:r>
                  <a:rPr lang="en-VN" sz="2200" dirty="0"/>
                  <a:t> – x – 20 = 0;		b) 6x</a:t>
                </a:r>
                <a:r>
                  <a:rPr lang="en-VN" sz="2200" baseline="30000" dirty="0"/>
                  <a:t>2</a:t>
                </a:r>
                <a:r>
                  <a:rPr lang="en-VN" sz="2200" dirty="0"/>
                  <a:t> – 11x – 35 = 0;</a:t>
                </a:r>
              </a:p>
              <a:p>
                <a:pPr algn="just">
                  <a:lnSpc>
                    <a:spcPct val="200000"/>
                  </a:lnSpc>
                </a:pPr>
                <a:r>
                  <a:rPr lang="en-VN" sz="2200" dirty="0"/>
                  <a:t>	c) 16y</a:t>
                </a:r>
                <a:r>
                  <a:rPr lang="en-VN" sz="2200" baseline="30000" dirty="0"/>
                  <a:t>2</a:t>
                </a:r>
                <a:r>
                  <a:rPr lang="en-VN" sz="2200" dirty="0"/>
                  <a:t> + 24y + 9 = 0;		d) 3x</a:t>
                </a:r>
                <a:r>
                  <a:rPr lang="en-VN" sz="2200" baseline="30000" dirty="0"/>
                  <a:t>2</a:t>
                </a:r>
                <a:r>
                  <a:rPr lang="en-VN" sz="2200" dirty="0"/>
                  <a:t> + 5x + 3 = 0;</a:t>
                </a:r>
              </a:p>
              <a:p>
                <a:pPr algn="just">
                  <a:lnSpc>
                    <a:spcPct val="200000"/>
                  </a:lnSpc>
                </a:pPr>
                <a:r>
                  <a:rPr lang="en-VN" sz="2200" dirty="0"/>
                  <a:t>	e) x</a:t>
                </a:r>
                <a:r>
                  <a:rPr lang="en-VN" sz="2200" baseline="30000" dirty="0"/>
                  <a:t>2</a:t>
                </a:r>
                <a:r>
                  <a:rPr lang="en-VN" sz="2200" dirty="0"/>
                  <a:t> - </a:t>
                </a:r>
                <a14:m>
                  <m:oMath xmlns:m="http://schemas.openxmlformats.org/officeDocument/2006/math">
                    <m:r>
                      <a:rPr lang="en-US" sz="2200" b="0" i="0" smtClean="0">
                        <a:latin typeface="Cambria Math" panose="02040503050406030204" pitchFamily="18" charset="0"/>
                      </a:rPr>
                      <m:t>2</m:t>
                    </m:r>
                    <m:rad>
                      <m:radPr>
                        <m:degHide m:val="on"/>
                        <m:ctrlPr>
                          <a:rPr lang="en-VN" sz="2200" i="1" smtClean="0">
                            <a:latin typeface="Cambria Math" panose="02040503050406030204" pitchFamily="18" charset="0"/>
                          </a:rPr>
                        </m:ctrlPr>
                      </m:radPr>
                      <m:deg/>
                      <m:e>
                        <m:r>
                          <a:rPr lang="en-US" sz="2200" b="0" i="1" smtClean="0">
                            <a:latin typeface="Cambria Math" panose="02040503050406030204" pitchFamily="18" charset="0"/>
                          </a:rPr>
                          <m:t>3</m:t>
                        </m:r>
                      </m:e>
                    </m:rad>
                  </m:oMath>
                </a14:m>
                <a:r>
                  <a:rPr lang="en-VN" sz="2200" dirty="0"/>
                  <a:t>x – 6 = 0;		g) x</a:t>
                </a:r>
                <a:r>
                  <a:rPr lang="en-VN" sz="2200" baseline="30000" dirty="0"/>
                  <a:t>2</a:t>
                </a:r>
                <a:r>
                  <a:rPr lang="en-VN" sz="2200" dirty="0"/>
                  <a:t> – (2 + </a:t>
                </a:r>
                <a14:m>
                  <m:oMath xmlns:m="http://schemas.openxmlformats.org/officeDocument/2006/math">
                    <m:rad>
                      <m:radPr>
                        <m:degHide m:val="on"/>
                        <m:ctrlPr>
                          <a:rPr lang="en-VN" sz="2200" i="1">
                            <a:latin typeface="Cambria Math" panose="02040503050406030204" pitchFamily="18" charset="0"/>
                          </a:rPr>
                        </m:ctrlPr>
                      </m:radPr>
                      <m:deg/>
                      <m:e>
                        <m:r>
                          <a:rPr lang="en-US" sz="2200" i="1">
                            <a:latin typeface="Cambria Math" panose="02040503050406030204" pitchFamily="18" charset="0"/>
                          </a:rPr>
                          <m:t>3</m:t>
                        </m:r>
                      </m:e>
                    </m:rad>
                  </m:oMath>
                </a14:m>
                <a:r>
                  <a:rPr lang="en-VN" sz="2200" dirty="0"/>
                  <a:t>)x + </a:t>
                </a:r>
                <a14:m>
                  <m:oMath xmlns:m="http://schemas.openxmlformats.org/officeDocument/2006/math">
                    <m:r>
                      <a:rPr lang="en-US" sz="2200">
                        <a:latin typeface="Cambria Math" panose="02040503050406030204" pitchFamily="18" charset="0"/>
                      </a:rPr>
                      <m:t>2</m:t>
                    </m:r>
                    <m:rad>
                      <m:radPr>
                        <m:degHide m:val="on"/>
                        <m:ctrlPr>
                          <a:rPr lang="en-VN" sz="2200" i="1">
                            <a:latin typeface="Cambria Math" panose="02040503050406030204" pitchFamily="18" charset="0"/>
                          </a:rPr>
                        </m:ctrlPr>
                      </m:radPr>
                      <m:deg/>
                      <m:e>
                        <m:r>
                          <a:rPr lang="en-US" sz="2200" i="1">
                            <a:latin typeface="Cambria Math" panose="02040503050406030204" pitchFamily="18" charset="0"/>
                          </a:rPr>
                          <m:t>3</m:t>
                        </m:r>
                      </m:e>
                    </m:rad>
                  </m:oMath>
                </a14:m>
                <a:r>
                  <a:rPr lang="en-VN" sz="2200" dirty="0"/>
                  <a:t> = 0.</a:t>
                </a:r>
              </a:p>
            </p:txBody>
          </p:sp>
        </mc:Choice>
        <mc:Fallback xmlns="">
          <p:sp>
            <p:nvSpPr>
              <p:cNvPr id="3" name="TextBox 2">
                <a:extLst>
                  <a:ext uri="{FF2B5EF4-FFF2-40B4-BE49-F238E27FC236}">
                    <a16:creationId xmlns:a16="http://schemas.microsoft.com/office/drawing/2014/main" id="{CFDED33F-DDE5-E7F1-B224-38D1F9033E34}"/>
                  </a:ext>
                </a:extLst>
              </p:cNvPr>
              <p:cNvSpPr txBox="1">
                <a:spLocks noRot="1" noChangeAspect="1" noMove="1" noResize="1" noEditPoints="1" noAdjustHandles="1" noChangeArrowheads="1" noChangeShapeType="1" noTextEdit="1"/>
              </p:cNvSpPr>
              <p:nvPr/>
            </p:nvSpPr>
            <p:spPr>
              <a:xfrm>
                <a:off x="418921" y="1475579"/>
                <a:ext cx="8274346" cy="3420552"/>
              </a:xfrm>
              <a:prstGeom prst="rect">
                <a:avLst/>
              </a:prstGeom>
              <a:blipFill>
                <a:blip r:embed="rId2"/>
                <a:stretch>
                  <a:fillRect l="-958" r="-958" b="-2852"/>
                </a:stretch>
              </a:blipFill>
            </p:spPr>
            <p:txBody>
              <a:bodyPr/>
              <a:lstStyle/>
              <a:p>
                <a:r>
                  <a:rPr lang="en-US">
                    <a:noFill/>
                  </a:rPr>
                  <a:t> </a:t>
                </a:r>
              </a:p>
            </p:txBody>
          </p:sp>
        </mc:Fallback>
      </mc:AlternateContent>
      <p:sp>
        <p:nvSpPr>
          <p:cNvPr id="4" name="Rectangle 3"/>
          <p:cNvSpPr/>
          <p:nvPr/>
        </p:nvSpPr>
        <p:spPr>
          <a:xfrm>
            <a:off x="0" y="0"/>
            <a:ext cx="9144000" cy="651013"/>
          </a:xfrm>
          <a:prstGeom prst="rect">
            <a:avLst/>
          </a:prstGeom>
          <a:solidFill>
            <a:srgbClr val="FFFCD4"/>
          </a:solidFill>
          <a:ln>
            <a:solidFill>
              <a:srgbClr val="FFFC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3"/>
          <a:stretch>
            <a:fillRect/>
          </a:stretch>
        </p:blipFill>
        <p:spPr>
          <a:xfrm>
            <a:off x="8163000" y="615169"/>
            <a:ext cx="530267" cy="860410"/>
          </a:xfrm>
          <a:prstGeom prst="rect">
            <a:avLst/>
          </a:prstGeom>
        </p:spPr>
      </p:pic>
    </p:spTree>
    <p:extLst>
      <p:ext uri="{BB962C8B-B14F-4D97-AF65-F5344CB8AC3E}">
        <p14:creationId xmlns:p14="http://schemas.microsoft.com/office/powerpoint/2010/main" val="255904703"/>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66715AF-9805-CA4B-D418-88F677F91D3B}"/>
              </a:ext>
            </a:extLst>
          </p:cNvPr>
          <p:cNvSpPr/>
          <p:nvPr/>
        </p:nvSpPr>
        <p:spPr>
          <a:xfrm>
            <a:off x="4084144" y="234608"/>
            <a:ext cx="975710" cy="422685"/>
          </a:xfrm>
          <a:prstGeom prst="rect">
            <a:avLst/>
          </a:prstGeom>
          <a:solidFill>
            <a:schemeClr val="accent6"/>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000" b="1" dirty="0">
                <a:solidFill>
                  <a:srgbClr val="FF0000"/>
                </a:solidFill>
                <a:latin typeface="Arial" panose="020B0604020202020204" pitchFamily="34" charset="0"/>
                <a:cs typeface="Arial" panose="020B0604020202020204" pitchFamily="34" charset="0"/>
              </a:rPr>
              <a:t>Giải</a:t>
            </a:r>
          </a:p>
        </p:txBody>
      </p:sp>
      <p:sp>
        <p:nvSpPr>
          <p:cNvPr id="4" name="TextBox 3">
            <a:extLst>
              <a:ext uri="{FF2B5EF4-FFF2-40B4-BE49-F238E27FC236}">
                <a16:creationId xmlns:a16="http://schemas.microsoft.com/office/drawing/2014/main" id="{24D2E753-B31F-FC8F-DC40-A9807A5BCEE5}"/>
              </a:ext>
            </a:extLst>
          </p:cNvPr>
          <p:cNvSpPr txBox="1"/>
          <p:nvPr/>
        </p:nvSpPr>
        <p:spPr>
          <a:xfrm>
            <a:off x="239842" y="871536"/>
            <a:ext cx="2252274" cy="400110"/>
          </a:xfrm>
          <a:prstGeom prst="rect">
            <a:avLst/>
          </a:prstGeom>
          <a:noFill/>
        </p:spPr>
        <p:txBody>
          <a:bodyPr wrap="square">
            <a:spAutoFit/>
          </a:bodyPr>
          <a:lstStyle/>
          <a:p>
            <a:pPr algn="just"/>
            <a:r>
              <a:rPr lang="en-VN" sz="2000" dirty="0">
                <a:solidFill>
                  <a:srgbClr val="FF0000"/>
                </a:solidFill>
              </a:rPr>
              <a:t>a) </a:t>
            </a:r>
            <a:r>
              <a:rPr lang="en-VN" sz="2000" dirty="0"/>
              <a:t>x</a:t>
            </a:r>
            <a:r>
              <a:rPr lang="en-VN" sz="2000" baseline="30000" dirty="0"/>
              <a:t>2</a:t>
            </a:r>
            <a:r>
              <a:rPr lang="en-VN" sz="2000" dirty="0"/>
              <a:t> – x – 20 = 0;</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DF45D08A-9A5A-5EE1-4032-84F7E7CE0F5D}"/>
                  </a:ext>
                </a:extLst>
              </p:cNvPr>
              <p:cNvSpPr txBox="1"/>
              <p:nvPr/>
            </p:nvSpPr>
            <p:spPr>
              <a:xfrm>
                <a:off x="239842" y="1163972"/>
                <a:ext cx="8664314" cy="1361463"/>
              </a:xfrm>
              <a:prstGeom prst="rect">
                <a:avLst/>
              </a:prstGeom>
              <a:noFill/>
            </p:spPr>
            <p:txBody>
              <a:bodyPr wrap="square">
                <a:spAutoFit/>
              </a:bodyPr>
              <a:lstStyle/>
              <a:p>
                <a:pPr algn="just">
                  <a:lnSpc>
                    <a:spcPct val="150000"/>
                  </a:lnSpc>
                </a:pPr>
                <a14:m>
                  <m:oMathPara xmlns:m="http://schemas.openxmlformats.org/officeDocument/2006/math">
                    <m:oMathParaPr>
                      <m:jc m:val="centerGroup"/>
                    </m:oMathParaPr>
                    <m:oMath xmlns:m="http://schemas.openxmlformats.org/officeDocument/2006/math">
                      <m:r>
                        <a:rPr lang="fr-FR" sz="2000" i="0" smtClean="0">
                          <a:effectLst/>
                          <a:latin typeface="Cambria Math" panose="02040503050406030204" pitchFamily="18" charset="0"/>
                          <a:ea typeface="Times New Roman" panose="02020603050405020304" pitchFamily="18" charset="0"/>
                          <a:cs typeface="Times New Roman" panose="02020603050405020304" pitchFamily="18" charset="0"/>
                        </a:rPr>
                        <m:t>∆ =1+4 . 20=81&gt;0</m:t>
                      </m:r>
                    </m:oMath>
                  </m:oMathPara>
                </a14:m>
                <a:endParaRPr lang="en-VN" sz="2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fr-FR" sz="2000" dirty="0" err="1">
                    <a:effectLst/>
                    <a:latin typeface="Arial" panose="020B0604020202020204" pitchFamily="34" charset="0"/>
                    <a:ea typeface="Times New Roman" panose="02020603050405020304" pitchFamily="18" charset="0"/>
                    <a:cs typeface="Arial" panose="020B0604020202020204" pitchFamily="34" charset="0"/>
                  </a:rPr>
                  <a:t>Phương</a:t>
                </a:r>
                <a:r>
                  <a:rPr lang="fr-FR" sz="2000" dirty="0">
                    <a:effectLst/>
                    <a:latin typeface="Arial" panose="020B0604020202020204" pitchFamily="34" charset="0"/>
                    <a:ea typeface="Times New Roman" panose="02020603050405020304" pitchFamily="18" charset="0"/>
                    <a:cs typeface="Arial" panose="020B0604020202020204" pitchFamily="34" charset="0"/>
                  </a:rPr>
                  <a:t> </a:t>
                </a:r>
                <a:r>
                  <a:rPr lang="fr-FR" sz="2000" dirty="0" err="1">
                    <a:effectLst/>
                    <a:latin typeface="Arial" panose="020B0604020202020204" pitchFamily="34" charset="0"/>
                    <a:ea typeface="Times New Roman" panose="02020603050405020304" pitchFamily="18" charset="0"/>
                    <a:cs typeface="Arial" panose="020B0604020202020204" pitchFamily="34" charset="0"/>
                  </a:rPr>
                  <a:t>trình</a:t>
                </a:r>
                <a:r>
                  <a:rPr lang="fr-FR" sz="2000" dirty="0">
                    <a:effectLst/>
                    <a:latin typeface="Arial" panose="020B0604020202020204" pitchFamily="34" charset="0"/>
                    <a:ea typeface="Times New Roman" panose="02020603050405020304" pitchFamily="18" charset="0"/>
                    <a:cs typeface="Arial" panose="020B0604020202020204" pitchFamily="34" charset="0"/>
                  </a:rPr>
                  <a:t> </a:t>
                </a:r>
                <a:r>
                  <a:rPr lang="fr-FR" sz="2000" dirty="0" err="1">
                    <a:effectLst/>
                    <a:latin typeface="Arial" panose="020B0604020202020204" pitchFamily="34" charset="0"/>
                    <a:ea typeface="Times New Roman" panose="02020603050405020304" pitchFamily="18" charset="0"/>
                    <a:cs typeface="Arial" panose="020B0604020202020204" pitchFamily="34" charset="0"/>
                  </a:rPr>
                  <a:t>có</a:t>
                </a:r>
                <a:r>
                  <a:rPr lang="fr-FR" sz="2000" dirty="0">
                    <a:effectLst/>
                    <a:latin typeface="Arial" panose="020B0604020202020204" pitchFamily="34" charset="0"/>
                    <a:ea typeface="Times New Roman" panose="02020603050405020304" pitchFamily="18" charset="0"/>
                    <a:cs typeface="Arial" panose="020B0604020202020204" pitchFamily="34" charset="0"/>
                  </a:rPr>
                  <a:t> 2 </a:t>
                </a:r>
                <a:r>
                  <a:rPr lang="fr-FR" sz="2000" dirty="0" err="1">
                    <a:effectLst/>
                    <a:latin typeface="Arial" panose="020B0604020202020204" pitchFamily="34" charset="0"/>
                    <a:ea typeface="Times New Roman" panose="02020603050405020304" pitchFamily="18" charset="0"/>
                    <a:cs typeface="Arial" panose="020B0604020202020204" pitchFamily="34" charset="0"/>
                  </a:rPr>
                  <a:t>nghiệm</a:t>
                </a:r>
                <a:r>
                  <a:rPr lang="fr-FR" sz="2000" dirty="0">
                    <a:effectLst/>
                    <a:latin typeface="Arial" panose="020B0604020202020204" pitchFamily="34" charset="0"/>
                    <a:ea typeface="Times New Roman" panose="02020603050405020304" pitchFamily="18" charset="0"/>
                    <a:cs typeface="Arial" panose="020B0604020202020204" pitchFamily="34" charset="0"/>
                  </a:rPr>
                  <a:t> </a:t>
                </a:r>
                <a:r>
                  <a:rPr lang="fr-FR" sz="2000" dirty="0" err="1">
                    <a:effectLst/>
                    <a:latin typeface="Arial" panose="020B0604020202020204" pitchFamily="34" charset="0"/>
                    <a:ea typeface="Times New Roman" panose="02020603050405020304" pitchFamily="18" charset="0"/>
                    <a:cs typeface="Arial" panose="020B0604020202020204" pitchFamily="34" charset="0"/>
                  </a:rPr>
                  <a:t>phân</a:t>
                </a:r>
                <a:r>
                  <a:rPr lang="fr-FR" sz="2000" dirty="0">
                    <a:effectLst/>
                    <a:latin typeface="Arial" panose="020B0604020202020204" pitchFamily="34" charset="0"/>
                    <a:ea typeface="Times New Roman" panose="02020603050405020304" pitchFamily="18" charset="0"/>
                    <a:cs typeface="Arial" panose="020B0604020202020204" pitchFamily="34" charset="0"/>
                  </a:rPr>
                  <a:t> </a:t>
                </a:r>
                <a:r>
                  <a:rPr lang="fr-FR" sz="2000" dirty="0" err="1">
                    <a:effectLst/>
                    <a:latin typeface="Arial" panose="020B0604020202020204" pitchFamily="34" charset="0"/>
                    <a:ea typeface="Times New Roman" panose="02020603050405020304" pitchFamily="18" charset="0"/>
                    <a:cs typeface="Arial" panose="020B0604020202020204" pitchFamily="34" charset="0"/>
                  </a:rPr>
                  <a:t>biệt</a:t>
                </a:r>
                <a:r>
                  <a:rPr lang="fr-FR" sz="2000" dirty="0">
                    <a:effectLst/>
                    <a:latin typeface="Arial" panose="020B0604020202020204" pitchFamily="34" charset="0"/>
                    <a:ea typeface="Times New Roman" panose="02020603050405020304" pitchFamily="18" charset="0"/>
                    <a:cs typeface="Arial" panose="020B0604020202020204" pitchFamily="34" charset="0"/>
                  </a:rPr>
                  <a:t> là </a:t>
                </a:r>
                <a14:m>
                  <m:oMath xmlns:m="http://schemas.openxmlformats.org/officeDocument/2006/math">
                    <m:sSub>
                      <m:sSubPr>
                        <m:ctrlPr>
                          <a:rPr lang="en-VN" sz="2400" i="1" smtClean="0">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fr-FR" sz="2400" i="0">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x</m:t>
                        </m:r>
                      </m:e>
                      <m:sub>
                        <m:r>
                          <a:rPr lang="fr-FR" sz="2400" i="0">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1</m:t>
                        </m:r>
                      </m:sub>
                    </m:sSub>
                    <m:r>
                      <a:rPr lang="fr-FR" sz="2400" i="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VN" sz="24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2400" i="0">
                            <a:effectLst/>
                            <a:latin typeface="Cambria Math" panose="02040503050406030204" pitchFamily="18" charset="0"/>
                            <a:ea typeface="Times New Roman" panose="02020603050405020304" pitchFamily="18" charset="0"/>
                            <a:cs typeface="Times New Roman" panose="02020603050405020304" pitchFamily="18" charset="0"/>
                          </a:rPr>
                          <m:t>1+</m:t>
                        </m:r>
                        <m:rad>
                          <m:radPr>
                            <m:degHide m:val="on"/>
                            <m:ctrlPr>
                              <a:rPr lang="en-VN" sz="2400" i="1">
                                <a:effectLst/>
                                <a:latin typeface="Cambria Math" panose="02040503050406030204" pitchFamily="18" charset="0"/>
                                <a:ea typeface="Times New Roman" panose="02020603050405020304" pitchFamily="18" charset="0"/>
                                <a:cs typeface="Times New Roman" panose="02020603050405020304" pitchFamily="18" charset="0"/>
                              </a:rPr>
                            </m:ctrlPr>
                          </m:radPr>
                          <m:deg/>
                          <m:e>
                            <m:r>
                              <a:rPr lang="fr-FR" sz="2400" i="0">
                                <a:effectLst/>
                                <a:latin typeface="Cambria Math" panose="02040503050406030204" pitchFamily="18" charset="0"/>
                                <a:ea typeface="Times New Roman" panose="02020603050405020304" pitchFamily="18" charset="0"/>
                                <a:cs typeface="Times New Roman" panose="02020603050405020304" pitchFamily="18" charset="0"/>
                              </a:rPr>
                              <m:t>81</m:t>
                            </m:r>
                          </m:e>
                        </m:rad>
                      </m:num>
                      <m:den>
                        <m:r>
                          <a:rPr lang="fr-FR" sz="2400" i="0">
                            <a:effectLst/>
                            <a:latin typeface="Cambria Math" panose="02040503050406030204" pitchFamily="18" charset="0"/>
                            <a:ea typeface="Times New Roman" panose="02020603050405020304" pitchFamily="18" charset="0"/>
                            <a:cs typeface="Times New Roman" panose="02020603050405020304" pitchFamily="18" charset="0"/>
                          </a:rPr>
                          <m:t>2</m:t>
                        </m:r>
                      </m:den>
                    </m:f>
                  </m:oMath>
                </a14:m>
                <a:r>
                  <a:rPr lang="fr-FR" sz="2000" dirty="0">
                    <a:effectLst/>
                    <a:latin typeface="Arial" panose="020B0604020202020204" pitchFamily="34" charset="0"/>
                    <a:ea typeface="Times New Roman" panose="02020603050405020304" pitchFamily="18" charset="0"/>
                    <a:cs typeface="Arial" panose="020B0604020202020204" pitchFamily="34" charset="0"/>
                  </a:rPr>
                  <a:t> = </a:t>
                </a:r>
                <a:r>
                  <a:rPr lang="fr-FR" sz="20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5</a:t>
                </a:r>
                <a:r>
                  <a:rPr lang="fr-FR" sz="2000" dirty="0">
                    <a:effectLst/>
                    <a:latin typeface="Arial" panose="020B0604020202020204" pitchFamily="34" charset="0"/>
                    <a:ea typeface="Times New Roman" panose="02020603050405020304" pitchFamily="18" charset="0"/>
                    <a:cs typeface="Arial" panose="020B0604020202020204" pitchFamily="34" charset="0"/>
                  </a:rPr>
                  <a:t> ; </a:t>
                </a:r>
                <a14:m>
                  <m:oMath xmlns:m="http://schemas.openxmlformats.org/officeDocument/2006/math">
                    <m:sSub>
                      <m:sSubPr>
                        <m:ctrlPr>
                          <a:rPr lang="en-VN" sz="2400" i="1" smtClean="0">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fr-FR" sz="2400" i="0">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x</m:t>
                        </m:r>
                      </m:e>
                      <m:sub>
                        <m:r>
                          <a:rPr lang="fr-FR" sz="2400" i="0">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2</m:t>
                        </m:r>
                      </m:sub>
                    </m:sSub>
                    <m:r>
                      <a:rPr lang="fr-FR" sz="2400" i="0">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VN" sz="24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2400" i="0">
                            <a:effectLst/>
                            <a:latin typeface="Cambria Math" panose="02040503050406030204" pitchFamily="18" charset="0"/>
                            <a:ea typeface="Times New Roman" panose="02020603050405020304" pitchFamily="18" charset="0"/>
                            <a:cs typeface="Times New Roman" panose="02020603050405020304" pitchFamily="18" charset="0"/>
                          </a:rPr>
                          <m:t>1−</m:t>
                        </m:r>
                        <m:rad>
                          <m:radPr>
                            <m:degHide m:val="on"/>
                            <m:ctrlPr>
                              <a:rPr lang="en-VN" sz="2400" i="1">
                                <a:effectLst/>
                                <a:latin typeface="Cambria Math" panose="02040503050406030204" pitchFamily="18" charset="0"/>
                                <a:ea typeface="Times New Roman" panose="02020603050405020304" pitchFamily="18" charset="0"/>
                                <a:cs typeface="Times New Roman" panose="02020603050405020304" pitchFamily="18" charset="0"/>
                              </a:rPr>
                            </m:ctrlPr>
                          </m:radPr>
                          <m:deg/>
                          <m:e>
                            <m:r>
                              <a:rPr lang="fr-FR" sz="2400" i="0">
                                <a:effectLst/>
                                <a:latin typeface="Cambria Math" panose="02040503050406030204" pitchFamily="18" charset="0"/>
                                <a:ea typeface="Times New Roman" panose="02020603050405020304" pitchFamily="18" charset="0"/>
                                <a:cs typeface="Times New Roman" panose="02020603050405020304" pitchFamily="18" charset="0"/>
                              </a:rPr>
                              <m:t>81</m:t>
                            </m:r>
                          </m:e>
                        </m:rad>
                      </m:num>
                      <m:den>
                        <m:r>
                          <a:rPr lang="fr-FR" sz="2400" i="0">
                            <a:effectLst/>
                            <a:latin typeface="Cambria Math" panose="02040503050406030204" pitchFamily="18" charset="0"/>
                            <a:ea typeface="Times New Roman" panose="02020603050405020304" pitchFamily="18" charset="0"/>
                            <a:cs typeface="Times New Roman" panose="02020603050405020304" pitchFamily="18" charset="0"/>
                          </a:rPr>
                          <m:t>2</m:t>
                        </m:r>
                      </m:den>
                    </m:f>
                  </m:oMath>
                </a14:m>
                <a:r>
                  <a:rPr lang="en-VN" sz="2000" dirty="0">
                    <a:effectLst/>
                    <a:latin typeface="Arial" panose="020B0604020202020204" pitchFamily="34" charset="0"/>
                    <a:ea typeface="Calibri" panose="020F0502020204030204" pitchFamily="34" charset="0"/>
                    <a:cs typeface="Arial" panose="020B0604020202020204" pitchFamily="34" charset="0"/>
                  </a:rPr>
                  <a:t> = </a:t>
                </a:r>
                <a:r>
                  <a:rPr lang="en-VN" sz="2000" dirty="0">
                    <a:solidFill>
                      <a:srgbClr val="FF0000"/>
                    </a:solidFill>
                    <a:effectLst/>
                    <a:latin typeface="Arial" panose="020B0604020202020204" pitchFamily="34" charset="0"/>
                    <a:ea typeface="Calibri" panose="020F0502020204030204" pitchFamily="34" charset="0"/>
                    <a:cs typeface="Arial" panose="020B0604020202020204" pitchFamily="34" charset="0"/>
                  </a:rPr>
                  <a:t>-4.</a:t>
                </a:r>
              </a:p>
            </p:txBody>
          </p:sp>
        </mc:Choice>
        <mc:Fallback xmlns="">
          <p:sp>
            <p:nvSpPr>
              <p:cNvPr id="6" name="TextBox 5">
                <a:extLst>
                  <a:ext uri="{FF2B5EF4-FFF2-40B4-BE49-F238E27FC236}">
                    <a16:creationId xmlns:a16="http://schemas.microsoft.com/office/drawing/2014/main" id="{DF45D08A-9A5A-5EE1-4032-84F7E7CE0F5D}"/>
                  </a:ext>
                </a:extLst>
              </p:cNvPr>
              <p:cNvSpPr txBox="1">
                <a:spLocks noRot="1" noChangeAspect="1" noMove="1" noResize="1" noEditPoints="1" noAdjustHandles="1" noChangeArrowheads="1" noChangeShapeType="1" noTextEdit="1"/>
              </p:cNvSpPr>
              <p:nvPr/>
            </p:nvSpPr>
            <p:spPr>
              <a:xfrm>
                <a:off x="239842" y="1163972"/>
                <a:ext cx="8664314" cy="1361463"/>
              </a:xfrm>
              <a:prstGeom prst="rect">
                <a:avLst/>
              </a:prstGeom>
              <a:blipFill>
                <a:blip r:embed="rId2"/>
                <a:stretch>
                  <a:fillRect l="-703" r="-563" b="-448"/>
                </a:stretch>
              </a:blipFill>
            </p:spPr>
            <p:txBody>
              <a:bodyPr/>
              <a:lstStyle/>
              <a:p>
                <a:r>
                  <a:rPr lang="en-US">
                    <a:noFill/>
                  </a:rPr>
                  <a:t> </a:t>
                </a:r>
              </a:p>
            </p:txBody>
          </p:sp>
        </mc:Fallback>
      </mc:AlternateContent>
      <p:sp>
        <p:nvSpPr>
          <p:cNvPr id="7" name="TextBox 6">
            <a:extLst>
              <a:ext uri="{FF2B5EF4-FFF2-40B4-BE49-F238E27FC236}">
                <a16:creationId xmlns:a16="http://schemas.microsoft.com/office/drawing/2014/main" id="{42D232F4-497B-775A-2D87-39DBFD220796}"/>
              </a:ext>
            </a:extLst>
          </p:cNvPr>
          <p:cNvSpPr txBox="1"/>
          <p:nvPr/>
        </p:nvSpPr>
        <p:spPr>
          <a:xfrm>
            <a:off x="239842" y="2852124"/>
            <a:ext cx="2926831" cy="400110"/>
          </a:xfrm>
          <a:prstGeom prst="rect">
            <a:avLst/>
          </a:prstGeom>
          <a:noFill/>
        </p:spPr>
        <p:txBody>
          <a:bodyPr wrap="square">
            <a:spAutoFit/>
          </a:bodyPr>
          <a:lstStyle/>
          <a:p>
            <a:pPr algn="just"/>
            <a:r>
              <a:rPr lang="en-VN" sz="2000" dirty="0">
                <a:solidFill>
                  <a:srgbClr val="FF0000"/>
                </a:solidFill>
              </a:rPr>
              <a:t>b) </a:t>
            </a:r>
            <a:r>
              <a:rPr lang="en-VN" sz="2000" dirty="0"/>
              <a:t>6x</a:t>
            </a:r>
            <a:r>
              <a:rPr lang="en-VN" sz="2000" baseline="30000" dirty="0"/>
              <a:t>2</a:t>
            </a:r>
            <a:r>
              <a:rPr lang="en-VN" sz="2000" dirty="0"/>
              <a:t> – 11x – 35 = 0;</a:t>
            </a: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01BAC3FE-55C9-ABAB-D34F-F6DFA26BB827}"/>
                  </a:ext>
                </a:extLst>
              </p:cNvPr>
              <p:cNvSpPr txBox="1"/>
              <p:nvPr/>
            </p:nvSpPr>
            <p:spPr>
              <a:xfrm>
                <a:off x="239842" y="3197396"/>
                <a:ext cx="7109086" cy="1825884"/>
              </a:xfrm>
              <a:prstGeom prst="rect">
                <a:avLst/>
              </a:prstGeom>
              <a:noFill/>
            </p:spPr>
            <p:txBody>
              <a:bodyPr wrap="square">
                <a:spAutoFit/>
              </a:bodyPr>
              <a:lstStyle/>
              <a:p>
                <a:pPr algn="just">
                  <a:lnSpc>
                    <a:spcPct val="150000"/>
                  </a:lnSpc>
                </a:pPr>
                <a:r>
                  <a:rPr lang="fr-FR" sz="2000" dirty="0">
                    <a:effectLst/>
                    <a:ea typeface="Times New Roman" panose="02020603050405020304" pitchFamily="18" charset="0"/>
                    <a:cs typeface="Times New Roman" panose="02020603050405020304" pitchFamily="18" charset="0"/>
                  </a:rPr>
                  <a:t>			</a:t>
                </a:r>
                <a14:m>
                  <m:oMath xmlns:m="http://schemas.openxmlformats.org/officeDocument/2006/math">
                    <m:r>
                      <a:rPr lang="fr-FR" sz="2000" i="0" smtClean="0">
                        <a:effectLst/>
                        <a:latin typeface="Cambria Math" panose="02040503050406030204" pitchFamily="18" charset="0"/>
                        <a:ea typeface="Times New Roman" panose="02020603050405020304" pitchFamily="18" charset="0"/>
                        <a:cs typeface="Times New Roman" panose="02020603050405020304" pitchFamily="18" charset="0"/>
                      </a:rPr>
                      <m:t>∆ =</m:t>
                    </m:r>
                    <m:sSup>
                      <m:sSupPr>
                        <m:ctrlPr>
                          <a:rPr lang="en-VN" sz="20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fr-FR" sz="2000" i="0">
                            <a:effectLst/>
                            <a:latin typeface="Cambria Math" panose="02040503050406030204" pitchFamily="18" charset="0"/>
                            <a:ea typeface="Times New Roman" panose="02020603050405020304" pitchFamily="18" charset="0"/>
                            <a:cs typeface="Times New Roman" panose="02020603050405020304" pitchFamily="18" charset="0"/>
                          </a:rPr>
                          <m:t>11</m:t>
                        </m:r>
                      </m:e>
                      <m:sup>
                        <m:r>
                          <a:rPr lang="fr-FR" sz="2000" i="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fr-FR" sz="2000" i="0">
                        <a:effectLst/>
                        <a:latin typeface="Cambria Math" panose="02040503050406030204" pitchFamily="18" charset="0"/>
                        <a:ea typeface="Times New Roman" panose="02020603050405020304" pitchFamily="18" charset="0"/>
                        <a:cs typeface="Times New Roman" panose="02020603050405020304" pitchFamily="18" charset="0"/>
                      </a:rPr>
                      <m:t>+4 . 6 . 35=961&gt;0</m:t>
                    </m:r>
                  </m:oMath>
                </a14:m>
                <a:endParaRPr lang="en-VN" sz="2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fr-FR" sz="2000" dirty="0" err="1">
                    <a:effectLst/>
                    <a:latin typeface="Arial" panose="020B0604020202020204" pitchFamily="34" charset="0"/>
                    <a:ea typeface="Times New Roman" panose="02020603050405020304" pitchFamily="18" charset="0"/>
                    <a:cs typeface="Arial" panose="020B0604020202020204" pitchFamily="34" charset="0"/>
                  </a:rPr>
                  <a:t>Phương</a:t>
                </a:r>
                <a:r>
                  <a:rPr lang="fr-FR" sz="2000" dirty="0">
                    <a:effectLst/>
                    <a:latin typeface="Arial" panose="020B0604020202020204" pitchFamily="34" charset="0"/>
                    <a:ea typeface="Times New Roman" panose="02020603050405020304" pitchFamily="18" charset="0"/>
                    <a:cs typeface="Arial" panose="020B0604020202020204" pitchFamily="34" charset="0"/>
                  </a:rPr>
                  <a:t> </a:t>
                </a:r>
                <a:r>
                  <a:rPr lang="fr-FR" sz="2000" dirty="0" err="1">
                    <a:effectLst/>
                    <a:latin typeface="Arial" panose="020B0604020202020204" pitchFamily="34" charset="0"/>
                    <a:ea typeface="Times New Roman" panose="02020603050405020304" pitchFamily="18" charset="0"/>
                    <a:cs typeface="Arial" panose="020B0604020202020204" pitchFamily="34" charset="0"/>
                  </a:rPr>
                  <a:t>trình</a:t>
                </a:r>
                <a:r>
                  <a:rPr lang="fr-FR" sz="2000" dirty="0">
                    <a:effectLst/>
                    <a:latin typeface="Arial" panose="020B0604020202020204" pitchFamily="34" charset="0"/>
                    <a:ea typeface="Times New Roman" panose="02020603050405020304" pitchFamily="18" charset="0"/>
                    <a:cs typeface="Arial" panose="020B0604020202020204" pitchFamily="34" charset="0"/>
                  </a:rPr>
                  <a:t> </a:t>
                </a:r>
                <a:r>
                  <a:rPr lang="fr-FR" sz="2000" dirty="0" err="1">
                    <a:effectLst/>
                    <a:latin typeface="Arial" panose="020B0604020202020204" pitchFamily="34" charset="0"/>
                    <a:ea typeface="Times New Roman" panose="02020603050405020304" pitchFamily="18" charset="0"/>
                    <a:cs typeface="Arial" panose="020B0604020202020204" pitchFamily="34" charset="0"/>
                  </a:rPr>
                  <a:t>có</a:t>
                </a:r>
                <a:r>
                  <a:rPr lang="fr-FR" sz="2000" dirty="0">
                    <a:effectLst/>
                    <a:latin typeface="Arial" panose="020B0604020202020204" pitchFamily="34" charset="0"/>
                    <a:ea typeface="Times New Roman" panose="02020603050405020304" pitchFamily="18" charset="0"/>
                    <a:cs typeface="Arial" panose="020B0604020202020204" pitchFamily="34" charset="0"/>
                  </a:rPr>
                  <a:t> </a:t>
                </a:r>
                <a:r>
                  <a:rPr lang="fr-FR" sz="2000" dirty="0" err="1">
                    <a:effectLst/>
                    <a:latin typeface="Arial" panose="020B0604020202020204" pitchFamily="34" charset="0"/>
                    <a:ea typeface="Times New Roman" panose="02020603050405020304" pitchFamily="18" charset="0"/>
                    <a:cs typeface="Arial" panose="020B0604020202020204" pitchFamily="34" charset="0"/>
                  </a:rPr>
                  <a:t>hai</a:t>
                </a:r>
                <a:r>
                  <a:rPr lang="fr-FR" sz="2000" dirty="0">
                    <a:effectLst/>
                    <a:latin typeface="Arial" panose="020B0604020202020204" pitchFamily="34" charset="0"/>
                    <a:ea typeface="Times New Roman" panose="02020603050405020304" pitchFamily="18" charset="0"/>
                    <a:cs typeface="Arial" panose="020B0604020202020204" pitchFamily="34" charset="0"/>
                  </a:rPr>
                  <a:t> </a:t>
                </a:r>
                <a:r>
                  <a:rPr lang="fr-FR" sz="2000" dirty="0" err="1">
                    <a:effectLst/>
                    <a:latin typeface="Arial" panose="020B0604020202020204" pitchFamily="34" charset="0"/>
                    <a:ea typeface="Times New Roman" panose="02020603050405020304" pitchFamily="18" charset="0"/>
                    <a:cs typeface="Arial" panose="020B0604020202020204" pitchFamily="34" charset="0"/>
                  </a:rPr>
                  <a:t>nghiệm</a:t>
                </a:r>
                <a:r>
                  <a:rPr lang="fr-FR" sz="2000" dirty="0">
                    <a:effectLst/>
                    <a:latin typeface="Arial" panose="020B0604020202020204" pitchFamily="34" charset="0"/>
                    <a:ea typeface="Times New Roman" panose="02020603050405020304" pitchFamily="18" charset="0"/>
                    <a:cs typeface="Arial" panose="020B0604020202020204" pitchFamily="34" charset="0"/>
                  </a:rPr>
                  <a:t> </a:t>
                </a:r>
                <a:r>
                  <a:rPr lang="fr-FR" sz="2000" dirty="0" err="1">
                    <a:effectLst/>
                    <a:latin typeface="Arial" panose="020B0604020202020204" pitchFamily="34" charset="0"/>
                    <a:ea typeface="Times New Roman" panose="02020603050405020304" pitchFamily="18" charset="0"/>
                    <a:cs typeface="Arial" panose="020B0604020202020204" pitchFamily="34" charset="0"/>
                  </a:rPr>
                  <a:t>phân</a:t>
                </a:r>
                <a:r>
                  <a:rPr lang="fr-FR" sz="2000" dirty="0">
                    <a:effectLst/>
                    <a:latin typeface="Arial" panose="020B0604020202020204" pitchFamily="34" charset="0"/>
                    <a:ea typeface="Times New Roman" panose="02020603050405020304" pitchFamily="18" charset="0"/>
                    <a:cs typeface="Arial" panose="020B0604020202020204" pitchFamily="34" charset="0"/>
                  </a:rPr>
                  <a:t> </a:t>
                </a:r>
                <a:r>
                  <a:rPr lang="fr-FR" sz="2000" dirty="0" err="1">
                    <a:effectLst/>
                    <a:latin typeface="Arial" panose="020B0604020202020204" pitchFamily="34" charset="0"/>
                    <a:ea typeface="Times New Roman" panose="02020603050405020304" pitchFamily="18" charset="0"/>
                    <a:cs typeface="Arial" panose="020B0604020202020204" pitchFamily="34" charset="0"/>
                  </a:rPr>
                  <a:t>biệt</a:t>
                </a:r>
                <a:r>
                  <a:rPr lang="fr-FR" sz="2000" dirty="0">
                    <a:effectLst/>
                    <a:latin typeface="Arial" panose="020B0604020202020204" pitchFamily="34" charset="0"/>
                    <a:ea typeface="Times New Roman" panose="02020603050405020304" pitchFamily="18" charset="0"/>
                    <a:cs typeface="Arial" panose="020B0604020202020204" pitchFamily="34" charset="0"/>
                  </a:rPr>
                  <a:t> </a:t>
                </a:r>
              </a:p>
              <a:p>
                <a:pPr algn="ctr">
                  <a:lnSpc>
                    <a:spcPct val="150000"/>
                  </a:lnSpc>
                </a:pPr>
                <a14:m>
                  <m:oMath xmlns:m="http://schemas.openxmlformats.org/officeDocument/2006/math">
                    <m:sSub>
                      <m:sSubPr>
                        <m:ctrlPr>
                          <a:rPr lang="en-VN" sz="2400" i="1" smtClean="0">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fr-FR" sz="2400" i="0">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x</m:t>
                        </m:r>
                      </m:e>
                      <m:sub>
                        <m:r>
                          <a:rPr lang="fr-FR" sz="2400" i="0">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1</m:t>
                        </m:r>
                      </m:sub>
                    </m:sSub>
                    <m:r>
                      <a:rPr lang="fr-FR" sz="2400" i="0">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VN" sz="24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2400" i="0">
                            <a:effectLst/>
                            <a:latin typeface="Cambria Math" panose="02040503050406030204" pitchFamily="18" charset="0"/>
                            <a:ea typeface="Times New Roman" panose="02020603050405020304" pitchFamily="18" charset="0"/>
                            <a:cs typeface="Times New Roman" panose="02020603050405020304" pitchFamily="18" charset="0"/>
                          </a:rPr>
                          <m:t>11+</m:t>
                        </m:r>
                        <m:rad>
                          <m:radPr>
                            <m:degHide m:val="on"/>
                            <m:ctrlPr>
                              <a:rPr lang="en-VN" sz="2400" i="1">
                                <a:effectLst/>
                                <a:latin typeface="Cambria Math" panose="02040503050406030204" pitchFamily="18" charset="0"/>
                                <a:ea typeface="Times New Roman" panose="02020603050405020304" pitchFamily="18" charset="0"/>
                                <a:cs typeface="Times New Roman" panose="02020603050405020304" pitchFamily="18" charset="0"/>
                              </a:rPr>
                            </m:ctrlPr>
                          </m:radPr>
                          <m:deg/>
                          <m:e>
                            <m:r>
                              <a:rPr lang="fr-FR" sz="2400" i="0">
                                <a:effectLst/>
                                <a:latin typeface="Cambria Math" panose="02040503050406030204" pitchFamily="18" charset="0"/>
                                <a:ea typeface="Times New Roman" panose="02020603050405020304" pitchFamily="18" charset="0"/>
                                <a:cs typeface="Times New Roman" panose="02020603050405020304" pitchFamily="18" charset="0"/>
                              </a:rPr>
                              <m:t>961</m:t>
                            </m:r>
                          </m:e>
                        </m:rad>
                      </m:num>
                      <m:den>
                        <m:r>
                          <a:rPr lang="fr-FR" sz="2400" i="0">
                            <a:effectLst/>
                            <a:latin typeface="Cambria Math" panose="02040503050406030204" pitchFamily="18" charset="0"/>
                            <a:ea typeface="Times New Roman" panose="02020603050405020304" pitchFamily="18" charset="0"/>
                            <a:cs typeface="Times New Roman" panose="02020603050405020304" pitchFamily="18" charset="0"/>
                          </a:rPr>
                          <m:t>12</m:t>
                        </m:r>
                      </m:den>
                    </m:f>
                    <m:r>
                      <a:rPr lang="fr-FR" sz="2400" i="0">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fr-FR" sz="22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f>
                      <m:fPr>
                        <m:ctrlPr>
                          <a:rPr lang="en-VN" sz="2200" i="1" smtClean="0">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2200" i="0">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7</m:t>
                        </m:r>
                      </m:num>
                      <m:den>
                        <m:r>
                          <a:rPr lang="fr-FR" sz="2200" i="0">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2</m:t>
                        </m:r>
                      </m:den>
                    </m:f>
                    <m:r>
                      <a:rPr lang="fr-FR" sz="2200" i="0">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fr-FR" sz="20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sSub>
                      <m:sSubPr>
                        <m:ctrlPr>
                          <a:rPr lang="en-VN" sz="2400" i="1" smtClean="0">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fr-FR" sz="2400" i="0">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x</m:t>
                        </m:r>
                      </m:e>
                      <m:sub>
                        <m:r>
                          <a:rPr lang="fr-FR" sz="2400" i="0">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2</m:t>
                        </m:r>
                      </m:sub>
                    </m:sSub>
                    <m:r>
                      <a:rPr lang="fr-FR" sz="2400" i="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VN" sz="24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2400" i="0">
                            <a:effectLst/>
                            <a:latin typeface="Cambria Math" panose="02040503050406030204" pitchFamily="18" charset="0"/>
                            <a:ea typeface="Times New Roman" panose="02020603050405020304" pitchFamily="18" charset="0"/>
                            <a:cs typeface="Times New Roman" panose="02020603050405020304" pitchFamily="18" charset="0"/>
                          </a:rPr>
                          <m:t>−11−</m:t>
                        </m:r>
                        <m:rad>
                          <m:radPr>
                            <m:degHide m:val="on"/>
                            <m:ctrlPr>
                              <a:rPr lang="en-VN" sz="2400" i="1">
                                <a:effectLst/>
                                <a:latin typeface="Cambria Math" panose="02040503050406030204" pitchFamily="18" charset="0"/>
                                <a:ea typeface="Times New Roman" panose="02020603050405020304" pitchFamily="18" charset="0"/>
                                <a:cs typeface="Times New Roman" panose="02020603050405020304" pitchFamily="18" charset="0"/>
                              </a:rPr>
                            </m:ctrlPr>
                          </m:radPr>
                          <m:deg/>
                          <m:e>
                            <m:r>
                              <a:rPr lang="fr-FR" sz="2400" i="0">
                                <a:effectLst/>
                                <a:latin typeface="Cambria Math" panose="02040503050406030204" pitchFamily="18" charset="0"/>
                                <a:ea typeface="Times New Roman" panose="02020603050405020304" pitchFamily="18" charset="0"/>
                                <a:cs typeface="Times New Roman" panose="02020603050405020304" pitchFamily="18" charset="0"/>
                              </a:rPr>
                              <m:t>961</m:t>
                            </m:r>
                          </m:e>
                        </m:rad>
                      </m:num>
                      <m:den>
                        <m:r>
                          <a:rPr lang="fr-FR" sz="2400" i="0">
                            <a:effectLst/>
                            <a:latin typeface="Cambria Math" panose="02040503050406030204" pitchFamily="18" charset="0"/>
                            <a:ea typeface="Times New Roman" panose="02020603050405020304" pitchFamily="18" charset="0"/>
                            <a:cs typeface="Times New Roman" panose="02020603050405020304" pitchFamily="18" charset="0"/>
                          </a:rPr>
                          <m:t>12</m:t>
                        </m:r>
                      </m:den>
                    </m:f>
                    <m:r>
                      <a:rPr lang="fr-FR" sz="2400" i="0">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VN" sz="2400" i="1" smtClean="0">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2400" i="0">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−5</m:t>
                        </m:r>
                      </m:num>
                      <m:den>
                        <m:r>
                          <a:rPr lang="fr-FR" sz="2400" i="0">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3</m:t>
                        </m:r>
                      </m:den>
                    </m:f>
                  </m:oMath>
                </a14:m>
                <a:r>
                  <a:rPr lang="fr-FR" sz="2200" dirty="0">
                    <a:effectLst/>
                    <a:latin typeface="Arial" panose="020B0604020202020204" pitchFamily="34" charset="0"/>
                    <a:ea typeface="Times New Roman" panose="02020603050405020304" pitchFamily="18" charset="0"/>
                    <a:cs typeface="Arial" panose="020B0604020202020204" pitchFamily="34" charset="0"/>
                  </a:rPr>
                  <a:t>.</a:t>
                </a:r>
                <a:endParaRPr lang="en-VN" sz="22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9" name="TextBox 8">
                <a:extLst>
                  <a:ext uri="{FF2B5EF4-FFF2-40B4-BE49-F238E27FC236}">
                    <a16:creationId xmlns:a16="http://schemas.microsoft.com/office/drawing/2014/main" id="{01BAC3FE-55C9-ABAB-D34F-F6DFA26BB827}"/>
                  </a:ext>
                </a:extLst>
              </p:cNvPr>
              <p:cNvSpPr txBox="1">
                <a:spLocks noRot="1" noChangeAspect="1" noMove="1" noResize="1" noEditPoints="1" noAdjustHandles="1" noChangeArrowheads="1" noChangeShapeType="1" noTextEdit="1"/>
              </p:cNvSpPr>
              <p:nvPr/>
            </p:nvSpPr>
            <p:spPr>
              <a:xfrm>
                <a:off x="239842" y="3197396"/>
                <a:ext cx="7109086" cy="1825884"/>
              </a:xfrm>
              <a:prstGeom prst="rect">
                <a:avLst/>
              </a:prstGeom>
              <a:blipFill>
                <a:blip r:embed="rId3"/>
                <a:stretch>
                  <a:fillRect l="-857" b="-1003"/>
                </a:stretch>
              </a:blipFill>
            </p:spPr>
            <p:txBody>
              <a:bodyPr/>
              <a:lstStyle/>
              <a:p>
                <a:r>
                  <a:rPr lang="en-US">
                    <a:noFill/>
                  </a:rPr>
                  <a:t> </a:t>
                </a:r>
              </a:p>
            </p:txBody>
          </p:sp>
        </mc:Fallback>
      </mc:AlternateContent>
      <p:pic>
        <p:nvPicPr>
          <p:cNvPr id="8" name="Picture 7"/>
          <p:cNvPicPr>
            <a:picLocks noChangeAspect="1"/>
          </p:cNvPicPr>
          <p:nvPr/>
        </p:nvPicPr>
        <p:blipFill>
          <a:blip r:embed="rId4"/>
          <a:stretch>
            <a:fillRect/>
          </a:stretch>
        </p:blipFill>
        <p:spPr>
          <a:xfrm>
            <a:off x="8373889" y="234608"/>
            <a:ext cx="530267" cy="860410"/>
          </a:xfrm>
          <a:prstGeom prst="rect">
            <a:avLst/>
          </a:prstGeom>
        </p:spPr>
      </p:pic>
    </p:spTree>
    <p:extLst>
      <p:ext uri="{BB962C8B-B14F-4D97-AF65-F5344CB8AC3E}">
        <p14:creationId xmlns:p14="http://schemas.microsoft.com/office/powerpoint/2010/main" val="669156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wipe(up)">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wipe(up)">
                                      <p:cBhvr>
                                        <p:cTn id="22" dur="500"/>
                                        <p:tgtEl>
                                          <p:spTgt spid="6">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9">
                                            <p:txEl>
                                              <p:pRg st="0" end="0"/>
                                            </p:txEl>
                                          </p:spTgt>
                                        </p:tgtEl>
                                        <p:attrNameLst>
                                          <p:attrName>style.visibility</p:attrName>
                                        </p:attrNameLst>
                                      </p:cBhvr>
                                      <p:to>
                                        <p:strVal val="visible"/>
                                      </p:to>
                                    </p:set>
                                    <p:animEffect transition="in" filter="randombar(horizontal)">
                                      <p:cBhvr>
                                        <p:cTn id="32" dur="500"/>
                                        <p:tgtEl>
                                          <p:spTgt spid="9">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9">
                                            <p:txEl>
                                              <p:pRg st="1" end="1"/>
                                            </p:txEl>
                                          </p:spTgt>
                                        </p:tgtEl>
                                        <p:attrNameLst>
                                          <p:attrName>style.visibility</p:attrName>
                                        </p:attrNameLst>
                                      </p:cBhvr>
                                      <p:to>
                                        <p:strVal val="visible"/>
                                      </p:to>
                                    </p:set>
                                    <p:animEffect transition="in" filter="randombar(horizontal)">
                                      <p:cBhvr>
                                        <p:cTn id="37" dur="500"/>
                                        <p:tgtEl>
                                          <p:spTgt spid="9">
                                            <p:txEl>
                                              <p:pRg st="1" end="1"/>
                                            </p:txEl>
                                          </p:spTgt>
                                        </p:tgtEl>
                                      </p:cBhvr>
                                    </p:animEffect>
                                  </p:childTnLst>
                                </p:cTn>
                              </p:par>
                              <p:par>
                                <p:cTn id="38" presetID="14" presetClass="entr" presetSubtype="10" fill="hold" nodeType="withEffect">
                                  <p:stCondLst>
                                    <p:cond delay="0"/>
                                  </p:stCondLst>
                                  <p:childTnLst>
                                    <p:set>
                                      <p:cBhvr>
                                        <p:cTn id="39" dur="1" fill="hold">
                                          <p:stCondLst>
                                            <p:cond delay="0"/>
                                          </p:stCondLst>
                                        </p:cTn>
                                        <p:tgtEl>
                                          <p:spTgt spid="9">
                                            <p:txEl>
                                              <p:pRg st="2" end="2"/>
                                            </p:txEl>
                                          </p:spTgt>
                                        </p:tgtEl>
                                        <p:attrNameLst>
                                          <p:attrName>style.visibility</p:attrName>
                                        </p:attrNameLst>
                                      </p:cBhvr>
                                      <p:to>
                                        <p:strVal val="visible"/>
                                      </p:to>
                                    </p:set>
                                    <p:animEffect transition="in" filter="randombar(horizontal)">
                                      <p:cBhvr>
                                        <p:cTn id="40"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Lst>
  </p:timing>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92CA069-D196-4A27-C6C8-CF108BAC9A68}"/>
              </a:ext>
            </a:extLst>
          </p:cNvPr>
          <p:cNvSpPr txBox="1"/>
          <p:nvPr/>
        </p:nvSpPr>
        <p:spPr>
          <a:xfrm>
            <a:off x="725655" y="1072858"/>
            <a:ext cx="2893102" cy="430887"/>
          </a:xfrm>
          <a:prstGeom prst="rect">
            <a:avLst/>
          </a:prstGeom>
          <a:noFill/>
        </p:spPr>
        <p:txBody>
          <a:bodyPr wrap="square">
            <a:spAutoFit/>
          </a:bodyPr>
          <a:lstStyle/>
          <a:p>
            <a:r>
              <a:rPr lang="en-VN" sz="2200" dirty="0">
                <a:solidFill>
                  <a:srgbClr val="FF0000"/>
                </a:solidFill>
                <a:latin typeface="Arial" panose="020B0604020202020204" pitchFamily="34" charset="0"/>
                <a:cs typeface="Arial" panose="020B0604020202020204" pitchFamily="34" charset="0"/>
              </a:rPr>
              <a:t>c) </a:t>
            </a:r>
            <a:r>
              <a:rPr lang="en-VN" sz="2200" dirty="0">
                <a:latin typeface="Arial" panose="020B0604020202020204" pitchFamily="34" charset="0"/>
                <a:cs typeface="Arial" panose="020B0604020202020204" pitchFamily="34" charset="0"/>
              </a:rPr>
              <a:t>16y</a:t>
            </a:r>
            <a:r>
              <a:rPr lang="en-VN" sz="2200" baseline="30000" dirty="0">
                <a:latin typeface="Arial" panose="020B0604020202020204" pitchFamily="34" charset="0"/>
                <a:cs typeface="Arial" panose="020B0604020202020204" pitchFamily="34" charset="0"/>
              </a:rPr>
              <a:t>2</a:t>
            </a:r>
            <a:r>
              <a:rPr lang="en-VN" sz="2200" dirty="0">
                <a:latin typeface="Arial" panose="020B0604020202020204" pitchFamily="34" charset="0"/>
                <a:cs typeface="Arial" panose="020B0604020202020204" pitchFamily="34" charset="0"/>
              </a:rPr>
              <a:t> + 24y + 9 = 0;</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BEF6E78D-6E71-1C25-3323-FC59DE0690C2}"/>
                  </a:ext>
                </a:extLst>
              </p:cNvPr>
              <p:cNvSpPr txBox="1"/>
              <p:nvPr/>
            </p:nvSpPr>
            <p:spPr>
              <a:xfrm>
                <a:off x="755144" y="1656985"/>
                <a:ext cx="7585999" cy="1351780"/>
              </a:xfrm>
              <a:prstGeom prst="rect">
                <a:avLst/>
              </a:prstGeom>
              <a:noFill/>
            </p:spPr>
            <p:txBody>
              <a:bodyPr wrap="square">
                <a:spAutoFit/>
              </a:bodyPr>
              <a:lstStyle/>
              <a:p>
                <a:pPr algn="just">
                  <a:lnSpc>
                    <a:spcPct val="150000"/>
                  </a:lnSpc>
                  <a:spcAft>
                    <a:spcPts val="800"/>
                  </a:spcAft>
                </a:pPr>
                <a:r>
                  <a:rPr lang="fr-FR" sz="2200" dirty="0" err="1">
                    <a:effectLst/>
                    <a:latin typeface="Arial" panose="020B0604020202020204" pitchFamily="34" charset="0"/>
                    <a:ea typeface="Times New Roman" panose="02020603050405020304" pitchFamily="18" charset="0"/>
                    <a:cs typeface="Arial" panose="020B0604020202020204" pitchFamily="34" charset="0"/>
                  </a:rPr>
                  <a:t>Vì</a:t>
                </a:r>
                <a:r>
                  <a:rPr lang="fr-FR" sz="22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fr-FR" sz="2200" i="0" smtClean="0">
                        <a:effectLst/>
                        <a:latin typeface="Cambria Math" panose="02040503050406030204" pitchFamily="18" charset="0"/>
                        <a:ea typeface="Times New Roman" panose="02020603050405020304" pitchFamily="18" charset="0"/>
                        <a:cs typeface="Times New Roman" panose="02020603050405020304" pitchFamily="18" charset="0"/>
                      </a:rPr>
                      <m:t>∆ =</m:t>
                    </m:r>
                    <m:sSup>
                      <m:sSupPr>
                        <m:ctrlPr>
                          <a:rPr lang="en-VN" sz="22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fr-FR" sz="2200" i="0" smtClean="0">
                            <a:effectLst/>
                            <a:latin typeface="Cambria Math" panose="02040503050406030204" pitchFamily="18" charset="0"/>
                            <a:ea typeface="Times New Roman" panose="02020603050405020304" pitchFamily="18" charset="0"/>
                            <a:cs typeface="Times New Roman" panose="02020603050405020304" pitchFamily="18" charset="0"/>
                          </a:rPr>
                          <m:t>24</m:t>
                        </m:r>
                      </m:e>
                      <m:sup>
                        <m:r>
                          <a:rPr lang="fr-FR" sz="2200" i="0" smtClean="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fr-FR" sz="2200" i="0" smtClean="0">
                        <a:effectLst/>
                        <a:latin typeface="Cambria Math" panose="02040503050406030204" pitchFamily="18" charset="0"/>
                        <a:ea typeface="Times New Roman" panose="02020603050405020304" pitchFamily="18" charset="0"/>
                        <a:cs typeface="Times New Roman" panose="02020603050405020304" pitchFamily="18" charset="0"/>
                      </a:rPr>
                      <m:t>−4. 16 . 9=0</m:t>
                    </m:r>
                  </m:oMath>
                </a14:m>
                <a:r>
                  <a:rPr lang="fr-FR" sz="2200" dirty="0">
                    <a:effectLst/>
                    <a:latin typeface="Arial" panose="020B0604020202020204" pitchFamily="34" charset="0"/>
                    <a:ea typeface="Times New Roman" panose="02020603050405020304" pitchFamily="18" charset="0"/>
                    <a:cs typeface="Arial" panose="020B0604020202020204" pitchFamily="34" charset="0"/>
                  </a:rPr>
                  <a:t> </a:t>
                </a:r>
                <a:r>
                  <a:rPr lang="fr-FR" sz="2200" dirty="0" err="1">
                    <a:effectLst/>
                    <a:latin typeface="Arial" panose="020B0604020202020204" pitchFamily="34" charset="0"/>
                    <a:ea typeface="Times New Roman" panose="02020603050405020304" pitchFamily="18" charset="0"/>
                    <a:cs typeface="Arial" panose="020B0604020202020204" pitchFamily="34" charset="0"/>
                  </a:rPr>
                  <a:t>nên</a:t>
                </a:r>
                <a:r>
                  <a:rPr lang="fr-FR" sz="2200" dirty="0">
                    <a:effectLst/>
                    <a:latin typeface="Arial" panose="020B0604020202020204" pitchFamily="34" charset="0"/>
                    <a:ea typeface="Times New Roman" panose="02020603050405020304" pitchFamily="18" charset="0"/>
                    <a:cs typeface="Arial" panose="020B0604020202020204" pitchFamily="34" charset="0"/>
                  </a:rPr>
                  <a:t> </a:t>
                </a:r>
                <a:r>
                  <a:rPr lang="fr-FR" sz="2200" dirty="0" err="1">
                    <a:effectLst/>
                    <a:latin typeface="Arial" panose="020B0604020202020204" pitchFamily="34" charset="0"/>
                    <a:ea typeface="Times New Roman" panose="02020603050405020304" pitchFamily="18" charset="0"/>
                    <a:cs typeface="Arial" panose="020B0604020202020204" pitchFamily="34" charset="0"/>
                  </a:rPr>
                  <a:t>phương</a:t>
                </a:r>
                <a:r>
                  <a:rPr lang="fr-FR" sz="2200" dirty="0">
                    <a:effectLst/>
                    <a:latin typeface="Arial" panose="020B0604020202020204" pitchFamily="34" charset="0"/>
                    <a:ea typeface="Times New Roman" panose="02020603050405020304" pitchFamily="18" charset="0"/>
                    <a:cs typeface="Arial" panose="020B0604020202020204" pitchFamily="34" charset="0"/>
                  </a:rPr>
                  <a:t> </a:t>
                </a:r>
                <a:r>
                  <a:rPr lang="fr-FR" sz="2200" dirty="0" err="1">
                    <a:effectLst/>
                    <a:latin typeface="Arial" panose="020B0604020202020204" pitchFamily="34" charset="0"/>
                    <a:ea typeface="Times New Roman" panose="02020603050405020304" pitchFamily="18" charset="0"/>
                    <a:cs typeface="Arial" panose="020B0604020202020204" pitchFamily="34" charset="0"/>
                  </a:rPr>
                  <a:t>trình</a:t>
                </a:r>
                <a:r>
                  <a:rPr lang="fr-FR" sz="2200" dirty="0">
                    <a:effectLst/>
                    <a:latin typeface="Arial" panose="020B0604020202020204" pitchFamily="34" charset="0"/>
                    <a:ea typeface="Times New Roman" panose="02020603050405020304" pitchFamily="18" charset="0"/>
                    <a:cs typeface="Arial" panose="020B0604020202020204" pitchFamily="34" charset="0"/>
                  </a:rPr>
                  <a:t> </a:t>
                </a:r>
                <a:r>
                  <a:rPr lang="fr-FR" sz="2200" dirty="0" err="1">
                    <a:effectLst/>
                    <a:latin typeface="Arial" panose="020B0604020202020204" pitchFamily="34" charset="0"/>
                    <a:ea typeface="Times New Roman" panose="02020603050405020304" pitchFamily="18" charset="0"/>
                    <a:cs typeface="Arial" panose="020B0604020202020204" pitchFamily="34" charset="0"/>
                  </a:rPr>
                  <a:t>có</a:t>
                </a:r>
                <a:r>
                  <a:rPr lang="fr-FR" sz="2200" dirty="0">
                    <a:effectLst/>
                    <a:latin typeface="Arial" panose="020B0604020202020204" pitchFamily="34" charset="0"/>
                    <a:ea typeface="Times New Roman" panose="02020603050405020304" pitchFamily="18" charset="0"/>
                    <a:cs typeface="Arial" panose="020B0604020202020204" pitchFamily="34" charset="0"/>
                  </a:rPr>
                  <a:t> nghiệm </a:t>
                </a:r>
                <a:r>
                  <a:rPr lang="fr-FR" sz="2200" dirty="0" err="1">
                    <a:effectLst/>
                    <a:latin typeface="Arial" panose="020B0604020202020204" pitchFamily="34" charset="0"/>
                    <a:ea typeface="Times New Roman" panose="02020603050405020304" pitchFamily="18" charset="0"/>
                    <a:cs typeface="Arial" panose="020B0604020202020204" pitchFamily="34" charset="0"/>
                  </a:rPr>
                  <a:t>kép</a:t>
                </a:r>
                <a:r>
                  <a:rPr lang="fr-FR" sz="22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sSub>
                      <m:sSubPr>
                        <m:ctrlPr>
                          <a:rPr lang="en-VN" sz="24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fr-FR" sz="2400" i="0" smtClean="0">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y</m:t>
                        </m:r>
                      </m:e>
                      <m:sub>
                        <m:r>
                          <a:rPr lang="fr-FR" sz="2400" i="0" smtClean="0">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1</m:t>
                        </m:r>
                      </m:sub>
                    </m:sSub>
                    <m:r>
                      <a:rPr lang="fr-FR" sz="2400" i="0" smtClean="0">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 </m:t>
                    </m:r>
                    <m:sSub>
                      <m:sSubPr>
                        <m:ctrlPr>
                          <a:rPr lang="en-VN" sz="24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fr-FR" sz="2400" i="0" smtClean="0">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y</m:t>
                        </m:r>
                      </m:e>
                      <m:sub>
                        <m:r>
                          <a:rPr lang="fr-FR" sz="2400" i="0" smtClean="0">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2</m:t>
                        </m:r>
                      </m:sub>
                    </m:sSub>
                    <m:r>
                      <a:rPr lang="fr-FR" sz="2400" i="0" smtClean="0">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VN" sz="24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2400" i="0" smtClean="0">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−3</m:t>
                        </m:r>
                      </m:num>
                      <m:den>
                        <m:r>
                          <a:rPr lang="fr-FR" sz="2400" i="0" smtClean="0">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4</m:t>
                        </m:r>
                      </m:den>
                    </m:f>
                  </m:oMath>
                </a14:m>
                <a:r>
                  <a:rPr lang="fr-FR" sz="2200" dirty="0">
                    <a:effectLst/>
                    <a:latin typeface="Arial" panose="020B0604020202020204" pitchFamily="34" charset="0"/>
                    <a:ea typeface="Times New Roman" panose="02020603050405020304" pitchFamily="18" charset="0"/>
                    <a:cs typeface="Arial" panose="020B0604020202020204" pitchFamily="34" charset="0"/>
                  </a:rPr>
                  <a:t>.</a:t>
                </a:r>
                <a:endParaRPr lang="en-VN" sz="22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4" name="TextBox 3">
                <a:extLst>
                  <a:ext uri="{FF2B5EF4-FFF2-40B4-BE49-F238E27FC236}">
                    <a16:creationId xmlns:a16="http://schemas.microsoft.com/office/drawing/2014/main" id="{BEF6E78D-6E71-1C25-3323-FC59DE0690C2}"/>
                  </a:ext>
                </a:extLst>
              </p:cNvPr>
              <p:cNvSpPr txBox="1">
                <a:spLocks noRot="1" noChangeAspect="1" noMove="1" noResize="1" noEditPoints="1" noAdjustHandles="1" noChangeArrowheads="1" noChangeShapeType="1" noTextEdit="1"/>
              </p:cNvSpPr>
              <p:nvPr/>
            </p:nvSpPr>
            <p:spPr>
              <a:xfrm>
                <a:off x="755144" y="1656985"/>
                <a:ext cx="7585999" cy="1351780"/>
              </a:xfrm>
              <a:prstGeom prst="rect">
                <a:avLst/>
              </a:prstGeom>
              <a:blipFill>
                <a:blip r:embed="rId2"/>
                <a:stretch>
                  <a:fillRect l="-1045" r="-10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FA52EDEE-5455-D451-6268-24E34CCEA08F}"/>
                  </a:ext>
                </a:extLst>
              </p:cNvPr>
              <p:cNvSpPr txBox="1"/>
              <p:nvPr/>
            </p:nvSpPr>
            <p:spPr>
              <a:xfrm>
                <a:off x="755144" y="4129787"/>
                <a:ext cx="7783643" cy="430887"/>
              </a:xfrm>
              <a:prstGeom prst="rect">
                <a:avLst/>
              </a:prstGeom>
              <a:noFill/>
            </p:spPr>
            <p:txBody>
              <a:bodyPr wrap="square">
                <a:spAutoFit/>
              </a:bodyPr>
              <a:lstStyle/>
              <a:p>
                <a:pPr>
                  <a:spcAft>
                    <a:spcPts val="800"/>
                  </a:spcAft>
                </a:pPr>
                <a:r>
                  <a:rPr lang="fr-FR" sz="2200" dirty="0" err="1">
                    <a:effectLst/>
                    <a:latin typeface="Arial" panose="020B0604020202020204" pitchFamily="34" charset="0"/>
                    <a:ea typeface="Times New Roman" panose="02020603050405020304" pitchFamily="18" charset="0"/>
                    <a:cs typeface="Arial" panose="020B0604020202020204" pitchFamily="34" charset="0"/>
                  </a:rPr>
                  <a:t>Vì</a:t>
                </a:r>
                <a:r>
                  <a:rPr lang="fr-FR" sz="22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fr-FR" sz="2200" i="0" smtClean="0">
                        <a:effectLst/>
                        <a:latin typeface="Cambria Math" panose="02040503050406030204" pitchFamily="18" charset="0"/>
                        <a:ea typeface="Times New Roman" panose="02020603050405020304" pitchFamily="18" charset="0"/>
                        <a:cs typeface="Times New Roman" panose="02020603050405020304" pitchFamily="18" charset="0"/>
                      </a:rPr>
                      <m:t>∆ = </m:t>
                    </m:r>
                    <m:sSup>
                      <m:sSupPr>
                        <m:ctrlPr>
                          <a:rPr lang="en-VN" sz="22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fr-FR" sz="2200" i="0" smtClean="0">
                            <a:effectLst/>
                            <a:latin typeface="Cambria Math" panose="02040503050406030204" pitchFamily="18" charset="0"/>
                            <a:ea typeface="Times New Roman" panose="02020603050405020304" pitchFamily="18" charset="0"/>
                            <a:cs typeface="Times New Roman" panose="02020603050405020304" pitchFamily="18" charset="0"/>
                          </a:rPr>
                          <m:t>5</m:t>
                        </m:r>
                      </m:e>
                      <m:sup>
                        <m:r>
                          <a:rPr lang="fr-FR" sz="2200" i="0" smtClean="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fr-FR" sz="2200" i="0" smtClean="0">
                        <a:effectLst/>
                        <a:latin typeface="Cambria Math" panose="02040503050406030204" pitchFamily="18" charset="0"/>
                        <a:ea typeface="Times New Roman" panose="02020603050405020304" pitchFamily="18" charset="0"/>
                        <a:cs typeface="Times New Roman" panose="02020603050405020304" pitchFamily="18" charset="0"/>
                      </a:rPr>
                      <m:t>−4 . 3 . 3=−11&lt;0</m:t>
                    </m:r>
                  </m:oMath>
                </a14:m>
                <a:r>
                  <a:rPr lang="fr-FR" sz="2200" dirty="0">
                    <a:effectLst/>
                    <a:latin typeface="Arial" panose="020B0604020202020204" pitchFamily="34" charset="0"/>
                    <a:ea typeface="Times New Roman" panose="02020603050405020304" pitchFamily="18" charset="0"/>
                    <a:cs typeface="Arial" panose="020B0604020202020204" pitchFamily="34" charset="0"/>
                  </a:rPr>
                  <a:t> </a:t>
                </a:r>
                <a:r>
                  <a:rPr lang="fr-FR" sz="2200" dirty="0" err="1">
                    <a:effectLst/>
                    <a:latin typeface="Arial" panose="020B0604020202020204" pitchFamily="34" charset="0"/>
                    <a:ea typeface="Times New Roman" panose="02020603050405020304" pitchFamily="18" charset="0"/>
                    <a:cs typeface="Arial" panose="020B0604020202020204" pitchFamily="34" charset="0"/>
                  </a:rPr>
                  <a:t>nên</a:t>
                </a:r>
                <a:r>
                  <a:rPr lang="fr-FR" sz="2200" dirty="0">
                    <a:effectLst/>
                    <a:latin typeface="Arial" panose="020B0604020202020204" pitchFamily="34" charset="0"/>
                    <a:ea typeface="Times New Roman" panose="02020603050405020304" pitchFamily="18" charset="0"/>
                    <a:cs typeface="Arial" panose="020B0604020202020204" pitchFamily="34" charset="0"/>
                  </a:rPr>
                  <a:t> </a:t>
                </a:r>
                <a:r>
                  <a:rPr lang="fr-FR" sz="2200"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phương</a:t>
                </a:r>
                <a:r>
                  <a:rPr lang="fr-FR" sz="22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fr-FR" sz="2200"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trình</a:t>
                </a:r>
                <a:r>
                  <a:rPr lang="fr-FR" sz="22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fr-FR" sz="2200"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vô</a:t>
                </a:r>
                <a:r>
                  <a:rPr lang="fr-FR" sz="22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fr-FR" sz="2200"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nghiệm</a:t>
                </a:r>
                <a:r>
                  <a:rPr lang="fr-FR" sz="22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a:t>
                </a:r>
                <a:endParaRPr lang="en-VN" sz="2200"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6" name="TextBox 5">
                <a:extLst>
                  <a:ext uri="{FF2B5EF4-FFF2-40B4-BE49-F238E27FC236}">
                    <a16:creationId xmlns:a16="http://schemas.microsoft.com/office/drawing/2014/main" id="{FA52EDEE-5455-D451-6268-24E34CCEA08F}"/>
                  </a:ext>
                </a:extLst>
              </p:cNvPr>
              <p:cNvSpPr txBox="1">
                <a:spLocks noRot="1" noChangeAspect="1" noMove="1" noResize="1" noEditPoints="1" noAdjustHandles="1" noChangeArrowheads="1" noChangeShapeType="1" noTextEdit="1"/>
              </p:cNvSpPr>
              <p:nvPr/>
            </p:nvSpPr>
            <p:spPr>
              <a:xfrm>
                <a:off x="755144" y="4129787"/>
                <a:ext cx="7783643" cy="430887"/>
              </a:xfrm>
              <a:prstGeom prst="rect">
                <a:avLst/>
              </a:prstGeom>
              <a:blipFill>
                <a:blip r:embed="rId3"/>
                <a:stretch>
                  <a:fillRect l="-1018" t="-7042" b="-29577"/>
                </a:stretch>
              </a:blipFill>
            </p:spPr>
            <p:txBody>
              <a:bodyPr/>
              <a:lstStyle/>
              <a:p>
                <a:r>
                  <a:rPr lang="en-US">
                    <a:noFill/>
                  </a:rPr>
                  <a:t> </a:t>
                </a:r>
              </a:p>
            </p:txBody>
          </p:sp>
        </mc:Fallback>
      </mc:AlternateContent>
      <p:sp>
        <p:nvSpPr>
          <p:cNvPr id="7" name="TextBox 6">
            <a:extLst>
              <a:ext uri="{FF2B5EF4-FFF2-40B4-BE49-F238E27FC236}">
                <a16:creationId xmlns:a16="http://schemas.microsoft.com/office/drawing/2014/main" id="{7058F6EA-664F-ADEA-1585-4749142DAA3D}"/>
              </a:ext>
            </a:extLst>
          </p:cNvPr>
          <p:cNvSpPr txBox="1"/>
          <p:nvPr/>
        </p:nvSpPr>
        <p:spPr>
          <a:xfrm>
            <a:off x="725655" y="3406943"/>
            <a:ext cx="2714471" cy="430887"/>
          </a:xfrm>
          <a:prstGeom prst="rect">
            <a:avLst/>
          </a:prstGeom>
          <a:noFill/>
        </p:spPr>
        <p:txBody>
          <a:bodyPr wrap="square">
            <a:spAutoFit/>
          </a:bodyPr>
          <a:lstStyle/>
          <a:p>
            <a:r>
              <a:rPr lang="en-VN" sz="2200" dirty="0">
                <a:solidFill>
                  <a:srgbClr val="FF0000"/>
                </a:solidFill>
                <a:latin typeface="Arial" panose="020B0604020202020204" pitchFamily="34" charset="0"/>
                <a:cs typeface="Arial" panose="020B0604020202020204" pitchFamily="34" charset="0"/>
              </a:rPr>
              <a:t>d) </a:t>
            </a:r>
            <a:r>
              <a:rPr lang="en-VN" sz="2200" dirty="0">
                <a:latin typeface="Arial" panose="020B0604020202020204" pitchFamily="34" charset="0"/>
                <a:cs typeface="Arial" panose="020B0604020202020204" pitchFamily="34" charset="0"/>
              </a:rPr>
              <a:t>3x</a:t>
            </a:r>
            <a:r>
              <a:rPr lang="en-VN" sz="2200" baseline="30000" dirty="0">
                <a:latin typeface="Arial" panose="020B0604020202020204" pitchFamily="34" charset="0"/>
                <a:cs typeface="Arial" panose="020B0604020202020204" pitchFamily="34" charset="0"/>
              </a:rPr>
              <a:t>2</a:t>
            </a:r>
            <a:r>
              <a:rPr lang="en-VN" sz="2200" dirty="0">
                <a:latin typeface="Arial" panose="020B0604020202020204" pitchFamily="34" charset="0"/>
                <a:cs typeface="Arial" panose="020B0604020202020204" pitchFamily="34" charset="0"/>
              </a:rPr>
              <a:t> + 5x + 3 = 0;</a:t>
            </a:r>
          </a:p>
        </p:txBody>
      </p:sp>
      <p:sp>
        <p:nvSpPr>
          <p:cNvPr id="8" name="Rectangle 7"/>
          <p:cNvSpPr/>
          <p:nvPr/>
        </p:nvSpPr>
        <p:spPr>
          <a:xfrm>
            <a:off x="0" y="0"/>
            <a:ext cx="9144000" cy="651013"/>
          </a:xfrm>
          <a:prstGeom prst="rect">
            <a:avLst/>
          </a:prstGeom>
          <a:solidFill>
            <a:srgbClr val="FFFCD4"/>
          </a:solidFill>
          <a:ln>
            <a:solidFill>
              <a:srgbClr val="FFFC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4"/>
          <a:stretch>
            <a:fillRect/>
          </a:stretch>
        </p:blipFill>
        <p:spPr>
          <a:xfrm>
            <a:off x="8178903" y="351114"/>
            <a:ext cx="530267" cy="860410"/>
          </a:xfrm>
          <a:prstGeom prst="rect">
            <a:avLst/>
          </a:prstGeom>
        </p:spPr>
      </p:pic>
    </p:spTree>
    <p:extLst>
      <p:ext uri="{BB962C8B-B14F-4D97-AF65-F5344CB8AC3E}">
        <p14:creationId xmlns:p14="http://schemas.microsoft.com/office/powerpoint/2010/main" val="2912366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Lst>
  </p:timing>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C2095771-41B7-61CE-F4DE-3BB2F72EAEB1}"/>
                  </a:ext>
                </a:extLst>
              </p:cNvPr>
              <p:cNvSpPr txBox="1"/>
              <p:nvPr/>
            </p:nvSpPr>
            <p:spPr>
              <a:xfrm>
                <a:off x="1256306" y="167469"/>
                <a:ext cx="2761939" cy="429092"/>
              </a:xfrm>
              <a:prstGeom prst="rect">
                <a:avLst/>
              </a:prstGeom>
              <a:noFill/>
            </p:spPr>
            <p:txBody>
              <a:bodyPr wrap="square">
                <a:spAutoFit/>
              </a:bodyPr>
              <a:lstStyle/>
              <a:p>
                <a:pPr algn="just"/>
                <a:r>
                  <a:rPr lang="en-VN" sz="2000" dirty="0">
                    <a:solidFill>
                      <a:srgbClr val="FF0000"/>
                    </a:solidFill>
                    <a:latin typeface="Arial" panose="020B0604020202020204" pitchFamily="34" charset="0"/>
                    <a:cs typeface="Arial" panose="020B0604020202020204" pitchFamily="34" charset="0"/>
                  </a:rPr>
                  <a:t>e) </a:t>
                </a:r>
                <a:r>
                  <a:rPr lang="en-VN" sz="2000" dirty="0">
                    <a:latin typeface="Arial" panose="020B0604020202020204" pitchFamily="34" charset="0"/>
                    <a:cs typeface="Arial" panose="020B0604020202020204" pitchFamily="34" charset="0"/>
                  </a:rPr>
                  <a:t>x</a:t>
                </a:r>
                <a:r>
                  <a:rPr lang="en-VN" sz="2000" baseline="30000" dirty="0">
                    <a:latin typeface="Arial" panose="020B0604020202020204" pitchFamily="34" charset="0"/>
                    <a:cs typeface="Arial" panose="020B0604020202020204" pitchFamily="34" charset="0"/>
                  </a:rPr>
                  <a:t>2</a:t>
                </a:r>
                <a:r>
                  <a:rPr lang="en-VN" sz="2000" dirty="0">
                    <a:latin typeface="Arial" panose="020B0604020202020204" pitchFamily="34" charset="0"/>
                    <a:cs typeface="Arial" panose="020B0604020202020204" pitchFamily="34" charset="0"/>
                  </a:rPr>
                  <a:t> - </a:t>
                </a:r>
                <a14:m>
                  <m:oMath xmlns:m="http://schemas.openxmlformats.org/officeDocument/2006/math">
                    <m:r>
                      <a:rPr lang="en-US" sz="2000" b="0" i="0" smtClean="0">
                        <a:latin typeface="Cambria Math" panose="02040503050406030204" pitchFamily="18" charset="0"/>
                      </a:rPr>
                      <m:t>2</m:t>
                    </m:r>
                    <m:rad>
                      <m:radPr>
                        <m:degHide m:val="on"/>
                        <m:ctrlPr>
                          <a:rPr lang="en-VN" sz="2000" i="1" smtClean="0">
                            <a:latin typeface="Cambria Math" panose="02040503050406030204" pitchFamily="18" charset="0"/>
                          </a:rPr>
                        </m:ctrlPr>
                      </m:radPr>
                      <m:deg/>
                      <m:e>
                        <m:r>
                          <a:rPr lang="en-US" sz="2000" b="0" i="0" smtClean="0">
                            <a:latin typeface="Cambria Math" panose="02040503050406030204" pitchFamily="18" charset="0"/>
                          </a:rPr>
                          <m:t>3</m:t>
                        </m:r>
                      </m:e>
                    </m:rad>
                  </m:oMath>
                </a14:m>
                <a:r>
                  <a:rPr lang="en-VN" sz="2000" dirty="0">
                    <a:latin typeface="Arial" panose="020B0604020202020204" pitchFamily="34" charset="0"/>
                    <a:cs typeface="Arial" panose="020B0604020202020204" pitchFamily="34" charset="0"/>
                  </a:rPr>
                  <a:t>x – 6 = 0;</a:t>
                </a:r>
              </a:p>
            </p:txBody>
          </p:sp>
        </mc:Choice>
        <mc:Fallback xmlns="">
          <p:sp>
            <p:nvSpPr>
              <p:cNvPr id="2" name="TextBox 1">
                <a:extLst>
                  <a:ext uri="{FF2B5EF4-FFF2-40B4-BE49-F238E27FC236}">
                    <a16:creationId xmlns:a16="http://schemas.microsoft.com/office/drawing/2014/main" id="{C2095771-41B7-61CE-F4DE-3BB2F72EAEB1}"/>
                  </a:ext>
                </a:extLst>
              </p:cNvPr>
              <p:cNvSpPr txBox="1">
                <a:spLocks noRot="1" noChangeAspect="1" noMove="1" noResize="1" noEditPoints="1" noAdjustHandles="1" noChangeArrowheads="1" noChangeShapeType="1" noTextEdit="1"/>
              </p:cNvSpPr>
              <p:nvPr/>
            </p:nvSpPr>
            <p:spPr>
              <a:xfrm>
                <a:off x="1256306" y="167469"/>
                <a:ext cx="2761939" cy="429092"/>
              </a:xfrm>
              <a:prstGeom prst="rect">
                <a:avLst/>
              </a:prstGeom>
              <a:blipFill>
                <a:blip r:embed="rId2"/>
                <a:stretch>
                  <a:fillRect l="-2208" b="-2394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C8A81985-9081-2F6A-3180-3552771951E8}"/>
                  </a:ext>
                </a:extLst>
              </p:cNvPr>
              <p:cNvSpPr txBox="1"/>
              <p:nvPr/>
            </p:nvSpPr>
            <p:spPr>
              <a:xfrm>
                <a:off x="1233806" y="2757782"/>
                <a:ext cx="3718811" cy="429092"/>
              </a:xfrm>
              <a:prstGeom prst="rect">
                <a:avLst/>
              </a:prstGeom>
              <a:noFill/>
            </p:spPr>
            <p:txBody>
              <a:bodyPr wrap="square">
                <a:spAutoFit/>
              </a:bodyPr>
              <a:lstStyle/>
              <a:p>
                <a:pPr algn="just"/>
                <a:r>
                  <a:rPr lang="en-VN" sz="2000" dirty="0">
                    <a:solidFill>
                      <a:srgbClr val="FF0000"/>
                    </a:solidFill>
                    <a:latin typeface="Arial" panose="020B0604020202020204" pitchFamily="34" charset="0"/>
                    <a:cs typeface="Arial" panose="020B0604020202020204" pitchFamily="34" charset="0"/>
                  </a:rPr>
                  <a:t>g) </a:t>
                </a:r>
                <a:r>
                  <a:rPr lang="en-VN" sz="2000" dirty="0">
                    <a:latin typeface="Arial" panose="020B0604020202020204" pitchFamily="34" charset="0"/>
                    <a:cs typeface="Arial" panose="020B0604020202020204" pitchFamily="34" charset="0"/>
                  </a:rPr>
                  <a:t>x</a:t>
                </a:r>
                <a:r>
                  <a:rPr lang="en-VN" sz="2000" baseline="30000" dirty="0">
                    <a:latin typeface="Arial" panose="020B0604020202020204" pitchFamily="34" charset="0"/>
                    <a:cs typeface="Arial" panose="020B0604020202020204" pitchFamily="34" charset="0"/>
                  </a:rPr>
                  <a:t>2</a:t>
                </a:r>
                <a:r>
                  <a:rPr lang="en-VN" sz="2000" dirty="0">
                    <a:latin typeface="Arial" panose="020B0604020202020204" pitchFamily="34" charset="0"/>
                    <a:cs typeface="Arial" panose="020B0604020202020204" pitchFamily="34" charset="0"/>
                  </a:rPr>
                  <a:t> – (2 + </a:t>
                </a:r>
                <a14:m>
                  <m:oMath xmlns:m="http://schemas.openxmlformats.org/officeDocument/2006/math">
                    <m:rad>
                      <m:radPr>
                        <m:degHide m:val="on"/>
                        <m:ctrlPr>
                          <a:rPr lang="en-VN" sz="2000" i="1">
                            <a:latin typeface="Cambria Math" panose="02040503050406030204" pitchFamily="18" charset="0"/>
                          </a:rPr>
                        </m:ctrlPr>
                      </m:radPr>
                      <m:deg/>
                      <m:e>
                        <m:r>
                          <a:rPr lang="en-US" sz="2000" i="0">
                            <a:latin typeface="Cambria Math" panose="02040503050406030204" pitchFamily="18" charset="0"/>
                          </a:rPr>
                          <m:t>3</m:t>
                        </m:r>
                      </m:e>
                    </m:rad>
                  </m:oMath>
                </a14:m>
                <a:r>
                  <a:rPr lang="en-VN" sz="2000" dirty="0">
                    <a:latin typeface="Arial" panose="020B0604020202020204" pitchFamily="34" charset="0"/>
                    <a:cs typeface="Arial" panose="020B0604020202020204" pitchFamily="34" charset="0"/>
                  </a:rPr>
                  <a:t>)x + </a:t>
                </a:r>
                <a14:m>
                  <m:oMath xmlns:m="http://schemas.openxmlformats.org/officeDocument/2006/math">
                    <m:r>
                      <a:rPr lang="en-US" sz="2000" i="0">
                        <a:latin typeface="Cambria Math" panose="02040503050406030204" pitchFamily="18" charset="0"/>
                      </a:rPr>
                      <m:t>2</m:t>
                    </m:r>
                    <m:rad>
                      <m:radPr>
                        <m:degHide m:val="on"/>
                        <m:ctrlPr>
                          <a:rPr lang="en-VN" sz="2000" i="1">
                            <a:latin typeface="Cambria Math" panose="02040503050406030204" pitchFamily="18" charset="0"/>
                          </a:rPr>
                        </m:ctrlPr>
                      </m:radPr>
                      <m:deg/>
                      <m:e>
                        <m:r>
                          <a:rPr lang="en-US" sz="2000" i="0">
                            <a:latin typeface="Cambria Math" panose="02040503050406030204" pitchFamily="18" charset="0"/>
                          </a:rPr>
                          <m:t>3</m:t>
                        </m:r>
                      </m:e>
                    </m:rad>
                  </m:oMath>
                </a14:m>
                <a:r>
                  <a:rPr lang="en-VN" sz="2000" dirty="0">
                    <a:latin typeface="Arial" panose="020B0604020202020204" pitchFamily="34" charset="0"/>
                    <a:cs typeface="Arial" panose="020B0604020202020204" pitchFamily="34" charset="0"/>
                  </a:rPr>
                  <a:t> = 0.</a:t>
                </a:r>
              </a:p>
            </p:txBody>
          </p:sp>
        </mc:Choice>
        <mc:Fallback xmlns="">
          <p:sp>
            <p:nvSpPr>
              <p:cNvPr id="3" name="TextBox 2">
                <a:extLst>
                  <a:ext uri="{FF2B5EF4-FFF2-40B4-BE49-F238E27FC236}">
                    <a16:creationId xmlns:a16="http://schemas.microsoft.com/office/drawing/2014/main" id="{C8A81985-9081-2F6A-3180-3552771951E8}"/>
                  </a:ext>
                </a:extLst>
              </p:cNvPr>
              <p:cNvSpPr txBox="1">
                <a:spLocks noRot="1" noChangeAspect="1" noMove="1" noResize="1" noEditPoints="1" noAdjustHandles="1" noChangeArrowheads="1" noChangeShapeType="1" noTextEdit="1"/>
              </p:cNvSpPr>
              <p:nvPr/>
            </p:nvSpPr>
            <p:spPr>
              <a:xfrm>
                <a:off x="1233806" y="2757782"/>
                <a:ext cx="3718811" cy="429092"/>
              </a:xfrm>
              <a:prstGeom prst="rect">
                <a:avLst/>
              </a:prstGeom>
              <a:blipFill>
                <a:blip r:embed="rId3"/>
                <a:stretch>
                  <a:fillRect l="-1639" b="-2394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BED81F7B-D43E-AD76-C393-A7BDF5D09BEC}"/>
                  </a:ext>
                </a:extLst>
              </p:cNvPr>
              <p:cNvSpPr txBox="1"/>
              <p:nvPr/>
            </p:nvSpPr>
            <p:spPr>
              <a:xfrm>
                <a:off x="1233806" y="588610"/>
                <a:ext cx="6852671" cy="1932773"/>
              </a:xfrm>
              <a:prstGeom prst="rect">
                <a:avLst/>
              </a:prstGeom>
              <a:noFill/>
            </p:spPr>
            <p:txBody>
              <a:bodyPr wrap="square">
                <a:spAutoFit/>
              </a:bodyPr>
              <a:lstStyle/>
              <a:p>
                <a:pPr algn="just">
                  <a:lnSpc>
                    <a:spcPct val="150000"/>
                  </a:lnSpc>
                </a:pPr>
                <a14:m>
                  <m:oMathPara xmlns:m="http://schemas.openxmlformats.org/officeDocument/2006/math">
                    <m:oMathParaPr>
                      <m:jc m:val="centerGroup"/>
                    </m:oMathParaPr>
                    <m:oMath xmlns:m="http://schemas.openxmlformats.org/officeDocument/2006/math">
                      <m:r>
                        <a:rPr lang="fr-FR" sz="2000" i="0" smtClean="0">
                          <a:effectLst/>
                          <a:latin typeface="Cambria Math" panose="02040503050406030204" pitchFamily="18" charset="0"/>
                          <a:ea typeface="Times New Roman" panose="02020603050405020304" pitchFamily="18" charset="0"/>
                          <a:cs typeface="Times New Roman" panose="02020603050405020304" pitchFamily="18" charset="0"/>
                        </a:rPr>
                        <m:t>∆ = </m:t>
                      </m:r>
                      <m:sSup>
                        <m:sSupPr>
                          <m:ctrlPr>
                            <a:rPr lang="en-VN" sz="2000" i="1">
                              <a:effectLst/>
                              <a:latin typeface="Cambria Math" panose="02040503050406030204" pitchFamily="18" charset="0"/>
                              <a:ea typeface="Times New Roman" panose="02020603050405020304" pitchFamily="18" charset="0"/>
                              <a:cs typeface="Times New Roman" panose="02020603050405020304" pitchFamily="18" charset="0"/>
                            </a:rPr>
                          </m:ctrlPr>
                        </m:sSupPr>
                        <m:e>
                          <m:d>
                            <m:dPr>
                              <m:ctrlPr>
                                <a:rPr lang="en-VN" sz="20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fr-FR" sz="2000" i="0">
                                  <a:effectLst/>
                                  <a:latin typeface="Cambria Math" panose="02040503050406030204" pitchFamily="18" charset="0"/>
                                  <a:ea typeface="Times New Roman" panose="02020603050405020304" pitchFamily="18" charset="0"/>
                                  <a:cs typeface="Times New Roman" panose="02020603050405020304" pitchFamily="18" charset="0"/>
                                </a:rPr>
                                <m:t>2</m:t>
                              </m:r>
                              <m:rad>
                                <m:radPr>
                                  <m:degHide m:val="on"/>
                                  <m:ctrlPr>
                                    <a:rPr lang="en-VN" sz="2000" i="1">
                                      <a:effectLst/>
                                      <a:latin typeface="Cambria Math" panose="02040503050406030204" pitchFamily="18" charset="0"/>
                                      <a:ea typeface="Times New Roman" panose="02020603050405020304" pitchFamily="18" charset="0"/>
                                      <a:cs typeface="Times New Roman" panose="02020603050405020304" pitchFamily="18" charset="0"/>
                                    </a:rPr>
                                  </m:ctrlPr>
                                </m:radPr>
                                <m:deg/>
                                <m:e>
                                  <m:r>
                                    <a:rPr lang="fr-FR" sz="2000" i="0">
                                      <a:effectLst/>
                                      <a:latin typeface="Cambria Math" panose="02040503050406030204" pitchFamily="18" charset="0"/>
                                      <a:ea typeface="Times New Roman" panose="02020603050405020304" pitchFamily="18" charset="0"/>
                                      <a:cs typeface="Times New Roman" panose="02020603050405020304" pitchFamily="18" charset="0"/>
                                    </a:rPr>
                                    <m:t>3</m:t>
                                  </m:r>
                                </m:e>
                              </m:rad>
                            </m:e>
                          </m:d>
                        </m:e>
                        <m:sup>
                          <m:r>
                            <a:rPr lang="fr-FR" sz="2000" i="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fr-FR" sz="2000" i="0">
                          <a:effectLst/>
                          <a:latin typeface="Cambria Math" panose="02040503050406030204" pitchFamily="18" charset="0"/>
                          <a:ea typeface="Times New Roman" panose="02020603050405020304" pitchFamily="18" charset="0"/>
                          <a:cs typeface="Times New Roman" panose="02020603050405020304" pitchFamily="18" charset="0"/>
                        </a:rPr>
                        <m:t>+</m:t>
                      </m:r>
                      <m:r>
                        <a:rPr lang="fr-FR" sz="2000" i="0">
                          <a:effectLst/>
                          <a:latin typeface="Cambria Math" panose="02040503050406030204" pitchFamily="18" charset="0"/>
                          <a:ea typeface="Times New Roman" panose="02020603050405020304" pitchFamily="18" charset="0"/>
                          <a:cs typeface="Times New Roman" panose="02020603050405020304" pitchFamily="18" charset="0"/>
                        </a:rPr>
                        <m:t>24</m:t>
                      </m:r>
                      <m:r>
                        <a:rPr lang="fr-FR" sz="2000" i="0">
                          <a:effectLst/>
                          <a:latin typeface="Cambria Math" panose="02040503050406030204" pitchFamily="18" charset="0"/>
                          <a:ea typeface="Times New Roman" panose="02020603050405020304" pitchFamily="18" charset="0"/>
                          <a:cs typeface="Times New Roman" panose="02020603050405020304" pitchFamily="18" charset="0"/>
                        </a:rPr>
                        <m:t>=</m:t>
                      </m:r>
                      <m:r>
                        <a:rPr lang="fr-FR" sz="2000" i="0">
                          <a:effectLst/>
                          <a:latin typeface="Cambria Math" panose="02040503050406030204" pitchFamily="18" charset="0"/>
                          <a:ea typeface="Times New Roman" panose="02020603050405020304" pitchFamily="18" charset="0"/>
                          <a:cs typeface="Times New Roman" panose="02020603050405020304" pitchFamily="18" charset="0"/>
                        </a:rPr>
                        <m:t>12</m:t>
                      </m:r>
                      <m:r>
                        <a:rPr lang="fr-FR" sz="2000" i="0">
                          <a:effectLst/>
                          <a:latin typeface="Cambria Math" panose="02040503050406030204" pitchFamily="18" charset="0"/>
                          <a:ea typeface="Times New Roman" panose="02020603050405020304" pitchFamily="18" charset="0"/>
                          <a:cs typeface="Times New Roman" panose="02020603050405020304" pitchFamily="18" charset="0"/>
                        </a:rPr>
                        <m:t>+</m:t>
                      </m:r>
                      <m:r>
                        <a:rPr lang="fr-FR" sz="2000" i="0">
                          <a:effectLst/>
                          <a:latin typeface="Cambria Math" panose="02040503050406030204" pitchFamily="18" charset="0"/>
                          <a:ea typeface="Times New Roman" panose="02020603050405020304" pitchFamily="18" charset="0"/>
                          <a:cs typeface="Times New Roman" panose="02020603050405020304" pitchFamily="18" charset="0"/>
                        </a:rPr>
                        <m:t>24</m:t>
                      </m:r>
                      <m:r>
                        <a:rPr lang="fr-FR" sz="2000" i="0">
                          <a:effectLst/>
                          <a:latin typeface="Cambria Math" panose="02040503050406030204" pitchFamily="18" charset="0"/>
                          <a:ea typeface="Times New Roman" panose="02020603050405020304" pitchFamily="18" charset="0"/>
                          <a:cs typeface="Times New Roman" panose="02020603050405020304" pitchFamily="18" charset="0"/>
                        </a:rPr>
                        <m:t>=</m:t>
                      </m:r>
                      <m:r>
                        <a:rPr lang="fr-FR" sz="2000" i="0">
                          <a:effectLst/>
                          <a:latin typeface="Cambria Math" panose="02040503050406030204" pitchFamily="18" charset="0"/>
                          <a:ea typeface="Times New Roman" panose="02020603050405020304" pitchFamily="18" charset="0"/>
                          <a:cs typeface="Times New Roman" panose="02020603050405020304" pitchFamily="18" charset="0"/>
                        </a:rPr>
                        <m:t>36</m:t>
                      </m:r>
                      <m:r>
                        <a:rPr lang="fr-FR" sz="2000" i="0">
                          <a:effectLst/>
                          <a:latin typeface="Cambria Math" panose="02040503050406030204" pitchFamily="18" charset="0"/>
                          <a:ea typeface="Times New Roman" panose="02020603050405020304" pitchFamily="18" charset="0"/>
                          <a:cs typeface="Times New Roman" panose="02020603050405020304" pitchFamily="18" charset="0"/>
                        </a:rPr>
                        <m:t>&gt;</m:t>
                      </m:r>
                      <m:r>
                        <a:rPr lang="fr-FR" sz="2000" i="0">
                          <a:effectLst/>
                          <a:latin typeface="Cambria Math" panose="02040503050406030204" pitchFamily="18" charset="0"/>
                          <a:ea typeface="Times New Roman" panose="02020603050405020304" pitchFamily="18" charset="0"/>
                          <a:cs typeface="Times New Roman" panose="02020603050405020304" pitchFamily="18" charset="0"/>
                        </a:rPr>
                        <m:t>0</m:t>
                      </m:r>
                    </m:oMath>
                  </m:oMathPara>
                </a14:m>
                <a:endParaRPr lang="en-VN" sz="2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fr-FR" sz="2000" dirty="0" err="1">
                    <a:effectLst/>
                    <a:latin typeface="Arial" panose="020B0604020202020204" pitchFamily="34" charset="0"/>
                    <a:ea typeface="Times New Roman" panose="02020603050405020304" pitchFamily="18" charset="0"/>
                    <a:cs typeface="Arial" panose="020B0604020202020204" pitchFamily="34" charset="0"/>
                  </a:rPr>
                  <a:t>Phương</a:t>
                </a:r>
                <a:r>
                  <a:rPr lang="fr-FR" sz="2000" dirty="0">
                    <a:effectLst/>
                    <a:latin typeface="Arial" panose="020B0604020202020204" pitchFamily="34" charset="0"/>
                    <a:ea typeface="Times New Roman" panose="02020603050405020304" pitchFamily="18" charset="0"/>
                    <a:cs typeface="Arial" panose="020B0604020202020204" pitchFamily="34" charset="0"/>
                  </a:rPr>
                  <a:t> </a:t>
                </a:r>
                <a:r>
                  <a:rPr lang="fr-FR" sz="2000" dirty="0" err="1">
                    <a:effectLst/>
                    <a:latin typeface="Arial" panose="020B0604020202020204" pitchFamily="34" charset="0"/>
                    <a:ea typeface="Times New Roman" panose="02020603050405020304" pitchFamily="18" charset="0"/>
                    <a:cs typeface="Arial" panose="020B0604020202020204" pitchFamily="34" charset="0"/>
                  </a:rPr>
                  <a:t>trình</a:t>
                </a:r>
                <a:r>
                  <a:rPr lang="fr-FR" sz="2000" dirty="0">
                    <a:effectLst/>
                    <a:latin typeface="Arial" panose="020B0604020202020204" pitchFamily="34" charset="0"/>
                    <a:ea typeface="Times New Roman" panose="02020603050405020304" pitchFamily="18" charset="0"/>
                    <a:cs typeface="Arial" panose="020B0604020202020204" pitchFamily="34" charset="0"/>
                  </a:rPr>
                  <a:t> </a:t>
                </a:r>
                <a:r>
                  <a:rPr lang="fr-FR" sz="2000" dirty="0" err="1">
                    <a:effectLst/>
                    <a:latin typeface="Arial" panose="020B0604020202020204" pitchFamily="34" charset="0"/>
                    <a:ea typeface="Times New Roman" panose="02020603050405020304" pitchFamily="18" charset="0"/>
                    <a:cs typeface="Arial" panose="020B0604020202020204" pitchFamily="34" charset="0"/>
                  </a:rPr>
                  <a:t>có</a:t>
                </a:r>
                <a:r>
                  <a:rPr lang="fr-FR" sz="2000" dirty="0">
                    <a:effectLst/>
                    <a:latin typeface="Arial" panose="020B0604020202020204" pitchFamily="34" charset="0"/>
                    <a:ea typeface="Times New Roman" panose="02020603050405020304" pitchFamily="18" charset="0"/>
                    <a:cs typeface="Arial" panose="020B0604020202020204" pitchFamily="34" charset="0"/>
                  </a:rPr>
                  <a:t> </a:t>
                </a:r>
                <a:r>
                  <a:rPr lang="fr-FR" sz="2000" dirty="0" err="1">
                    <a:effectLst/>
                    <a:latin typeface="Arial" panose="020B0604020202020204" pitchFamily="34" charset="0"/>
                    <a:ea typeface="Times New Roman" panose="02020603050405020304" pitchFamily="18" charset="0"/>
                    <a:cs typeface="Arial" panose="020B0604020202020204" pitchFamily="34" charset="0"/>
                  </a:rPr>
                  <a:t>hai</a:t>
                </a:r>
                <a:r>
                  <a:rPr lang="fr-FR" sz="2000" dirty="0">
                    <a:effectLst/>
                    <a:latin typeface="Arial" panose="020B0604020202020204" pitchFamily="34" charset="0"/>
                    <a:ea typeface="Times New Roman" panose="02020603050405020304" pitchFamily="18" charset="0"/>
                    <a:cs typeface="Arial" panose="020B0604020202020204" pitchFamily="34" charset="0"/>
                  </a:rPr>
                  <a:t> </a:t>
                </a:r>
                <a:r>
                  <a:rPr lang="fr-FR" sz="2000" dirty="0" err="1">
                    <a:effectLst/>
                    <a:latin typeface="Arial" panose="020B0604020202020204" pitchFamily="34" charset="0"/>
                    <a:ea typeface="Times New Roman" panose="02020603050405020304" pitchFamily="18" charset="0"/>
                    <a:cs typeface="Arial" panose="020B0604020202020204" pitchFamily="34" charset="0"/>
                  </a:rPr>
                  <a:t>nghiệm</a:t>
                </a:r>
                <a:r>
                  <a:rPr lang="fr-FR" sz="2000" dirty="0">
                    <a:effectLst/>
                    <a:latin typeface="Arial" panose="020B0604020202020204" pitchFamily="34" charset="0"/>
                    <a:ea typeface="Times New Roman" panose="02020603050405020304" pitchFamily="18" charset="0"/>
                    <a:cs typeface="Arial" panose="020B0604020202020204" pitchFamily="34" charset="0"/>
                  </a:rPr>
                  <a:t> </a:t>
                </a:r>
                <a:r>
                  <a:rPr lang="fr-FR" sz="2000" dirty="0" err="1">
                    <a:effectLst/>
                    <a:latin typeface="Arial" panose="020B0604020202020204" pitchFamily="34" charset="0"/>
                    <a:ea typeface="Times New Roman" panose="02020603050405020304" pitchFamily="18" charset="0"/>
                    <a:cs typeface="Arial" panose="020B0604020202020204" pitchFamily="34" charset="0"/>
                  </a:rPr>
                  <a:t>phân</a:t>
                </a:r>
                <a:r>
                  <a:rPr lang="fr-FR" sz="2000" dirty="0">
                    <a:effectLst/>
                    <a:latin typeface="Arial" panose="020B0604020202020204" pitchFamily="34" charset="0"/>
                    <a:ea typeface="Times New Roman" panose="02020603050405020304" pitchFamily="18" charset="0"/>
                    <a:cs typeface="Arial" panose="020B0604020202020204" pitchFamily="34" charset="0"/>
                  </a:rPr>
                  <a:t> </a:t>
                </a:r>
                <a:r>
                  <a:rPr lang="fr-FR" sz="2000" dirty="0" err="1">
                    <a:effectLst/>
                    <a:latin typeface="Arial" panose="020B0604020202020204" pitchFamily="34" charset="0"/>
                    <a:ea typeface="Times New Roman" panose="02020603050405020304" pitchFamily="18" charset="0"/>
                    <a:cs typeface="Arial" panose="020B0604020202020204" pitchFamily="34" charset="0"/>
                  </a:rPr>
                  <a:t>biệt</a:t>
                </a:r>
                <a:r>
                  <a:rPr lang="fr-FR" sz="2000" dirty="0">
                    <a:effectLst/>
                    <a:latin typeface="Arial" panose="020B0604020202020204" pitchFamily="34" charset="0"/>
                    <a:ea typeface="Times New Roman" panose="02020603050405020304" pitchFamily="18" charset="0"/>
                    <a:cs typeface="Arial" panose="020B0604020202020204" pitchFamily="34" charset="0"/>
                  </a:rPr>
                  <a:t> </a:t>
                </a:r>
                <a:r>
                  <a:rPr lang="fr-FR" sz="2000">
                    <a:effectLst/>
                    <a:latin typeface="Arial" panose="020B0604020202020204" pitchFamily="34" charset="0"/>
                    <a:ea typeface="Times New Roman" panose="02020603050405020304" pitchFamily="18" charset="0"/>
                    <a:cs typeface="Arial" panose="020B0604020202020204" pitchFamily="34" charset="0"/>
                  </a:rPr>
                  <a:t>là </a:t>
                </a:r>
              </a:p>
              <a:p>
                <a:pPr algn="ctr">
                  <a:lnSpc>
                    <a:spcPct val="150000"/>
                  </a:lnSpc>
                </a:pPr>
                <a14:m>
                  <m:oMath xmlns:m="http://schemas.openxmlformats.org/officeDocument/2006/math">
                    <m:sSub>
                      <m:sSubPr>
                        <m:ctrlPr>
                          <a:rPr lang="en-VN" sz="2000" i="1">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fr-FR" sz="2000" i="0" smtClean="0">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x</m:t>
                        </m:r>
                      </m:e>
                      <m:sub>
                        <m:r>
                          <a:rPr lang="fr-FR" sz="2000" i="0">
                            <a:effectLst/>
                            <a:latin typeface="Cambria Math" panose="02040503050406030204" pitchFamily="18" charset="0"/>
                            <a:ea typeface="Times New Roman" panose="02020603050405020304" pitchFamily="18" charset="0"/>
                            <a:cs typeface="Times New Roman" panose="02020603050405020304" pitchFamily="18" charset="0"/>
                          </a:rPr>
                          <m:t>1</m:t>
                        </m:r>
                      </m:sub>
                    </m:sSub>
                    <m:r>
                      <a:rPr lang="fr-FR" sz="2000" i="0">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VN" sz="2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2000" i="0">
                            <a:effectLst/>
                            <a:latin typeface="Cambria Math" panose="02040503050406030204" pitchFamily="18" charset="0"/>
                            <a:ea typeface="Times New Roman" panose="02020603050405020304" pitchFamily="18" charset="0"/>
                            <a:cs typeface="Times New Roman" panose="02020603050405020304" pitchFamily="18" charset="0"/>
                          </a:rPr>
                          <m:t>2</m:t>
                        </m:r>
                        <m:rad>
                          <m:radPr>
                            <m:degHide m:val="on"/>
                            <m:ctrlPr>
                              <a:rPr lang="en-VN" sz="2000" i="1">
                                <a:effectLst/>
                                <a:latin typeface="Cambria Math" panose="02040503050406030204" pitchFamily="18" charset="0"/>
                                <a:ea typeface="Times New Roman" panose="02020603050405020304" pitchFamily="18" charset="0"/>
                                <a:cs typeface="Times New Roman" panose="02020603050405020304" pitchFamily="18" charset="0"/>
                              </a:rPr>
                            </m:ctrlPr>
                          </m:radPr>
                          <m:deg/>
                          <m:e>
                            <m:r>
                              <a:rPr lang="fr-FR" sz="2000" i="0">
                                <a:effectLst/>
                                <a:latin typeface="Cambria Math" panose="02040503050406030204" pitchFamily="18" charset="0"/>
                                <a:ea typeface="Times New Roman" panose="02020603050405020304" pitchFamily="18" charset="0"/>
                                <a:cs typeface="Times New Roman" panose="02020603050405020304" pitchFamily="18" charset="0"/>
                              </a:rPr>
                              <m:t>3</m:t>
                            </m:r>
                          </m:e>
                        </m:rad>
                        <m:r>
                          <a:rPr lang="fr-FR" sz="2000" i="0">
                            <a:effectLst/>
                            <a:latin typeface="Cambria Math" panose="02040503050406030204" pitchFamily="18" charset="0"/>
                            <a:ea typeface="Times New Roman" panose="02020603050405020304" pitchFamily="18" charset="0"/>
                            <a:cs typeface="Times New Roman" panose="02020603050405020304" pitchFamily="18" charset="0"/>
                          </a:rPr>
                          <m:t>+</m:t>
                        </m:r>
                        <m:r>
                          <a:rPr lang="fr-FR" sz="2000" i="0">
                            <a:effectLst/>
                            <a:latin typeface="Cambria Math" panose="02040503050406030204" pitchFamily="18" charset="0"/>
                            <a:ea typeface="Times New Roman" panose="02020603050405020304" pitchFamily="18" charset="0"/>
                            <a:cs typeface="Times New Roman" panose="02020603050405020304" pitchFamily="18" charset="0"/>
                          </a:rPr>
                          <m:t>6</m:t>
                        </m:r>
                      </m:num>
                      <m:den>
                        <m:r>
                          <a:rPr lang="fr-FR" sz="2000" i="0">
                            <a:effectLst/>
                            <a:latin typeface="Cambria Math" panose="02040503050406030204" pitchFamily="18" charset="0"/>
                            <a:ea typeface="Times New Roman" panose="02020603050405020304" pitchFamily="18" charset="0"/>
                            <a:cs typeface="Times New Roman" panose="02020603050405020304" pitchFamily="18" charset="0"/>
                          </a:rPr>
                          <m:t>2</m:t>
                        </m:r>
                      </m:den>
                    </m:f>
                    <m:r>
                      <a:rPr lang="fr-FR" sz="2000" i="0">
                        <a:effectLst/>
                        <a:latin typeface="Cambria Math" panose="02040503050406030204" pitchFamily="18" charset="0"/>
                        <a:ea typeface="Times New Roman" panose="02020603050405020304" pitchFamily="18" charset="0"/>
                        <a:cs typeface="Times New Roman" panose="02020603050405020304" pitchFamily="18" charset="0"/>
                      </a:rPr>
                      <m:t>=</m:t>
                    </m:r>
                    <m:rad>
                      <m:radPr>
                        <m:degHide m:val="on"/>
                        <m:ctrlPr>
                          <a:rPr lang="en-VN" sz="2000" i="1" smtClean="0">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ctrlPr>
                      </m:radPr>
                      <m:deg/>
                      <m:e>
                        <m:r>
                          <a:rPr lang="fr-FR" sz="2000" i="0">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3</m:t>
                        </m:r>
                      </m:e>
                    </m:rad>
                    <m:r>
                      <a:rPr lang="fr-FR" sz="2000" i="0">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fr-FR" sz="2000" i="0">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3</m:t>
                    </m:r>
                    <m:r>
                      <a:rPr lang="fr-FR" sz="2000" i="0">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 </m:t>
                    </m:r>
                    <m:sSub>
                      <m:sSubPr>
                        <m:ctrlPr>
                          <a:rPr lang="en-VN" sz="2000" i="1" smtClean="0">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fr-FR" sz="2000" i="0">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x</m:t>
                        </m:r>
                      </m:e>
                      <m:sub>
                        <m:r>
                          <a:rPr lang="fr-FR" sz="2000" i="0">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2</m:t>
                        </m:r>
                      </m:sub>
                    </m:sSub>
                    <m:r>
                      <a:rPr lang="fr-FR" sz="2000" i="0">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VN" sz="2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2000" i="0">
                            <a:effectLst/>
                            <a:latin typeface="Cambria Math" panose="02040503050406030204" pitchFamily="18" charset="0"/>
                            <a:ea typeface="Times New Roman" panose="02020603050405020304" pitchFamily="18" charset="0"/>
                            <a:cs typeface="Times New Roman" panose="02020603050405020304" pitchFamily="18" charset="0"/>
                          </a:rPr>
                          <m:t>2</m:t>
                        </m:r>
                        <m:rad>
                          <m:radPr>
                            <m:degHide m:val="on"/>
                            <m:ctrlPr>
                              <a:rPr lang="en-VN" sz="2000" i="1">
                                <a:effectLst/>
                                <a:latin typeface="Cambria Math" panose="02040503050406030204" pitchFamily="18" charset="0"/>
                                <a:ea typeface="Times New Roman" panose="02020603050405020304" pitchFamily="18" charset="0"/>
                                <a:cs typeface="Times New Roman" panose="02020603050405020304" pitchFamily="18" charset="0"/>
                              </a:rPr>
                            </m:ctrlPr>
                          </m:radPr>
                          <m:deg/>
                          <m:e>
                            <m:r>
                              <a:rPr lang="fr-FR" sz="2000" i="0">
                                <a:effectLst/>
                                <a:latin typeface="Cambria Math" panose="02040503050406030204" pitchFamily="18" charset="0"/>
                                <a:ea typeface="Times New Roman" panose="02020603050405020304" pitchFamily="18" charset="0"/>
                                <a:cs typeface="Times New Roman" panose="02020603050405020304" pitchFamily="18" charset="0"/>
                              </a:rPr>
                              <m:t>3</m:t>
                            </m:r>
                          </m:e>
                        </m:rad>
                        <m:r>
                          <a:rPr lang="fr-FR" sz="2000" i="0">
                            <a:effectLst/>
                            <a:latin typeface="Cambria Math" panose="02040503050406030204" pitchFamily="18" charset="0"/>
                            <a:ea typeface="Times New Roman" panose="02020603050405020304" pitchFamily="18" charset="0"/>
                            <a:cs typeface="Times New Roman" panose="02020603050405020304" pitchFamily="18" charset="0"/>
                          </a:rPr>
                          <m:t>−</m:t>
                        </m:r>
                        <m:r>
                          <a:rPr lang="fr-FR" sz="2000" i="0">
                            <a:effectLst/>
                            <a:latin typeface="Cambria Math" panose="02040503050406030204" pitchFamily="18" charset="0"/>
                            <a:ea typeface="Times New Roman" panose="02020603050405020304" pitchFamily="18" charset="0"/>
                            <a:cs typeface="Times New Roman" panose="02020603050405020304" pitchFamily="18" charset="0"/>
                          </a:rPr>
                          <m:t>6</m:t>
                        </m:r>
                      </m:num>
                      <m:den>
                        <m:r>
                          <a:rPr lang="fr-FR" sz="2000" i="0">
                            <a:effectLst/>
                            <a:latin typeface="Cambria Math" panose="02040503050406030204" pitchFamily="18" charset="0"/>
                            <a:ea typeface="Times New Roman" panose="02020603050405020304" pitchFamily="18" charset="0"/>
                            <a:cs typeface="Times New Roman" panose="02020603050405020304" pitchFamily="18" charset="0"/>
                          </a:rPr>
                          <m:t>2</m:t>
                        </m:r>
                      </m:den>
                    </m:f>
                    <m:r>
                      <a:rPr lang="fr-FR" sz="2000" i="0">
                        <a:effectLst/>
                        <a:latin typeface="Cambria Math" panose="02040503050406030204" pitchFamily="18" charset="0"/>
                        <a:ea typeface="Times New Roman" panose="02020603050405020304" pitchFamily="18" charset="0"/>
                        <a:cs typeface="Times New Roman" panose="02020603050405020304" pitchFamily="18" charset="0"/>
                      </a:rPr>
                      <m:t>=</m:t>
                    </m:r>
                    <m:rad>
                      <m:radPr>
                        <m:degHide m:val="on"/>
                        <m:ctrlPr>
                          <a:rPr lang="en-VN" sz="2000" i="1" smtClean="0">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ctrlPr>
                      </m:radPr>
                      <m:deg/>
                      <m:e>
                        <m:r>
                          <a:rPr lang="fr-FR" sz="2000" i="0">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3</m:t>
                        </m:r>
                      </m:e>
                    </m:rad>
                    <m:r>
                      <a:rPr lang="fr-FR" sz="2000" i="0">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fr-FR" sz="2000" i="0">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3</m:t>
                    </m:r>
                  </m:oMath>
                </a14:m>
                <a:r>
                  <a:rPr lang="fr-FR" sz="2000" dirty="0">
                    <a:effectLst/>
                    <a:latin typeface="Arial" panose="020B0604020202020204" pitchFamily="34" charset="0"/>
                    <a:ea typeface="Times New Roman" panose="02020603050405020304" pitchFamily="18" charset="0"/>
                    <a:cs typeface="Arial" panose="020B0604020202020204" pitchFamily="34" charset="0"/>
                  </a:rPr>
                  <a:t>.</a:t>
                </a:r>
                <a:endParaRPr lang="en-VN" sz="2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5" name="TextBox 4">
                <a:extLst>
                  <a:ext uri="{FF2B5EF4-FFF2-40B4-BE49-F238E27FC236}">
                    <a16:creationId xmlns:a16="http://schemas.microsoft.com/office/drawing/2014/main" id="{BED81F7B-D43E-AD76-C393-A7BDF5D09BEC}"/>
                  </a:ext>
                </a:extLst>
              </p:cNvPr>
              <p:cNvSpPr txBox="1">
                <a:spLocks noRot="1" noChangeAspect="1" noMove="1" noResize="1" noEditPoints="1" noAdjustHandles="1" noChangeArrowheads="1" noChangeShapeType="1" noTextEdit="1"/>
              </p:cNvSpPr>
              <p:nvPr/>
            </p:nvSpPr>
            <p:spPr>
              <a:xfrm>
                <a:off x="1233806" y="588610"/>
                <a:ext cx="6852671" cy="1932773"/>
              </a:xfrm>
              <a:prstGeom prst="rect">
                <a:avLst/>
              </a:prstGeom>
              <a:blipFill>
                <a:blip r:embed="rId4"/>
                <a:stretch>
                  <a:fillRect l="-8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1A26E172-26CD-2D8C-1469-332D207A6521}"/>
                  </a:ext>
                </a:extLst>
              </p:cNvPr>
              <p:cNvSpPr txBox="1"/>
              <p:nvPr/>
            </p:nvSpPr>
            <p:spPr>
              <a:xfrm>
                <a:off x="1256306" y="3170972"/>
                <a:ext cx="7156174" cy="1932773"/>
              </a:xfrm>
              <a:prstGeom prst="rect">
                <a:avLst/>
              </a:prstGeom>
              <a:noFill/>
            </p:spPr>
            <p:txBody>
              <a:bodyPr wrap="square">
                <a:spAutoFit/>
              </a:bodyPr>
              <a:lstStyle/>
              <a:p>
                <a:pPr algn="just">
                  <a:lnSpc>
                    <a:spcPct val="150000"/>
                  </a:lnSpc>
                </a:pPr>
                <a14:m>
                  <m:oMathPara xmlns:m="http://schemas.openxmlformats.org/officeDocument/2006/math">
                    <m:oMathParaPr>
                      <m:jc m:val="centerGroup"/>
                    </m:oMathParaPr>
                    <m:oMath xmlns:m="http://schemas.openxmlformats.org/officeDocument/2006/math">
                      <m:r>
                        <a:rPr lang="fr-FR" sz="2000" i="0" smtClean="0">
                          <a:effectLst/>
                          <a:latin typeface="Cambria Math" panose="02040503050406030204" pitchFamily="18" charset="0"/>
                          <a:ea typeface="Times New Roman" panose="02020603050405020304" pitchFamily="18" charset="0"/>
                          <a:cs typeface="Times New Roman" panose="02020603050405020304" pitchFamily="18" charset="0"/>
                        </a:rPr>
                        <m:t>∆ =</m:t>
                      </m:r>
                      <m:sSup>
                        <m:sSupPr>
                          <m:ctrlPr>
                            <a:rPr lang="en-VN" sz="2000" i="1">
                              <a:effectLst/>
                              <a:latin typeface="Cambria Math" panose="02040503050406030204" pitchFamily="18" charset="0"/>
                              <a:ea typeface="Times New Roman" panose="02020603050405020304" pitchFamily="18" charset="0"/>
                              <a:cs typeface="Times New Roman" panose="02020603050405020304" pitchFamily="18" charset="0"/>
                            </a:rPr>
                          </m:ctrlPr>
                        </m:sSupPr>
                        <m:e>
                          <m:d>
                            <m:dPr>
                              <m:ctrlPr>
                                <a:rPr lang="en-VN" sz="20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fr-FR" sz="2000" i="0">
                                  <a:effectLst/>
                                  <a:latin typeface="Cambria Math" panose="02040503050406030204" pitchFamily="18" charset="0"/>
                                  <a:ea typeface="Times New Roman" panose="02020603050405020304" pitchFamily="18" charset="0"/>
                                  <a:cs typeface="Times New Roman" panose="02020603050405020304" pitchFamily="18" charset="0"/>
                                </a:rPr>
                                <m:t>2</m:t>
                              </m:r>
                              <m:r>
                                <a:rPr lang="fr-FR" sz="2000" i="0">
                                  <a:effectLst/>
                                  <a:latin typeface="Cambria Math" panose="02040503050406030204" pitchFamily="18" charset="0"/>
                                  <a:ea typeface="Times New Roman" panose="02020603050405020304" pitchFamily="18" charset="0"/>
                                  <a:cs typeface="Times New Roman" panose="02020603050405020304" pitchFamily="18" charset="0"/>
                                </a:rPr>
                                <m:t>+</m:t>
                              </m:r>
                              <m:rad>
                                <m:radPr>
                                  <m:degHide m:val="on"/>
                                  <m:ctrlPr>
                                    <a:rPr lang="en-VN" sz="2000" i="1">
                                      <a:effectLst/>
                                      <a:latin typeface="Cambria Math" panose="02040503050406030204" pitchFamily="18" charset="0"/>
                                      <a:ea typeface="Times New Roman" panose="02020603050405020304" pitchFamily="18" charset="0"/>
                                      <a:cs typeface="Times New Roman" panose="02020603050405020304" pitchFamily="18" charset="0"/>
                                    </a:rPr>
                                  </m:ctrlPr>
                                </m:radPr>
                                <m:deg/>
                                <m:e>
                                  <m:r>
                                    <a:rPr lang="fr-FR" sz="2000" i="0">
                                      <a:effectLst/>
                                      <a:latin typeface="Cambria Math" panose="02040503050406030204" pitchFamily="18" charset="0"/>
                                      <a:ea typeface="Times New Roman" panose="02020603050405020304" pitchFamily="18" charset="0"/>
                                      <a:cs typeface="Times New Roman" panose="02020603050405020304" pitchFamily="18" charset="0"/>
                                    </a:rPr>
                                    <m:t>3</m:t>
                                  </m:r>
                                </m:e>
                              </m:rad>
                            </m:e>
                          </m:d>
                        </m:e>
                        <m:sup>
                          <m:r>
                            <a:rPr lang="fr-FR" sz="2000" i="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fr-FR" sz="2000" i="0">
                          <a:effectLst/>
                          <a:latin typeface="Cambria Math" panose="02040503050406030204" pitchFamily="18" charset="0"/>
                          <a:ea typeface="Times New Roman" panose="02020603050405020304" pitchFamily="18" charset="0"/>
                          <a:cs typeface="Times New Roman" panose="02020603050405020304" pitchFamily="18" charset="0"/>
                        </a:rPr>
                        <m:t>−</m:t>
                      </m:r>
                      <m:r>
                        <a:rPr lang="fr-FR" sz="2000" i="0">
                          <a:effectLst/>
                          <a:latin typeface="Cambria Math" panose="02040503050406030204" pitchFamily="18" charset="0"/>
                          <a:ea typeface="Times New Roman" panose="02020603050405020304" pitchFamily="18" charset="0"/>
                          <a:cs typeface="Times New Roman" panose="02020603050405020304" pitchFamily="18" charset="0"/>
                        </a:rPr>
                        <m:t>8</m:t>
                      </m:r>
                      <m:rad>
                        <m:radPr>
                          <m:degHide m:val="on"/>
                          <m:ctrlPr>
                            <a:rPr lang="en-VN" sz="2000" i="1">
                              <a:effectLst/>
                              <a:latin typeface="Cambria Math" panose="02040503050406030204" pitchFamily="18" charset="0"/>
                              <a:ea typeface="Times New Roman" panose="02020603050405020304" pitchFamily="18" charset="0"/>
                              <a:cs typeface="Times New Roman" panose="02020603050405020304" pitchFamily="18" charset="0"/>
                            </a:rPr>
                          </m:ctrlPr>
                        </m:radPr>
                        <m:deg/>
                        <m:e>
                          <m:r>
                            <a:rPr lang="fr-FR" sz="2000" i="0">
                              <a:effectLst/>
                              <a:latin typeface="Cambria Math" panose="02040503050406030204" pitchFamily="18" charset="0"/>
                              <a:ea typeface="Times New Roman" panose="02020603050405020304" pitchFamily="18" charset="0"/>
                              <a:cs typeface="Times New Roman" panose="02020603050405020304" pitchFamily="18" charset="0"/>
                            </a:rPr>
                            <m:t>3</m:t>
                          </m:r>
                        </m:e>
                      </m:rad>
                      <m:r>
                        <a:rPr lang="fr-FR" sz="2000" i="0">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VN" sz="2000" i="1">
                              <a:effectLst/>
                              <a:latin typeface="Cambria Math" panose="02040503050406030204" pitchFamily="18" charset="0"/>
                              <a:ea typeface="Times New Roman" panose="02020603050405020304" pitchFamily="18" charset="0"/>
                              <a:cs typeface="Times New Roman" panose="02020603050405020304" pitchFamily="18" charset="0"/>
                            </a:rPr>
                          </m:ctrlPr>
                        </m:sSupPr>
                        <m:e>
                          <m:d>
                            <m:dPr>
                              <m:ctrlPr>
                                <a:rPr lang="en-VN" sz="20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fr-FR" sz="2000" i="0">
                                  <a:effectLst/>
                                  <a:latin typeface="Cambria Math" panose="02040503050406030204" pitchFamily="18" charset="0"/>
                                  <a:ea typeface="Times New Roman" panose="02020603050405020304" pitchFamily="18" charset="0"/>
                                  <a:cs typeface="Times New Roman" panose="02020603050405020304" pitchFamily="18" charset="0"/>
                                </a:rPr>
                                <m:t>2</m:t>
                              </m:r>
                              <m:r>
                                <a:rPr lang="fr-FR" sz="2000" i="0">
                                  <a:effectLst/>
                                  <a:latin typeface="Cambria Math" panose="02040503050406030204" pitchFamily="18" charset="0"/>
                                  <a:ea typeface="Times New Roman" panose="02020603050405020304" pitchFamily="18" charset="0"/>
                                  <a:cs typeface="Times New Roman" panose="02020603050405020304" pitchFamily="18" charset="0"/>
                                </a:rPr>
                                <m:t>−</m:t>
                              </m:r>
                              <m:rad>
                                <m:radPr>
                                  <m:degHide m:val="on"/>
                                  <m:ctrlPr>
                                    <a:rPr lang="en-VN" sz="2000" i="1">
                                      <a:effectLst/>
                                      <a:latin typeface="Cambria Math" panose="02040503050406030204" pitchFamily="18" charset="0"/>
                                      <a:ea typeface="Times New Roman" panose="02020603050405020304" pitchFamily="18" charset="0"/>
                                      <a:cs typeface="Times New Roman" panose="02020603050405020304" pitchFamily="18" charset="0"/>
                                    </a:rPr>
                                  </m:ctrlPr>
                                </m:radPr>
                                <m:deg/>
                                <m:e>
                                  <m:r>
                                    <a:rPr lang="fr-FR" sz="2000" i="0">
                                      <a:effectLst/>
                                      <a:latin typeface="Cambria Math" panose="02040503050406030204" pitchFamily="18" charset="0"/>
                                      <a:ea typeface="Times New Roman" panose="02020603050405020304" pitchFamily="18" charset="0"/>
                                      <a:cs typeface="Times New Roman" panose="02020603050405020304" pitchFamily="18" charset="0"/>
                                    </a:rPr>
                                    <m:t>3</m:t>
                                  </m:r>
                                </m:e>
                              </m:rad>
                            </m:e>
                          </m:d>
                        </m:e>
                        <m:sup>
                          <m:r>
                            <a:rPr lang="fr-FR" sz="2000" i="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fr-FR" sz="2000" i="0">
                          <a:effectLst/>
                          <a:latin typeface="Cambria Math" panose="02040503050406030204" pitchFamily="18" charset="0"/>
                          <a:ea typeface="Times New Roman" panose="02020603050405020304" pitchFamily="18" charset="0"/>
                          <a:cs typeface="Times New Roman" panose="02020603050405020304" pitchFamily="18" charset="0"/>
                        </a:rPr>
                        <m:t> &gt;</m:t>
                      </m:r>
                      <m:r>
                        <a:rPr lang="fr-FR" sz="2000" i="0">
                          <a:effectLst/>
                          <a:latin typeface="Cambria Math" panose="02040503050406030204" pitchFamily="18" charset="0"/>
                          <a:ea typeface="Times New Roman" panose="02020603050405020304" pitchFamily="18" charset="0"/>
                          <a:cs typeface="Times New Roman" panose="02020603050405020304" pitchFamily="18" charset="0"/>
                        </a:rPr>
                        <m:t>0</m:t>
                      </m:r>
                    </m:oMath>
                  </m:oMathPara>
                </a14:m>
                <a:endParaRPr lang="en-VN" sz="2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fr-FR" sz="2000" dirty="0" err="1">
                    <a:effectLst/>
                    <a:latin typeface="Arial" panose="020B0604020202020204" pitchFamily="34" charset="0"/>
                    <a:ea typeface="Times New Roman" panose="02020603050405020304" pitchFamily="18" charset="0"/>
                    <a:cs typeface="Arial" panose="020B0604020202020204" pitchFamily="34" charset="0"/>
                  </a:rPr>
                  <a:t>Phương</a:t>
                </a:r>
                <a:r>
                  <a:rPr lang="fr-FR" sz="2000" dirty="0">
                    <a:effectLst/>
                    <a:latin typeface="Arial" panose="020B0604020202020204" pitchFamily="34" charset="0"/>
                    <a:ea typeface="Times New Roman" panose="02020603050405020304" pitchFamily="18" charset="0"/>
                    <a:cs typeface="Arial" panose="020B0604020202020204" pitchFamily="34" charset="0"/>
                  </a:rPr>
                  <a:t> </a:t>
                </a:r>
                <a:r>
                  <a:rPr lang="fr-FR" sz="2000" dirty="0" err="1">
                    <a:effectLst/>
                    <a:latin typeface="Arial" panose="020B0604020202020204" pitchFamily="34" charset="0"/>
                    <a:ea typeface="Times New Roman" panose="02020603050405020304" pitchFamily="18" charset="0"/>
                    <a:cs typeface="Arial" panose="020B0604020202020204" pitchFamily="34" charset="0"/>
                  </a:rPr>
                  <a:t>trình</a:t>
                </a:r>
                <a:r>
                  <a:rPr lang="fr-FR" sz="2000" dirty="0">
                    <a:effectLst/>
                    <a:latin typeface="Arial" panose="020B0604020202020204" pitchFamily="34" charset="0"/>
                    <a:ea typeface="Times New Roman" panose="02020603050405020304" pitchFamily="18" charset="0"/>
                    <a:cs typeface="Arial" panose="020B0604020202020204" pitchFamily="34" charset="0"/>
                  </a:rPr>
                  <a:t> </a:t>
                </a:r>
                <a:r>
                  <a:rPr lang="fr-FR" sz="2000" dirty="0" err="1">
                    <a:effectLst/>
                    <a:latin typeface="Arial" panose="020B0604020202020204" pitchFamily="34" charset="0"/>
                    <a:ea typeface="Times New Roman" panose="02020603050405020304" pitchFamily="18" charset="0"/>
                    <a:cs typeface="Arial" panose="020B0604020202020204" pitchFamily="34" charset="0"/>
                  </a:rPr>
                  <a:t>có</a:t>
                </a:r>
                <a:r>
                  <a:rPr lang="fr-FR" sz="2000" dirty="0">
                    <a:effectLst/>
                    <a:latin typeface="Arial" panose="020B0604020202020204" pitchFamily="34" charset="0"/>
                    <a:ea typeface="Times New Roman" panose="02020603050405020304" pitchFamily="18" charset="0"/>
                    <a:cs typeface="Arial" panose="020B0604020202020204" pitchFamily="34" charset="0"/>
                  </a:rPr>
                  <a:t> </a:t>
                </a:r>
                <a:r>
                  <a:rPr lang="fr-FR" sz="2000" dirty="0" err="1">
                    <a:effectLst/>
                    <a:latin typeface="Arial" panose="020B0604020202020204" pitchFamily="34" charset="0"/>
                    <a:ea typeface="Times New Roman" panose="02020603050405020304" pitchFamily="18" charset="0"/>
                    <a:cs typeface="Arial" panose="020B0604020202020204" pitchFamily="34" charset="0"/>
                  </a:rPr>
                  <a:t>hai</a:t>
                </a:r>
                <a:r>
                  <a:rPr lang="fr-FR" sz="2000" dirty="0">
                    <a:effectLst/>
                    <a:latin typeface="Arial" panose="020B0604020202020204" pitchFamily="34" charset="0"/>
                    <a:ea typeface="Times New Roman" panose="02020603050405020304" pitchFamily="18" charset="0"/>
                    <a:cs typeface="Arial" panose="020B0604020202020204" pitchFamily="34" charset="0"/>
                  </a:rPr>
                  <a:t> </a:t>
                </a:r>
                <a:r>
                  <a:rPr lang="fr-FR" sz="2000" dirty="0" err="1">
                    <a:effectLst/>
                    <a:latin typeface="Arial" panose="020B0604020202020204" pitchFamily="34" charset="0"/>
                    <a:ea typeface="Times New Roman" panose="02020603050405020304" pitchFamily="18" charset="0"/>
                    <a:cs typeface="Arial" panose="020B0604020202020204" pitchFamily="34" charset="0"/>
                  </a:rPr>
                  <a:t>nghiệm</a:t>
                </a:r>
                <a:r>
                  <a:rPr lang="fr-FR" sz="2000" dirty="0">
                    <a:effectLst/>
                    <a:latin typeface="Arial" panose="020B0604020202020204" pitchFamily="34" charset="0"/>
                    <a:ea typeface="Times New Roman" panose="02020603050405020304" pitchFamily="18" charset="0"/>
                    <a:cs typeface="Arial" panose="020B0604020202020204" pitchFamily="34" charset="0"/>
                  </a:rPr>
                  <a:t> </a:t>
                </a:r>
                <a:r>
                  <a:rPr lang="fr-FR" sz="2000" dirty="0" err="1">
                    <a:effectLst/>
                    <a:latin typeface="Arial" panose="020B0604020202020204" pitchFamily="34" charset="0"/>
                    <a:ea typeface="Times New Roman" panose="02020603050405020304" pitchFamily="18" charset="0"/>
                    <a:cs typeface="Arial" panose="020B0604020202020204" pitchFamily="34" charset="0"/>
                  </a:rPr>
                  <a:t>phân</a:t>
                </a:r>
                <a:r>
                  <a:rPr lang="fr-FR" sz="2000" dirty="0">
                    <a:effectLst/>
                    <a:latin typeface="Arial" panose="020B0604020202020204" pitchFamily="34" charset="0"/>
                    <a:ea typeface="Times New Roman" panose="02020603050405020304" pitchFamily="18" charset="0"/>
                    <a:cs typeface="Arial" panose="020B0604020202020204" pitchFamily="34" charset="0"/>
                  </a:rPr>
                  <a:t> </a:t>
                </a:r>
                <a:r>
                  <a:rPr lang="fr-FR" sz="2000" err="1">
                    <a:effectLst/>
                    <a:latin typeface="Arial" panose="020B0604020202020204" pitchFamily="34" charset="0"/>
                    <a:ea typeface="Times New Roman" panose="02020603050405020304" pitchFamily="18" charset="0"/>
                    <a:cs typeface="Arial" panose="020B0604020202020204" pitchFamily="34" charset="0"/>
                  </a:rPr>
                  <a:t>biệt</a:t>
                </a:r>
                <a:r>
                  <a:rPr lang="fr-FR" sz="2000">
                    <a:effectLst/>
                    <a:latin typeface="Arial" panose="020B0604020202020204" pitchFamily="34" charset="0"/>
                    <a:ea typeface="Times New Roman" panose="02020603050405020304" pitchFamily="18" charset="0"/>
                    <a:cs typeface="Arial" panose="020B0604020202020204" pitchFamily="34" charset="0"/>
                  </a:rPr>
                  <a:t> </a:t>
                </a:r>
              </a:p>
              <a:p>
                <a:pPr algn="ctr">
                  <a:lnSpc>
                    <a:spcPct val="150000"/>
                  </a:lnSpc>
                </a:pPr>
                <a14:m>
                  <m:oMath xmlns:m="http://schemas.openxmlformats.org/officeDocument/2006/math">
                    <m:sSub>
                      <m:sSubPr>
                        <m:ctrlPr>
                          <a:rPr lang="en-VN" sz="2000" i="1" smtClean="0">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fr-FR" sz="2000" i="0">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x</m:t>
                        </m:r>
                      </m:e>
                      <m:sub>
                        <m:r>
                          <a:rPr lang="fr-FR" sz="2000" i="0">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1</m:t>
                        </m:r>
                      </m:sub>
                    </m:sSub>
                    <m:r>
                      <a:rPr lang="fr-FR" sz="2000" i="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VN" sz="2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2000" i="0">
                            <a:effectLst/>
                            <a:latin typeface="Cambria Math" panose="02040503050406030204" pitchFamily="18" charset="0"/>
                            <a:ea typeface="Times New Roman" panose="02020603050405020304" pitchFamily="18" charset="0"/>
                            <a:cs typeface="Times New Roman" panose="02020603050405020304" pitchFamily="18" charset="0"/>
                          </a:rPr>
                          <m:t>2</m:t>
                        </m:r>
                        <m:r>
                          <a:rPr lang="fr-FR" sz="2000" i="0">
                            <a:effectLst/>
                            <a:latin typeface="Cambria Math" panose="02040503050406030204" pitchFamily="18" charset="0"/>
                            <a:ea typeface="Times New Roman" panose="02020603050405020304" pitchFamily="18" charset="0"/>
                            <a:cs typeface="Times New Roman" panose="02020603050405020304" pitchFamily="18" charset="0"/>
                          </a:rPr>
                          <m:t>+</m:t>
                        </m:r>
                        <m:rad>
                          <m:radPr>
                            <m:degHide m:val="on"/>
                            <m:ctrlPr>
                              <a:rPr lang="en-VN" sz="2000" i="1">
                                <a:effectLst/>
                                <a:latin typeface="Cambria Math" panose="02040503050406030204" pitchFamily="18" charset="0"/>
                                <a:ea typeface="Times New Roman" panose="02020603050405020304" pitchFamily="18" charset="0"/>
                                <a:cs typeface="Times New Roman" panose="02020603050405020304" pitchFamily="18" charset="0"/>
                              </a:rPr>
                            </m:ctrlPr>
                          </m:radPr>
                          <m:deg/>
                          <m:e>
                            <m:r>
                              <a:rPr lang="fr-FR" sz="2000" i="0">
                                <a:effectLst/>
                                <a:latin typeface="Cambria Math" panose="02040503050406030204" pitchFamily="18" charset="0"/>
                                <a:ea typeface="Times New Roman" panose="02020603050405020304" pitchFamily="18" charset="0"/>
                                <a:cs typeface="Times New Roman" panose="02020603050405020304" pitchFamily="18" charset="0"/>
                              </a:rPr>
                              <m:t>3</m:t>
                            </m:r>
                          </m:e>
                        </m:rad>
                        <m:r>
                          <a:rPr lang="fr-FR" sz="2000" i="0">
                            <a:effectLst/>
                            <a:latin typeface="Cambria Math" panose="02040503050406030204" pitchFamily="18" charset="0"/>
                            <a:ea typeface="Times New Roman" panose="02020603050405020304" pitchFamily="18" charset="0"/>
                            <a:cs typeface="Times New Roman" panose="02020603050405020304" pitchFamily="18" charset="0"/>
                          </a:rPr>
                          <m:t>+</m:t>
                        </m:r>
                        <m:r>
                          <a:rPr lang="fr-FR" sz="2000" i="0">
                            <a:effectLst/>
                            <a:latin typeface="Cambria Math" panose="02040503050406030204" pitchFamily="18" charset="0"/>
                            <a:ea typeface="Times New Roman" panose="02020603050405020304" pitchFamily="18" charset="0"/>
                            <a:cs typeface="Times New Roman" panose="02020603050405020304" pitchFamily="18" charset="0"/>
                          </a:rPr>
                          <m:t>2</m:t>
                        </m:r>
                        <m:r>
                          <a:rPr lang="fr-FR" sz="2000" i="0">
                            <a:effectLst/>
                            <a:latin typeface="Cambria Math" panose="02040503050406030204" pitchFamily="18" charset="0"/>
                            <a:ea typeface="Times New Roman" panose="02020603050405020304" pitchFamily="18" charset="0"/>
                            <a:cs typeface="Times New Roman" panose="02020603050405020304" pitchFamily="18" charset="0"/>
                          </a:rPr>
                          <m:t>−</m:t>
                        </m:r>
                        <m:rad>
                          <m:radPr>
                            <m:degHide m:val="on"/>
                            <m:ctrlPr>
                              <a:rPr lang="en-VN" sz="2000" i="1">
                                <a:effectLst/>
                                <a:latin typeface="Cambria Math" panose="02040503050406030204" pitchFamily="18" charset="0"/>
                                <a:ea typeface="Times New Roman" panose="02020603050405020304" pitchFamily="18" charset="0"/>
                                <a:cs typeface="Times New Roman" panose="02020603050405020304" pitchFamily="18" charset="0"/>
                              </a:rPr>
                            </m:ctrlPr>
                          </m:radPr>
                          <m:deg/>
                          <m:e>
                            <m:r>
                              <a:rPr lang="fr-FR" sz="2000" i="0">
                                <a:effectLst/>
                                <a:latin typeface="Cambria Math" panose="02040503050406030204" pitchFamily="18" charset="0"/>
                                <a:ea typeface="Times New Roman" panose="02020603050405020304" pitchFamily="18" charset="0"/>
                                <a:cs typeface="Times New Roman" panose="02020603050405020304" pitchFamily="18" charset="0"/>
                              </a:rPr>
                              <m:t>3</m:t>
                            </m:r>
                          </m:e>
                        </m:rad>
                      </m:num>
                      <m:den>
                        <m:r>
                          <a:rPr lang="fr-FR" sz="2000" i="0">
                            <a:effectLst/>
                            <a:latin typeface="Cambria Math" panose="02040503050406030204" pitchFamily="18" charset="0"/>
                            <a:ea typeface="Times New Roman" panose="02020603050405020304" pitchFamily="18" charset="0"/>
                            <a:cs typeface="Times New Roman" panose="02020603050405020304" pitchFamily="18" charset="0"/>
                          </a:rPr>
                          <m:t>2</m:t>
                        </m:r>
                      </m:den>
                    </m:f>
                    <m:r>
                      <a:rPr lang="fr-FR" sz="2000" i="0">
                        <a:effectLst/>
                        <a:latin typeface="Cambria Math" panose="02040503050406030204" pitchFamily="18" charset="0"/>
                        <a:ea typeface="Times New Roman" panose="02020603050405020304" pitchFamily="18" charset="0"/>
                        <a:cs typeface="Times New Roman" panose="02020603050405020304" pitchFamily="18" charset="0"/>
                      </a:rPr>
                      <m:t>=</m:t>
                    </m:r>
                    <m:r>
                      <a:rPr lang="fr-FR" sz="2000" i="0" smtClean="0">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2</m:t>
                    </m:r>
                    <m:r>
                      <a:rPr lang="fr-FR" sz="2000" i="0">
                        <a:effectLst/>
                        <a:latin typeface="Cambria Math" panose="02040503050406030204" pitchFamily="18" charset="0"/>
                        <a:ea typeface="Times New Roman" panose="02020603050405020304" pitchFamily="18" charset="0"/>
                        <a:cs typeface="Times New Roman" panose="02020603050405020304" pitchFamily="18" charset="0"/>
                      </a:rPr>
                      <m:t>; </m:t>
                    </m:r>
                    <m:sSub>
                      <m:sSubPr>
                        <m:ctrlPr>
                          <a:rPr lang="en-VN" sz="2000" i="1" smtClean="0">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fr-FR" sz="2000" i="0">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x</m:t>
                        </m:r>
                      </m:e>
                      <m:sub>
                        <m:r>
                          <a:rPr lang="fr-FR" sz="2000" i="0">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2</m:t>
                        </m:r>
                      </m:sub>
                    </m:sSub>
                    <m:r>
                      <a:rPr lang="fr-FR" sz="2000" i="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VN" sz="2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2000" i="0">
                            <a:effectLst/>
                            <a:latin typeface="Cambria Math" panose="02040503050406030204" pitchFamily="18" charset="0"/>
                            <a:ea typeface="Times New Roman" panose="02020603050405020304" pitchFamily="18" charset="0"/>
                            <a:cs typeface="Times New Roman" panose="02020603050405020304" pitchFamily="18" charset="0"/>
                          </a:rPr>
                          <m:t>2</m:t>
                        </m:r>
                        <m:r>
                          <a:rPr lang="fr-FR" sz="2000" i="0">
                            <a:effectLst/>
                            <a:latin typeface="Cambria Math" panose="02040503050406030204" pitchFamily="18" charset="0"/>
                            <a:ea typeface="Times New Roman" panose="02020603050405020304" pitchFamily="18" charset="0"/>
                            <a:cs typeface="Times New Roman" panose="02020603050405020304" pitchFamily="18" charset="0"/>
                          </a:rPr>
                          <m:t>+</m:t>
                        </m:r>
                        <m:rad>
                          <m:radPr>
                            <m:degHide m:val="on"/>
                            <m:ctrlPr>
                              <a:rPr lang="en-VN" sz="2000" i="1">
                                <a:effectLst/>
                                <a:latin typeface="Cambria Math" panose="02040503050406030204" pitchFamily="18" charset="0"/>
                                <a:ea typeface="Times New Roman" panose="02020603050405020304" pitchFamily="18" charset="0"/>
                                <a:cs typeface="Times New Roman" panose="02020603050405020304" pitchFamily="18" charset="0"/>
                              </a:rPr>
                            </m:ctrlPr>
                          </m:radPr>
                          <m:deg/>
                          <m:e>
                            <m:r>
                              <a:rPr lang="fr-FR" sz="2000" i="0">
                                <a:effectLst/>
                                <a:latin typeface="Cambria Math" panose="02040503050406030204" pitchFamily="18" charset="0"/>
                                <a:ea typeface="Times New Roman" panose="02020603050405020304" pitchFamily="18" charset="0"/>
                                <a:cs typeface="Times New Roman" panose="02020603050405020304" pitchFamily="18" charset="0"/>
                              </a:rPr>
                              <m:t>3</m:t>
                            </m:r>
                          </m:e>
                        </m:rad>
                        <m:r>
                          <a:rPr lang="fr-FR" sz="2000" i="0">
                            <a:effectLst/>
                            <a:latin typeface="Cambria Math" panose="02040503050406030204" pitchFamily="18" charset="0"/>
                            <a:ea typeface="Times New Roman" panose="02020603050405020304" pitchFamily="18" charset="0"/>
                            <a:cs typeface="Times New Roman" panose="02020603050405020304" pitchFamily="18" charset="0"/>
                          </a:rPr>
                          <m:t>−</m:t>
                        </m:r>
                        <m:r>
                          <a:rPr lang="fr-FR" sz="2000" i="0">
                            <a:effectLst/>
                            <a:latin typeface="Cambria Math" panose="02040503050406030204" pitchFamily="18" charset="0"/>
                            <a:ea typeface="Times New Roman" panose="02020603050405020304" pitchFamily="18" charset="0"/>
                            <a:cs typeface="Times New Roman" panose="02020603050405020304" pitchFamily="18" charset="0"/>
                          </a:rPr>
                          <m:t>2</m:t>
                        </m:r>
                        <m:r>
                          <a:rPr lang="fr-FR" sz="2000" i="0">
                            <a:effectLst/>
                            <a:latin typeface="Cambria Math" panose="02040503050406030204" pitchFamily="18" charset="0"/>
                            <a:ea typeface="Times New Roman" panose="02020603050405020304" pitchFamily="18" charset="0"/>
                            <a:cs typeface="Times New Roman" panose="02020603050405020304" pitchFamily="18" charset="0"/>
                          </a:rPr>
                          <m:t>+</m:t>
                        </m:r>
                        <m:rad>
                          <m:radPr>
                            <m:degHide m:val="on"/>
                            <m:ctrlPr>
                              <a:rPr lang="en-VN" sz="2000" i="1">
                                <a:effectLst/>
                                <a:latin typeface="Cambria Math" panose="02040503050406030204" pitchFamily="18" charset="0"/>
                                <a:ea typeface="Times New Roman" panose="02020603050405020304" pitchFamily="18" charset="0"/>
                                <a:cs typeface="Times New Roman" panose="02020603050405020304" pitchFamily="18" charset="0"/>
                              </a:rPr>
                            </m:ctrlPr>
                          </m:radPr>
                          <m:deg/>
                          <m:e>
                            <m:r>
                              <a:rPr lang="fr-FR" sz="2000" i="0">
                                <a:effectLst/>
                                <a:latin typeface="Cambria Math" panose="02040503050406030204" pitchFamily="18" charset="0"/>
                                <a:ea typeface="Times New Roman" panose="02020603050405020304" pitchFamily="18" charset="0"/>
                                <a:cs typeface="Times New Roman" panose="02020603050405020304" pitchFamily="18" charset="0"/>
                              </a:rPr>
                              <m:t>3</m:t>
                            </m:r>
                          </m:e>
                        </m:rad>
                      </m:num>
                      <m:den>
                        <m:r>
                          <a:rPr lang="fr-FR" sz="2000" i="0">
                            <a:effectLst/>
                            <a:latin typeface="Cambria Math" panose="02040503050406030204" pitchFamily="18" charset="0"/>
                            <a:ea typeface="Times New Roman" panose="02020603050405020304" pitchFamily="18" charset="0"/>
                            <a:cs typeface="Times New Roman" panose="02020603050405020304" pitchFamily="18" charset="0"/>
                          </a:rPr>
                          <m:t>2</m:t>
                        </m:r>
                      </m:den>
                    </m:f>
                    <m:r>
                      <a:rPr lang="fr-FR" sz="2000" i="0">
                        <a:effectLst/>
                        <a:latin typeface="Cambria Math" panose="02040503050406030204" pitchFamily="18" charset="0"/>
                        <a:ea typeface="Times New Roman" panose="02020603050405020304" pitchFamily="18" charset="0"/>
                        <a:cs typeface="Times New Roman" panose="02020603050405020304" pitchFamily="18" charset="0"/>
                      </a:rPr>
                      <m:t>=</m:t>
                    </m:r>
                    <m:rad>
                      <m:radPr>
                        <m:degHide m:val="on"/>
                        <m:ctrlPr>
                          <a:rPr lang="en-VN" sz="2000" i="1" smtClean="0">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ctrlPr>
                      </m:radPr>
                      <m:deg/>
                      <m:e>
                        <m:r>
                          <a:rPr lang="fr-FR" sz="2000" i="0">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3</m:t>
                        </m:r>
                      </m:e>
                    </m:rad>
                  </m:oMath>
                </a14:m>
                <a:r>
                  <a:rPr lang="fr-FR" sz="2000" dirty="0">
                    <a:effectLst/>
                    <a:latin typeface="Arial" panose="020B0604020202020204" pitchFamily="34" charset="0"/>
                    <a:ea typeface="Times New Roman" panose="02020603050405020304" pitchFamily="18" charset="0"/>
                    <a:cs typeface="Arial" panose="020B0604020202020204" pitchFamily="34" charset="0"/>
                  </a:rPr>
                  <a:t>.</a:t>
                </a:r>
                <a:endParaRPr lang="en-VN" sz="2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7" name="TextBox 6">
                <a:extLst>
                  <a:ext uri="{FF2B5EF4-FFF2-40B4-BE49-F238E27FC236}">
                    <a16:creationId xmlns:a16="http://schemas.microsoft.com/office/drawing/2014/main" id="{1A26E172-26CD-2D8C-1469-332D207A6521}"/>
                  </a:ext>
                </a:extLst>
              </p:cNvPr>
              <p:cNvSpPr txBox="1">
                <a:spLocks noRot="1" noChangeAspect="1" noMove="1" noResize="1" noEditPoints="1" noAdjustHandles="1" noChangeArrowheads="1" noChangeShapeType="1" noTextEdit="1"/>
              </p:cNvSpPr>
              <p:nvPr/>
            </p:nvSpPr>
            <p:spPr>
              <a:xfrm>
                <a:off x="1256306" y="3170972"/>
                <a:ext cx="7156174" cy="1932773"/>
              </a:xfrm>
              <a:prstGeom prst="rect">
                <a:avLst/>
              </a:prstGeom>
              <a:blipFill>
                <a:blip r:embed="rId5"/>
                <a:stretch>
                  <a:fillRect l="-852"/>
                </a:stretch>
              </a:blipFill>
            </p:spPr>
            <p:txBody>
              <a:bodyPr/>
              <a:lstStyle/>
              <a:p>
                <a:r>
                  <a:rPr lang="en-US">
                    <a:noFill/>
                  </a:rPr>
                  <a:t> </a:t>
                </a:r>
              </a:p>
            </p:txBody>
          </p:sp>
        </mc:Fallback>
      </mc:AlternateContent>
      <p:pic>
        <p:nvPicPr>
          <p:cNvPr id="6" name="Picture 5"/>
          <p:cNvPicPr>
            <a:picLocks noChangeAspect="1"/>
          </p:cNvPicPr>
          <p:nvPr/>
        </p:nvPicPr>
        <p:blipFill>
          <a:blip r:embed="rId6"/>
          <a:stretch>
            <a:fillRect/>
          </a:stretch>
        </p:blipFill>
        <p:spPr>
          <a:xfrm>
            <a:off x="8147346" y="167469"/>
            <a:ext cx="530267" cy="860410"/>
          </a:xfrm>
          <a:prstGeom prst="rect">
            <a:avLst/>
          </a:prstGeom>
        </p:spPr>
      </p:pic>
    </p:spTree>
    <p:extLst>
      <p:ext uri="{BB962C8B-B14F-4D97-AF65-F5344CB8AC3E}">
        <p14:creationId xmlns:p14="http://schemas.microsoft.com/office/powerpoint/2010/main" val="3500818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randombar(horizont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randombar(horizontal)">
                                      <p:cBhvr>
                                        <p:cTn id="17" dur="500"/>
                                        <p:tgtEl>
                                          <p:spTgt spid="5">
                                            <p:txEl>
                                              <p:pRg st="1" end="1"/>
                                            </p:txEl>
                                          </p:spTgt>
                                        </p:tgtEl>
                                      </p:cBhvr>
                                    </p:animEffect>
                                  </p:childTnLst>
                                </p:cTn>
                              </p:par>
                              <p:par>
                                <p:cTn id="18" presetID="14" presetClass="entr" presetSubtype="10" fill="hold" nodeType="withEffect">
                                  <p:stCondLst>
                                    <p:cond delay="0"/>
                                  </p:stCondLst>
                                  <p:childTnLst>
                                    <p:set>
                                      <p:cBhvr>
                                        <p:cTn id="19" dur="1" fill="hold">
                                          <p:stCondLst>
                                            <p:cond delay="0"/>
                                          </p:stCondLst>
                                        </p:cTn>
                                        <p:tgtEl>
                                          <p:spTgt spid="5">
                                            <p:txEl>
                                              <p:pRg st="2" end="2"/>
                                            </p:txEl>
                                          </p:spTgt>
                                        </p:tgtEl>
                                        <p:attrNameLst>
                                          <p:attrName>style.visibility</p:attrName>
                                        </p:attrNameLst>
                                      </p:cBhvr>
                                      <p:to>
                                        <p:strVal val="visible"/>
                                      </p:to>
                                    </p:set>
                                    <p:animEffect transition="in" filter="randombar(horizontal)">
                                      <p:cBhvr>
                                        <p:cTn id="20" dur="500"/>
                                        <p:tgtEl>
                                          <p:spTgt spid="5">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7">
                                            <p:txEl>
                                              <p:pRg st="0" end="0"/>
                                            </p:txEl>
                                          </p:spTgt>
                                        </p:tgtEl>
                                        <p:attrNameLst>
                                          <p:attrName>style.visibility</p:attrName>
                                        </p:attrNameLst>
                                      </p:cBhvr>
                                      <p:to>
                                        <p:strVal val="visible"/>
                                      </p:to>
                                    </p:set>
                                    <p:animEffect transition="in" filter="wipe(up)">
                                      <p:cBhvr>
                                        <p:cTn id="30" dur="500"/>
                                        <p:tgtEl>
                                          <p:spTgt spid="7">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nodeType="clickEffect">
                                  <p:stCondLst>
                                    <p:cond delay="0"/>
                                  </p:stCondLst>
                                  <p:childTnLst>
                                    <p:set>
                                      <p:cBhvr>
                                        <p:cTn id="34" dur="1" fill="hold">
                                          <p:stCondLst>
                                            <p:cond delay="0"/>
                                          </p:stCondLst>
                                        </p:cTn>
                                        <p:tgtEl>
                                          <p:spTgt spid="7">
                                            <p:txEl>
                                              <p:pRg st="1" end="1"/>
                                            </p:txEl>
                                          </p:spTgt>
                                        </p:tgtEl>
                                        <p:attrNameLst>
                                          <p:attrName>style.visibility</p:attrName>
                                        </p:attrNameLst>
                                      </p:cBhvr>
                                      <p:to>
                                        <p:strVal val="visible"/>
                                      </p:to>
                                    </p:set>
                                    <p:animEffect transition="in" filter="wipe(up)">
                                      <p:cBhvr>
                                        <p:cTn id="35" dur="500"/>
                                        <p:tgtEl>
                                          <p:spTgt spid="7">
                                            <p:txEl>
                                              <p:pRg st="1" end="1"/>
                                            </p:txEl>
                                          </p:spTgt>
                                        </p:tgtEl>
                                      </p:cBhvr>
                                    </p:animEffect>
                                  </p:childTnLst>
                                </p:cTn>
                              </p:par>
                              <p:par>
                                <p:cTn id="36" presetID="22" presetClass="entr" presetSubtype="1" fill="hold" nodeType="withEffect">
                                  <p:stCondLst>
                                    <p:cond delay="0"/>
                                  </p:stCondLst>
                                  <p:childTnLst>
                                    <p:set>
                                      <p:cBhvr>
                                        <p:cTn id="37" dur="1" fill="hold">
                                          <p:stCondLst>
                                            <p:cond delay="0"/>
                                          </p:stCondLst>
                                        </p:cTn>
                                        <p:tgtEl>
                                          <p:spTgt spid="7">
                                            <p:txEl>
                                              <p:pRg st="2" end="2"/>
                                            </p:txEl>
                                          </p:spTgt>
                                        </p:tgtEl>
                                        <p:attrNameLst>
                                          <p:attrName>style.visibility</p:attrName>
                                        </p:attrNameLst>
                                      </p:cBhvr>
                                      <p:to>
                                        <p:strVal val="visible"/>
                                      </p:to>
                                    </p:set>
                                    <p:animEffect transition="in" filter="wipe(up)">
                                      <p:cBhvr>
                                        <p:cTn id="38"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4DF9F4E-F1D9-7542-6C6B-1073B99D9E34}"/>
              </a:ext>
            </a:extLst>
          </p:cNvPr>
          <p:cNvSpPr/>
          <p:nvPr/>
        </p:nvSpPr>
        <p:spPr>
          <a:xfrm>
            <a:off x="344983" y="252041"/>
            <a:ext cx="2978662" cy="522572"/>
          </a:xfrm>
          <a:prstGeom prst="rect">
            <a:avLst/>
          </a:prstGeom>
          <a:solidFill>
            <a:schemeClr val="accent3">
              <a:lumMod val="20000"/>
              <a:lumOff val="8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200" b="1" dirty="0">
                <a:solidFill>
                  <a:schemeClr val="accent3">
                    <a:lumMod val="50000"/>
                  </a:schemeClr>
                </a:solidFill>
                <a:latin typeface="Arial" panose="020B0604020202020204" pitchFamily="34" charset="0"/>
                <a:cs typeface="Arial" panose="020B0604020202020204" pitchFamily="34" charset="0"/>
              </a:rPr>
              <a:t>Bài tập 3 (SGK/tr.17)</a:t>
            </a:r>
          </a:p>
        </p:txBody>
      </p:sp>
      <p:sp>
        <p:nvSpPr>
          <p:cNvPr id="3" name="TextBox 2">
            <a:extLst>
              <a:ext uri="{FF2B5EF4-FFF2-40B4-BE49-F238E27FC236}">
                <a16:creationId xmlns:a16="http://schemas.microsoft.com/office/drawing/2014/main" id="{626D24EF-9272-0735-F3AD-CBD83D159544}"/>
              </a:ext>
            </a:extLst>
          </p:cNvPr>
          <p:cNvSpPr txBox="1"/>
          <p:nvPr/>
        </p:nvSpPr>
        <p:spPr>
          <a:xfrm>
            <a:off x="3574642" y="297883"/>
            <a:ext cx="3007555" cy="430887"/>
          </a:xfrm>
          <a:prstGeom prst="rect">
            <a:avLst/>
          </a:prstGeom>
          <a:noFill/>
        </p:spPr>
        <p:txBody>
          <a:bodyPr wrap="none" rtlCol="0">
            <a:spAutoFit/>
          </a:bodyPr>
          <a:lstStyle/>
          <a:p>
            <a:r>
              <a:rPr lang="en-VN" sz="2200" dirty="0"/>
              <a:t>Giải các phương trình:</a:t>
            </a:r>
          </a:p>
        </p:txBody>
      </p:sp>
      <p:sp>
        <p:nvSpPr>
          <p:cNvPr id="4" name="TextBox 3">
            <a:extLst>
              <a:ext uri="{FF2B5EF4-FFF2-40B4-BE49-F238E27FC236}">
                <a16:creationId xmlns:a16="http://schemas.microsoft.com/office/drawing/2014/main" id="{FF7CDD1C-2964-0E1E-B734-CA97ABE45EB4}"/>
              </a:ext>
            </a:extLst>
          </p:cNvPr>
          <p:cNvSpPr txBox="1"/>
          <p:nvPr/>
        </p:nvSpPr>
        <p:spPr>
          <a:xfrm>
            <a:off x="265468" y="909361"/>
            <a:ext cx="7645074" cy="1199111"/>
          </a:xfrm>
          <a:prstGeom prst="rect">
            <a:avLst/>
          </a:prstGeom>
          <a:noFill/>
        </p:spPr>
        <p:txBody>
          <a:bodyPr wrap="square" rtlCol="0">
            <a:spAutoFit/>
          </a:bodyPr>
          <a:lstStyle/>
          <a:p>
            <a:pPr algn="just">
              <a:lnSpc>
                <a:spcPct val="150000"/>
              </a:lnSpc>
              <a:spcBef>
                <a:spcPts val="600"/>
              </a:spcBef>
              <a:spcAft>
                <a:spcPts val="600"/>
              </a:spcAft>
            </a:pPr>
            <a:r>
              <a:rPr lang="en-VN" sz="2200" dirty="0"/>
              <a:t>a) x(x + 8) = 20;	</a:t>
            </a:r>
            <a:r>
              <a:rPr lang="en-VN" sz="2200"/>
              <a:t>	b</a:t>
            </a:r>
            <a:r>
              <a:rPr lang="en-VN" sz="2200" dirty="0"/>
              <a:t>) x(3x – 4) = 2x</a:t>
            </a:r>
            <a:r>
              <a:rPr lang="en-VN" sz="2200" baseline="30000" dirty="0"/>
              <a:t>2</a:t>
            </a:r>
            <a:r>
              <a:rPr lang="en-VN" sz="2200" dirty="0"/>
              <a:t> + </a:t>
            </a:r>
            <a:r>
              <a:rPr lang="en-VN" sz="2200"/>
              <a:t>5;</a:t>
            </a:r>
            <a:endParaRPr lang="en-VN" sz="2200" dirty="0"/>
          </a:p>
          <a:p>
            <a:pPr algn="just">
              <a:lnSpc>
                <a:spcPct val="150000"/>
              </a:lnSpc>
              <a:spcBef>
                <a:spcPts val="600"/>
              </a:spcBef>
              <a:spcAft>
                <a:spcPts val="600"/>
              </a:spcAft>
            </a:pPr>
            <a:r>
              <a:rPr lang="en-VN" sz="2200" dirty="0"/>
              <a:t>c) (x- 5)</a:t>
            </a:r>
            <a:r>
              <a:rPr lang="en-VN" sz="2200" baseline="30000" dirty="0"/>
              <a:t>2</a:t>
            </a:r>
            <a:r>
              <a:rPr lang="en-VN" sz="2200" dirty="0"/>
              <a:t> + 7x = 65;		d) (2x + 3)(2x – 3) = 5(2x + 3).</a:t>
            </a:r>
          </a:p>
        </p:txBody>
      </p:sp>
      <p:sp>
        <p:nvSpPr>
          <p:cNvPr id="5" name="Rectangle 4">
            <a:extLst>
              <a:ext uri="{FF2B5EF4-FFF2-40B4-BE49-F238E27FC236}">
                <a16:creationId xmlns:a16="http://schemas.microsoft.com/office/drawing/2014/main" id="{FA8143DD-5846-C18B-1985-2DF3518E5F0F}"/>
              </a:ext>
            </a:extLst>
          </p:cNvPr>
          <p:cNvSpPr/>
          <p:nvPr/>
        </p:nvSpPr>
        <p:spPr>
          <a:xfrm>
            <a:off x="4054996" y="2486110"/>
            <a:ext cx="1023423" cy="482074"/>
          </a:xfrm>
          <a:prstGeom prst="rect">
            <a:avLst/>
          </a:prstGeom>
          <a:solidFill>
            <a:schemeClr val="accent6"/>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000" b="1" dirty="0">
                <a:solidFill>
                  <a:srgbClr val="FF0000"/>
                </a:solidFill>
                <a:latin typeface="Arial" panose="020B0604020202020204" pitchFamily="34" charset="0"/>
                <a:cs typeface="Arial" panose="020B0604020202020204" pitchFamily="34" charset="0"/>
              </a:rPr>
              <a:t>Giải</a:t>
            </a:r>
          </a:p>
        </p:txBody>
      </p:sp>
      <p:sp>
        <p:nvSpPr>
          <p:cNvPr id="6" name="TextBox 5">
            <a:extLst>
              <a:ext uri="{FF2B5EF4-FFF2-40B4-BE49-F238E27FC236}">
                <a16:creationId xmlns:a16="http://schemas.microsoft.com/office/drawing/2014/main" id="{4F060470-7116-277D-C0FB-0487BA0B6FDB}"/>
              </a:ext>
            </a:extLst>
          </p:cNvPr>
          <p:cNvSpPr txBox="1"/>
          <p:nvPr/>
        </p:nvSpPr>
        <p:spPr>
          <a:xfrm>
            <a:off x="265468" y="3103356"/>
            <a:ext cx="2136098" cy="400110"/>
          </a:xfrm>
          <a:prstGeom prst="rect">
            <a:avLst/>
          </a:prstGeom>
          <a:noFill/>
        </p:spPr>
        <p:txBody>
          <a:bodyPr wrap="square">
            <a:spAutoFit/>
          </a:bodyPr>
          <a:lstStyle/>
          <a:p>
            <a:r>
              <a:rPr lang="en-VN" sz="2000" dirty="0">
                <a:solidFill>
                  <a:srgbClr val="FF0000"/>
                </a:solidFill>
              </a:rPr>
              <a:t>a) </a:t>
            </a:r>
            <a:r>
              <a:rPr lang="en-VN" sz="2000" dirty="0"/>
              <a:t>x(x + 8) = 20;</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3652BC97-D828-280A-ED4C-F9FE80DA756D}"/>
                  </a:ext>
                </a:extLst>
              </p:cNvPr>
              <p:cNvSpPr txBox="1"/>
              <p:nvPr/>
            </p:nvSpPr>
            <p:spPr>
              <a:xfrm>
                <a:off x="265468" y="3591866"/>
                <a:ext cx="8602482" cy="1477328"/>
              </a:xfrm>
              <a:prstGeom prst="rect">
                <a:avLst/>
              </a:prstGeom>
              <a:noFill/>
            </p:spPr>
            <p:txBody>
              <a:bodyPr wrap="square">
                <a:spAutoFit/>
              </a:bodyPr>
              <a:lstStyle/>
              <a:p>
                <a:pPr>
                  <a:lnSpc>
                    <a:spcPct val="150000"/>
                  </a:lnSpc>
                </a:pPr>
                <a:r>
                  <a:rPr lang="en-US" sz="2000">
                    <a:effectLst/>
                    <a:ea typeface="Times New Roman" panose="02020603050405020304" pitchFamily="18" charset="0"/>
                    <a:cs typeface="Times New Roman" panose="02020603050405020304" pitchFamily="18" charset="0"/>
                  </a:rPr>
                  <a:t>    </a:t>
                </a:r>
                <a14:m>
                  <m:oMath xmlns:m="http://schemas.openxmlformats.org/officeDocument/2006/math">
                    <m:sSup>
                      <m:sSupPr>
                        <m:ctrlPr>
                          <a:rPr lang="en-VN" sz="2000" i="1" smtClean="0">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fr-FR" sz="2000" b="0" i="0">
                            <a:effectLst/>
                            <a:latin typeface="Cambria Math" panose="02040503050406030204" pitchFamily="18" charset="0"/>
                            <a:ea typeface="Times New Roman" panose="02020603050405020304" pitchFamily="18" charset="0"/>
                            <a:cs typeface="Times New Roman" panose="02020603050405020304" pitchFamily="18" charset="0"/>
                          </a:rPr>
                          <m:t>x</m:t>
                        </m:r>
                      </m:e>
                      <m:sup>
                        <m:r>
                          <a:rPr lang="fr-FR" sz="2000" b="0" i="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fr-FR" sz="2000" b="0" i="0">
                        <a:effectLst/>
                        <a:latin typeface="Cambria Math" panose="02040503050406030204" pitchFamily="18" charset="0"/>
                        <a:ea typeface="Times New Roman" panose="02020603050405020304" pitchFamily="18" charset="0"/>
                        <a:cs typeface="Times New Roman" panose="02020603050405020304" pitchFamily="18" charset="0"/>
                      </a:rPr>
                      <m:t>+</m:t>
                    </m:r>
                    <m:r>
                      <a:rPr lang="fr-FR" sz="2000" b="0" i="0">
                        <a:effectLst/>
                        <a:latin typeface="Cambria Math" panose="02040503050406030204" pitchFamily="18" charset="0"/>
                        <a:ea typeface="Times New Roman" panose="02020603050405020304" pitchFamily="18" charset="0"/>
                        <a:cs typeface="Times New Roman" panose="02020603050405020304" pitchFamily="18" charset="0"/>
                      </a:rPr>
                      <m:t>8</m:t>
                    </m:r>
                    <m:r>
                      <m:rPr>
                        <m:sty m:val="p"/>
                      </m:rPr>
                      <a:rPr lang="fr-FR" sz="2000" b="0" i="0">
                        <a:effectLst/>
                        <a:latin typeface="Cambria Math" panose="02040503050406030204" pitchFamily="18" charset="0"/>
                        <a:ea typeface="Times New Roman" panose="02020603050405020304" pitchFamily="18" charset="0"/>
                        <a:cs typeface="Times New Roman" panose="02020603050405020304" pitchFamily="18" charset="0"/>
                      </a:rPr>
                      <m:t>x</m:t>
                    </m:r>
                    <m:r>
                      <a:rPr lang="fr-FR" sz="2000" b="0" i="0">
                        <a:effectLst/>
                        <a:latin typeface="Cambria Math" panose="02040503050406030204" pitchFamily="18" charset="0"/>
                        <a:ea typeface="Times New Roman" panose="02020603050405020304" pitchFamily="18" charset="0"/>
                        <a:cs typeface="Times New Roman" panose="02020603050405020304" pitchFamily="18" charset="0"/>
                      </a:rPr>
                      <m:t>−</m:t>
                    </m:r>
                    <m:r>
                      <a:rPr lang="fr-FR" sz="2000" b="0" i="0">
                        <a:effectLst/>
                        <a:latin typeface="Cambria Math" panose="02040503050406030204" pitchFamily="18" charset="0"/>
                        <a:ea typeface="Times New Roman" panose="02020603050405020304" pitchFamily="18" charset="0"/>
                        <a:cs typeface="Times New Roman" panose="02020603050405020304" pitchFamily="18" charset="0"/>
                      </a:rPr>
                      <m:t>20</m:t>
                    </m:r>
                    <m:r>
                      <a:rPr lang="fr-FR" sz="2000" b="0" i="0">
                        <a:effectLst/>
                        <a:latin typeface="Cambria Math" panose="02040503050406030204" pitchFamily="18" charset="0"/>
                        <a:ea typeface="Times New Roman" panose="02020603050405020304" pitchFamily="18" charset="0"/>
                        <a:cs typeface="Times New Roman" panose="02020603050405020304" pitchFamily="18" charset="0"/>
                      </a:rPr>
                      <m:t>=</m:t>
                    </m:r>
                    <m:r>
                      <a:rPr lang="fr-FR" sz="2000" b="0" i="0">
                        <a:effectLst/>
                        <a:latin typeface="Cambria Math" panose="02040503050406030204" pitchFamily="18" charset="0"/>
                        <a:ea typeface="Times New Roman" panose="02020603050405020304" pitchFamily="18" charset="0"/>
                        <a:cs typeface="Times New Roman" panose="02020603050405020304" pitchFamily="18" charset="0"/>
                      </a:rPr>
                      <m:t>0</m:t>
                    </m:r>
                  </m:oMath>
                </a14:m>
                <a:endParaRPr lang="en-VN" sz="2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14:m>
                  <m:oMathPara xmlns:m="http://schemas.openxmlformats.org/officeDocument/2006/math">
                    <m:oMathParaPr>
                      <m:jc m:val="centerGroup"/>
                    </m:oMathParaPr>
                    <m:oMath xmlns:m="http://schemas.openxmlformats.org/officeDocument/2006/math">
                      <m:sSup>
                        <m:sSupPr>
                          <m:ctrlPr>
                            <a:rPr lang="en-VN" sz="20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fr-FR" sz="2000" b="0" i="0">
                              <a:effectLst/>
                              <a:latin typeface="Cambria Math" panose="02040503050406030204" pitchFamily="18" charset="0"/>
                              <a:ea typeface="Times New Roman" panose="02020603050405020304" pitchFamily="18" charset="0"/>
                              <a:cs typeface="Times New Roman" panose="02020603050405020304" pitchFamily="18" charset="0"/>
                            </a:rPr>
                            <m:t>∆</m:t>
                          </m:r>
                        </m:e>
                        <m:sup>
                          <m:r>
                            <a:rPr lang="fr-FR" sz="2000" b="0" i="0">
                              <a:effectLst/>
                              <a:latin typeface="Cambria Math" panose="02040503050406030204" pitchFamily="18" charset="0"/>
                              <a:ea typeface="Times New Roman" panose="02020603050405020304" pitchFamily="18" charset="0"/>
                              <a:cs typeface="Times New Roman" panose="02020603050405020304" pitchFamily="18" charset="0"/>
                            </a:rPr>
                            <m:t>′</m:t>
                          </m:r>
                        </m:sup>
                      </m:sSup>
                      <m:r>
                        <a:rPr lang="fr-FR" sz="2000" b="0" i="0">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VN" sz="20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fr-FR" sz="2000" b="0" i="0">
                              <a:effectLst/>
                              <a:latin typeface="Cambria Math" panose="02040503050406030204" pitchFamily="18" charset="0"/>
                              <a:ea typeface="Times New Roman" panose="02020603050405020304" pitchFamily="18" charset="0"/>
                              <a:cs typeface="Times New Roman" panose="02020603050405020304" pitchFamily="18" charset="0"/>
                            </a:rPr>
                            <m:t>4</m:t>
                          </m:r>
                        </m:e>
                        <m:sup>
                          <m:r>
                            <a:rPr lang="fr-FR" sz="2000" b="0" i="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fr-FR" sz="2000" b="0" i="0">
                          <a:effectLst/>
                          <a:latin typeface="Cambria Math" panose="02040503050406030204" pitchFamily="18" charset="0"/>
                          <a:ea typeface="Times New Roman" panose="02020603050405020304" pitchFamily="18" charset="0"/>
                          <a:cs typeface="Times New Roman" panose="02020603050405020304" pitchFamily="18" charset="0"/>
                        </a:rPr>
                        <m:t>+</m:t>
                      </m:r>
                      <m:r>
                        <a:rPr lang="fr-FR" sz="2000" b="0" i="0">
                          <a:effectLst/>
                          <a:latin typeface="Cambria Math" panose="02040503050406030204" pitchFamily="18" charset="0"/>
                          <a:ea typeface="Times New Roman" panose="02020603050405020304" pitchFamily="18" charset="0"/>
                          <a:cs typeface="Times New Roman" panose="02020603050405020304" pitchFamily="18" charset="0"/>
                        </a:rPr>
                        <m:t>20</m:t>
                      </m:r>
                      <m:r>
                        <a:rPr lang="fr-FR" sz="2000" b="0" i="0">
                          <a:effectLst/>
                          <a:latin typeface="Cambria Math" panose="02040503050406030204" pitchFamily="18" charset="0"/>
                          <a:ea typeface="Times New Roman" panose="02020603050405020304" pitchFamily="18" charset="0"/>
                          <a:cs typeface="Times New Roman" panose="02020603050405020304" pitchFamily="18" charset="0"/>
                        </a:rPr>
                        <m:t>=</m:t>
                      </m:r>
                      <m:r>
                        <a:rPr lang="fr-FR" sz="2000" b="0" i="0">
                          <a:effectLst/>
                          <a:latin typeface="Cambria Math" panose="02040503050406030204" pitchFamily="18" charset="0"/>
                          <a:ea typeface="Times New Roman" panose="02020603050405020304" pitchFamily="18" charset="0"/>
                          <a:cs typeface="Times New Roman" panose="02020603050405020304" pitchFamily="18" charset="0"/>
                        </a:rPr>
                        <m:t>36</m:t>
                      </m:r>
                      <m:r>
                        <a:rPr lang="fr-FR" sz="2000" b="0" i="0">
                          <a:effectLst/>
                          <a:latin typeface="Cambria Math" panose="02040503050406030204" pitchFamily="18" charset="0"/>
                          <a:ea typeface="Times New Roman" panose="02020603050405020304" pitchFamily="18" charset="0"/>
                          <a:cs typeface="Times New Roman" panose="02020603050405020304" pitchFamily="18" charset="0"/>
                        </a:rPr>
                        <m:t>&gt;</m:t>
                      </m:r>
                      <m:r>
                        <a:rPr lang="fr-FR" sz="2000" b="0" i="0">
                          <a:effectLst/>
                          <a:latin typeface="Cambria Math" panose="02040503050406030204" pitchFamily="18" charset="0"/>
                          <a:ea typeface="Times New Roman" panose="02020603050405020304" pitchFamily="18" charset="0"/>
                          <a:cs typeface="Times New Roman" panose="02020603050405020304" pitchFamily="18" charset="0"/>
                        </a:rPr>
                        <m:t>0</m:t>
                      </m:r>
                    </m:oMath>
                  </m:oMathPara>
                </a14:m>
                <a:endParaRPr lang="en-VN" sz="2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fr-FR" sz="2000" dirty="0" err="1">
                    <a:effectLst/>
                    <a:latin typeface="Arial" panose="020B0604020202020204" pitchFamily="34" charset="0"/>
                    <a:ea typeface="Times New Roman" panose="02020603050405020304" pitchFamily="18" charset="0"/>
                    <a:cs typeface="Arial" panose="020B0604020202020204" pitchFamily="34" charset="0"/>
                  </a:rPr>
                  <a:t>Phương</a:t>
                </a:r>
                <a:r>
                  <a:rPr lang="fr-FR" sz="2000" dirty="0">
                    <a:effectLst/>
                    <a:latin typeface="Arial" panose="020B0604020202020204" pitchFamily="34" charset="0"/>
                    <a:ea typeface="Times New Roman" panose="02020603050405020304" pitchFamily="18" charset="0"/>
                    <a:cs typeface="Arial" panose="020B0604020202020204" pitchFamily="34" charset="0"/>
                  </a:rPr>
                  <a:t> </a:t>
                </a:r>
                <a:r>
                  <a:rPr lang="fr-FR" sz="2000" dirty="0" err="1">
                    <a:effectLst/>
                    <a:latin typeface="Arial" panose="020B0604020202020204" pitchFamily="34" charset="0"/>
                    <a:ea typeface="Times New Roman" panose="02020603050405020304" pitchFamily="18" charset="0"/>
                    <a:cs typeface="Arial" panose="020B0604020202020204" pitchFamily="34" charset="0"/>
                  </a:rPr>
                  <a:t>trình</a:t>
                </a:r>
                <a:r>
                  <a:rPr lang="fr-FR" sz="2000" dirty="0">
                    <a:effectLst/>
                    <a:latin typeface="Arial" panose="020B0604020202020204" pitchFamily="34" charset="0"/>
                    <a:ea typeface="Times New Roman" panose="02020603050405020304" pitchFamily="18" charset="0"/>
                    <a:cs typeface="Arial" panose="020B0604020202020204" pitchFamily="34" charset="0"/>
                  </a:rPr>
                  <a:t> </a:t>
                </a:r>
                <a:r>
                  <a:rPr lang="fr-FR" sz="2000" dirty="0" err="1">
                    <a:effectLst/>
                    <a:latin typeface="Arial" panose="020B0604020202020204" pitchFamily="34" charset="0"/>
                    <a:ea typeface="Times New Roman" panose="02020603050405020304" pitchFamily="18" charset="0"/>
                    <a:cs typeface="Arial" panose="020B0604020202020204" pitchFamily="34" charset="0"/>
                  </a:rPr>
                  <a:t>có</a:t>
                </a:r>
                <a:r>
                  <a:rPr lang="fr-FR" sz="2000" dirty="0">
                    <a:effectLst/>
                    <a:latin typeface="Arial" panose="020B0604020202020204" pitchFamily="34" charset="0"/>
                    <a:ea typeface="Times New Roman" panose="02020603050405020304" pitchFamily="18" charset="0"/>
                    <a:cs typeface="Arial" panose="020B0604020202020204" pitchFamily="34" charset="0"/>
                  </a:rPr>
                  <a:t> </a:t>
                </a:r>
                <a:r>
                  <a:rPr lang="fr-FR" sz="2000" dirty="0" err="1">
                    <a:effectLst/>
                    <a:latin typeface="Arial" panose="020B0604020202020204" pitchFamily="34" charset="0"/>
                    <a:ea typeface="Times New Roman" panose="02020603050405020304" pitchFamily="18" charset="0"/>
                    <a:cs typeface="Arial" panose="020B0604020202020204" pitchFamily="34" charset="0"/>
                  </a:rPr>
                  <a:t>hai</a:t>
                </a:r>
                <a:r>
                  <a:rPr lang="fr-FR" sz="2000" dirty="0">
                    <a:effectLst/>
                    <a:latin typeface="Arial" panose="020B0604020202020204" pitchFamily="34" charset="0"/>
                    <a:ea typeface="Times New Roman" panose="02020603050405020304" pitchFamily="18" charset="0"/>
                    <a:cs typeface="Arial" panose="020B0604020202020204" pitchFamily="34" charset="0"/>
                  </a:rPr>
                  <a:t> </a:t>
                </a:r>
                <a:r>
                  <a:rPr lang="fr-FR" sz="2000" dirty="0" err="1">
                    <a:effectLst/>
                    <a:latin typeface="Arial" panose="020B0604020202020204" pitchFamily="34" charset="0"/>
                    <a:ea typeface="Times New Roman" panose="02020603050405020304" pitchFamily="18" charset="0"/>
                    <a:cs typeface="Arial" panose="020B0604020202020204" pitchFamily="34" charset="0"/>
                  </a:rPr>
                  <a:t>nghiệm</a:t>
                </a:r>
                <a:r>
                  <a:rPr lang="fr-FR" sz="2000" dirty="0">
                    <a:effectLst/>
                    <a:latin typeface="Arial" panose="020B0604020202020204" pitchFamily="34" charset="0"/>
                    <a:ea typeface="Times New Roman" panose="02020603050405020304" pitchFamily="18" charset="0"/>
                    <a:cs typeface="Arial" panose="020B0604020202020204" pitchFamily="34" charset="0"/>
                  </a:rPr>
                  <a:t> </a:t>
                </a:r>
                <a:r>
                  <a:rPr lang="fr-FR" sz="2000" dirty="0" err="1">
                    <a:effectLst/>
                    <a:latin typeface="Arial" panose="020B0604020202020204" pitchFamily="34" charset="0"/>
                    <a:ea typeface="Times New Roman" panose="02020603050405020304" pitchFamily="18" charset="0"/>
                    <a:cs typeface="Arial" panose="020B0604020202020204" pitchFamily="34" charset="0"/>
                  </a:rPr>
                  <a:t>phân</a:t>
                </a:r>
                <a:r>
                  <a:rPr lang="fr-FR" sz="2000" dirty="0">
                    <a:effectLst/>
                    <a:latin typeface="Arial" panose="020B0604020202020204" pitchFamily="34" charset="0"/>
                    <a:ea typeface="Times New Roman" panose="02020603050405020304" pitchFamily="18" charset="0"/>
                    <a:cs typeface="Arial" panose="020B0604020202020204" pitchFamily="34" charset="0"/>
                  </a:rPr>
                  <a:t> </a:t>
                </a:r>
                <a:r>
                  <a:rPr lang="fr-FR" sz="2000" dirty="0" err="1">
                    <a:effectLst/>
                    <a:latin typeface="Arial" panose="020B0604020202020204" pitchFamily="34" charset="0"/>
                    <a:ea typeface="Times New Roman" panose="02020603050405020304" pitchFamily="18" charset="0"/>
                    <a:cs typeface="Arial" panose="020B0604020202020204" pitchFamily="34" charset="0"/>
                  </a:rPr>
                  <a:t>biệt</a:t>
                </a:r>
                <a:r>
                  <a:rPr lang="fr-FR" sz="2000" dirty="0">
                    <a:effectLst/>
                    <a:latin typeface="Arial" panose="020B0604020202020204" pitchFamily="34" charset="0"/>
                    <a:ea typeface="Times New Roman" panose="02020603050405020304" pitchFamily="18" charset="0"/>
                    <a:cs typeface="Arial" panose="020B0604020202020204" pitchFamily="34" charset="0"/>
                  </a:rPr>
                  <a:t> là </a:t>
                </a:r>
                <a:r>
                  <a:rPr lang="fr-FR" sz="20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x</a:t>
                </a:r>
                <a:r>
                  <a:rPr lang="fr-FR" sz="2000" baseline="-250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1</a:t>
                </a:r>
                <a:r>
                  <a:rPr lang="fr-FR" sz="2000" dirty="0">
                    <a:effectLst/>
                    <a:latin typeface="Arial" panose="020B0604020202020204" pitchFamily="34" charset="0"/>
                    <a:ea typeface="Times New Roman" panose="02020603050405020304" pitchFamily="18" charset="0"/>
                    <a:cs typeface="Arial" panose="020B0604020202020204" pitchFamily="34" charset="0"/>
                  </a:rPr>
                  <a:t> = - 4 + 6 </a:t>
                </a:r>
                <a:r>
                  <a:rPr lang="fr-FR" sz="2000">
                    <a:effectLst/>
                    <a:latin typeface="Arial" panose="020B0604020202020204" pitchFamily="34" charset="0"/>
                    <a:ea typeface="Times New Roman" panose="02020603050405020304" pitchFamily="18" charset="0"/>
                    <a:cs typeface="Arial" panose="020B0604020202020204" pitchFamily="34" charset="0"/>
                  </a:rPr>
                  <a:t>= </a:t>
                </a:r>
                <a:r>
                  <a:rPr lang="fr-FR" sz="2000">
                    <a:solidFill>
                      <a:srgbClr val="FF0000"/>
                    </a:solidFill>
                    <a:effectLst/>
                    <a:latin typeface="Arial" panose="020B0604020202020204" pitchFamily="34" charset="0"/>
                    <a:ea typeface="Times New Roman" panose="02020603050405020304" pitchFamily="18" charset="0"/>
                    <a:cs typeface="Arial" panose="020B0604020202020204" pitchFamily="34" charset="0"/>
                  </a:rPr>
                  <a:t>2</a:t>
                </a:r>
                <a:r>
                  <a:rPr lang="fr-FR" sz="2000" dirty="0">
                    <a:effectLst/>
                    <a:latin typeface="Arial" panose="020B0604020202020204" pitchFamily="34" charset="0"/>
                    <a:ea typeface="Times New Roman" panose="02020603050405020304" pitchFamily="18" charset="0"/>
                    <a:cs typeface="Arial" panose="020B0604020202020204" pitchFamily="34" charset="0"/>
                  </a:rPr>
                  <a:t>; </a:t>
                </a:r>
                <a:r>
                  <a:rPr lang="fr-FR" sz="20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x</a:t>
                </a:r>
                <a:r>
                  <a:rPr lang="fr-FR" sz="2000" baseline="-250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2</a:t>
                </a:r>
                <a:r>
                  <a:rPr lang="fr-FR" sz="20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fr-FR" sz="2000" dirty="0">
                    <a:effectLst/>
                    <a:latin typeface="Arial" panose="020B0604020202020204" pitchFamily="34" charset="0"/>
                    <a:ea typeface="Times New Roman" panose="02020603050405020304" pitchFamily="18" charset="0"/>
                    <a:cs typeface="Arial" panose="020B0604020202020204" pitchFamily="34" charset="0"/>
                  </a:rPr>
                  <a:t>= -4 – 6 = </a:t>
                </a:r>
                <a:r>
                  <a:rPr lang="fr-FR" sz="20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-10</a:t>
                </a:r>
                <a:r>
                  <a:rPr lang="fr-FR" sz="2000" dirty="0">
                    <a:effectLst/>
                    <a:latin typeface="Arial" panose="020B0604020202020204" pitchFamily="34" charset="0"/>
                    <a:ea typeface="Times New Roman" panose="02020603050405020304" pitchFamily="18" charset="0"/>
                    <a:cs typeface="Arial" panose="020B0604020202020204" pitchFamily="34" charset="0"/>
                  </a:rPr>
                  <a:t>.</a:t>
                </a:r>
                <a:endParaRPr lang="en-VN" sz="2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7" name="TextBox 6">
                <a:extLst>
                  <a:ext uri="{FF2B5EF4-FFF2-40B4-BE49-F238E27FC236}">
                    <a16:creationId xmlns:a16="http://schemas.microsoft.com/office/drawing/2014/main" id="{3652BC97-D828-280A-ED4C-F9FE80DA756D}"/>
                  </a:ext>
                </a:extLst>
              </p:cNvPr>
              <p:cNvSpPr txBox="1">
                <a:spLocks noRot="1" noChangeAspect="1" noMove="1" noResize="1" noEditPoints="1" noAdjustHandles="1" noChangeArrowheads="1" noChangeShapeType="1" noTextEdit="1"/>
              </p:cNvSpPr>
              <p:nvPr/>
            </p:nvSpPr>
            <p:spPr>
              <a:xfrm>
                <a:off x="265468" y="3591866"/>
                <a:ext cx="8602482" cy="1477328"/>
              </a:xfrm>
              <a:prstGeom prst="rect">
                <a:avLst/>
              </a:prstGeom>
              <a:blipFill>
                <a:blip r:embed="rId2"/>
                <a:stretch>
                  <a:fillRect l="-780" b="-2469"/>
                </a:stretch>
              </a:blipFill>
            </p:spPr>
            <p:txBody>
              <a:bodyPr/>
              <a:lstStyle/>
              <a:p>
                <a:r>
                  <a:rPr lang="en-US">
                    <a:noFill/>
                  </a:rPr>
                  <a:t> </a:t>
                </a:r>
              </a:p>
            </p:txBody>
          </p:sp>
        </mc:Fallback>
      </mc:AlternateContent>
      <p:pic>
        <p:nvPicPr>
          <p:cNvPr id="8" name="Picture 7"/>
          <p:cNvPicPr>
            <a:picLocks noChangeAspect="1"/>
          </p:cNvPicPr>
          <p:nvPr/>
        </p:nvPicPr>
        <p:blipFill>
          <a:blip r:embed="rId3"/>
          <a:stretch>
            <a:fillRect/>
          </a:stretch>
        </p:blipFill>
        <p:spPr>
          <a:xfrm rot="20454031">
            <a:off x="8098196" y="182809"/>
            <a:ext cx="926213" cy="886800"/>
          </a:xfrm>
          <a:prstGeom prst="rect">
            <a:avLst/>
          </a:prstGeom>
        </p:spPr>
      </p:pic>
    </p:spTree>
    <p:extLst>
      <p:ext uri="{BB962C8B-B14F-4D97-AF65-F5344CB8AC3E}">
        <p14:creationId xmlns:p14="http://schemas.microsoft.com/office/powerpoint/2010/main" val="387781961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6">
                                            <p:txEl>
                                              <p:pRg st="0" end="0"/>
                                            </p:txEl>
                                          </p:spTgt>
                                        </p:tgtEl>
                                        <p:attrNameLst>
                                          <p:attrName>style.visibility</p:attrName>
                                        </p:attrNameLst>
                                      </p:cBhvr>
                                      <p:to>
                                        <p:strVal val="visible"/>
                                      </p:to>
                                    </p:set>
                                    <p:animEffect transition="in" filter="fade">
                                      <p:cBhvr>
                                        <p:cTn id="29" dur="500"/>
                                        <p:tgtEl>
                                          <p:spTgt spid="6">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7">
                                            <p:txEl>
                                              <p:pRg st="0" end="0"/>
                                            </p:txEl>
                                          </p:spTgt>
                                        </p:tgtEl>
                                        <p:attrNameLst>
                                          <p:attrName>style.visibility</p:attrName>
                                        </p:attrNameLst>
                                      </p:cBhvr>
                                      <p:to>
                                        <p:strVal val="visible"/>
                                      </p:to>
                                    </p:set>
                                    <p:animEffect transition="in" filter="randombar(horizontal)">
                                      <p:cBhvr>
                                        <p:cTn id="34" dur="500"/>
                                        <p:tgtEl>
                                          <p:spTgt spid="7">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7">
                                            <p:txEl>
                                              <p:pRg st="1" end="1"/>
                                            </p:txEl>
                                          </p:spTgt>
                                        </p:tgtEl>
                                        <p:attrNameLst>
                                          <p:attrName>style.visibility</p:attrName>
                                        </p:attrNameLst>
                                      </p:cBhvr>
                                      <p:to>
                                        <p:strVal val="visible"/>
                                      </p:to>
                                    </p:set>
                                    <p:animEffect transition="in" filter="randombar(horizontal)">
                                      <p:cBhvr>
                                        <p:cTn id="39" dur="500"/>
                                        <p:tgtEl>
                                          <p:spTgt spid="7">
                                            <p:txEl>
                                              <p:pRg st="1" end="1"/>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7">
                                            <p:txEl>
                                              <p:pRg st="2" end="2"/>
                                            </p:txEl>
                                          </p:spTgt>
                                        </p:tgtEl>
                                        <p:attrNameLst>
                                          <p:attrName>style.visibility</p:attrName>
                                        </p:attrNameLst>
                                      </p:cBhvr>
                                      <p:to>
                                        <p:strVal val="visible"/>
                                      </p:to>
                                    </p:set>
                                    <p:animEffect transition="in" filter="randombar(horizontal)">
                                      <p:cBhvr>
                                        <p:cTn id="44"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P spid="5" grpId="0" animBg="1"/>
    </p:bldLst>
  </p:timing>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AB80706-2F3E-966D-19B8-9D1375E7C06A}"/>
              </a:ext>
            </a:extLst>
          </p:cNvPr>
          <p:cNvSpPr txBox="1"/>
          <p:nvPr/>
        </p:nvSpPr>
        <p:spPr>
          <a:xfrm>
            <a:off x="576469" y="140752"/>
            <a:ext cx="2615785" cy="496996"/>
          </a:xfrm>
          <a:prstGeom prst="rect">
            <a:avLst/>
          </a:prstGeom>
          <a:noFill/>
        </p:spPr>
        <p:txBody>
          <a:bodyPr wrap="square">
            <a:spAutoFit/>
          </a:bodyPr>
          <a:lstStyle/>
          <a:p>
            <a:pPr algn="just">
              <a:lnSpc>
                <a:spcPct val="150000"/>
              </a:lnSpc>
            </a:pPr>
            <a:r>
              <a:rPr lang="en-VN" sz="2000" dirty="0">
                <a:solidFill>
                  <a:srgbClr val="FF0000"/>
                </a:solidFill>
              </a:rPr>
              <a:t>b) </a:t>
            </a:r>
            <a:r>
              <a:rPr lang="en-VN" sz="2000" dirty="0"/>
              <a:t>x(3x – 4) = 2x</a:t>
            </a:r>
            <a:r>
              <a:rPr lang="en-VN" sz="2000" baseline="30000" dirty="0"/>
              <a:t>2</a:t>
            </a:r>
            <a:r>
              <a:rPr lang="en-VN" sz="2000" dirty="0"/>
              <a:t> + 5;</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89DAA5BE-6737-351E-ECB7-BCF85EA2A46C}"/>
                  </a:ext>
                </a:extLst>
              </p:cNvPr>
              <p:cNvSpPr txBox="1"/>
              <p:nvPr/>
            </p:nvSpPr>
            <p:spPr>
              <a:xfrm>
                <a:off x="576469" y="669552"/>
                <a:ext cx="8094689" cy="1420325"/>
              </a:xfrm>
              <a:prstGeom prst="rect">
                <a:avLst/>
              </a:prstGeom>
              <a:noFill/>
            </p:spPr>
            <p:txBody>
              <a:bodyPr wrap="square">
                <a:spAutoFit/>
              </a:bodyPr>
              <a:lstStyle/>
              <a:p>
                <a:pPr algn="just">
                  <a:lnSpc>
                    <a:spcPct val="150000"/>
                  </a:lnSpc>
                </a:pPr>
                <a:r>
                  <a:rPr lang="en-VN" sz="2000" dirty="0">
                    <a:effectLst/>
                    <a:ea typeface="Times New Roman" panose="02020603050405020304" pitchFamily="18" charset="0"/>
                    <a:cs typeface="Times New Roman" panose="02020603050405020304" pitchFamily="18" charset="0"/>
                  </a:rPr>
                  <a:t>    </a:t>
                </a:r>
                <a14:m>
                  <m:oMath xmlns:m="http://schemas.openxmlformats.org/officeDocument/2006/math">
                    <m:sSup>
                      <m:sSupPr>
                        <m:ctrlPr>
                          <a:rPr lang="en-VN" sz="2000" i="1" smtClean="0">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fr-FR" sz="2000" i="0">
                            <a:effectLst/>
                            <a:latin typeface="Cambria Math" panose="02040503050406030204" pitchFamily="18" charset="0"/>
                            <a:ea typeface="Times New Roman" panose="02020603050405020304" pitchFamily="18" charset="0"/>
                            <a:cs typeface="Times New Roman" panose="02020603050405020304" pitchFamily="18" charset="0"/>
                          </a:rPr>
                          <m:t>x</m:t>
                        </m:r>
                      </m:e>
                      <m:sup>
                        <m:r>
                          <a:rPr lang="fr-FR" sz="2000" i="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fr-FR" sz="2000" i="0">
                        <a:effectLst/>
                        <a:latin typeface="Cambria Math" panose="02040503050406030204" pitchFamily="18" charset="0"/>
                        <a:ea typeface="Times New Roman" panose="02020603050405020304" pitchFamily="18" charset="0"/>
                        <a:cs typeface="Times New Roman" panose="02020603050405020304" pitchFamily="18" charset="0"/>
                      </a:rPr>
                      <m:t>−4</m:t>
                    </m:r>
                    <m:r>
                      <m:rPr>
                        <m:sty m:val="p"/>
                      </m:rPr>
                      <a:rPr lang="fr-FR" sz="2000" i="0">
                        <a:effectLst/>
                        <a:latin typeface="Cambria Math" panose="02040503050406030204" pitchFamily="18" charset="0"/>
                        <a:ea typeface="Times New Roman" panose="02020603050405020304" pitchFamily="18" charset="0"/>
                        <a:cs typeface="Times New Roman" panose="02020603050405020304" pitchFamily="18" charset="0"/>
                      </a:rPr>
                      <m:t>x</m:t>
                    </m:r>
                    <m:r>
                      <a:rPr lang="fr-FR" sz="2000" i="0">
                        <a:effectLst/>
                        <a:latin typeface="Cambria Math" panose="02040503050406030204" pitchFamily="18" charset="0"/>
                        <a:ea typeface="Times New Roman" panose="02020603050405020304" pitchFamily="18" charset="0"/>
                        <a:cs typeface="Times New Roman" panose="02020603050405020304" pitchFamily="18" charset="0"/>
                      </a:rPr>
                      <m:t>−5=0</m:t>
                    </m:r>
                  </m:oMath>
                </a14:m>
                <a:endParaRPr lang="en-VN" sz="2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14:m>
                  <m:oMathPara xmlns:m="http://schemas.openxmlformats.org/officeDocument/2006/math">
                    <m:oMathParaPr>
                      <m:jc m:val="centerGroup"/>
                    </m:oMathParaPr>
                    <m:oMath xmlns:m="http://schemas.openxmlformats.org/officeDocument/2006/math">
                      <m:sSup>
                        <m:sSupPr>
                          <m:ctrlPr>
                            <a:rPr lang="en-VN" sz="20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fr-FR" sz="2000" i="0">
                              <a:effectLst/>
                              <a:latin typeface="Cambria Math" panose="02040503050406030204" pitchFamily="18" charset="0"/>
                              <a:ea typeface="Times New Roman" panose="02020603050405020304" pitchFamily="18" charset="0"/>
                              <a:cs typeface="Times New Roman" panose="02020603050405020304" pitchFamily="18" charset="0"/>
                            </a:rPr>
                            <m:t>∆</m:t>
                          </m:r>
                        </m:e>
                        <m:sup>
                          <m:r>
                            <a:rPr lang="fr-FR" sz="2000" i="0">
                              <a:effectLst/>
                              <a:latin typeface="Cambria Math" panose="02040503050406030204" pitchFamily="18" charset="0"/>
                              <a:ea typeface="Times New Roman" panose="02020603050405020304" pitchFamily="18" charset="0"/>
                              <a:cs typeface="Times New Roman" panose="02020603050405020304" pitchFamily="18" charset="0"/>
                            </a:rPr>
                            <m:t>′</m:t>
                          </m:r>
                        </m:sup>
                      </m:sSup>
                      <m:r>
                        <a:rPr lang="fr-FR" sz="2000" i="0">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VN" sz="20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fr-FR" sz="2000" i="0">
                              <a:effectLst/>
                              <a:latin typeface="Cambria Math" panose="02040503050406030204" pitchFamily="18" charset="0"/>
                              <a:ea typeface="Times New Roman" panose="02020603050405020304" pitchFamily="18" charset="0"/>
                              <a:cs typeface="Times New Roman" panose="02020603050405020304" pitchFamily="18" charset="0"/>
                            </a:rPr>
                            <m:t>2</m:t>
                          </m:r>
                        </m:e>
                        <m:sup>
                          <m:r>
                            <a:rPr lang="fr-FR" sz="2000" i="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fr-FR" sz="2000" i="0">
                          <a:effectLst/>
                          <a:latin typeface="Cambria Math" panose="02040503050406030204" pitchFamily="18" charset="0"/>
                          <a:ea typeface="Times New Roman" panose="02020603050405020304" pitchFamily="18" charset="0"/>
                          <a:cs typeface="Times New Roman" panose="02020603050405020304" pitchFamily="18" charset="0"/>
                        </a:rPr>
                        <m:t>+5=9&gt;0</m:t>
                      </m:r>
                    </m:oMath>
                  </m:oMathPara>
                </a14:m>
                <a:endParaRPr lang="en-VN" sz="2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fr-FR" sz="2000" dirty="0" err="1">
                    <a:effectLst/>
                    <a:latin typeface="Arial" panose="020B0604020202020204" pitchFamily="34" charset="0"/>
                    <a:ea typeface="Times New Roman" panose="02020603050405020304" pitchFamily="18" charset="0"/>
                    <a:cs typeface="Arial" panose="020B0604020202020204" pitchFamily="34" charset="0"/>
                  </a:rPr>
                  <a:t>Phương</a:t>
                </a:r>
                <a:r>
                  <a:rPr lang="fr-FR" sz="2000" dirty="0">
                    <a:effectLst/>
                    <a:latin typeface="Arial" panose="020B0604020202020204" pitchFamily="34" charset="0"/>
                    <a:ea typeface="Times New Roman" panose="02020603050405020304" pitchFamily="18" charset="0"/>
                    <a:cs typeface="Arial" panose="020B0604020202020204" pitchFamily="34" charset="0"/>
                  </a:rPr>
                  <a:t> </a:t>
                </a:r>
                <a:r>
                  <a:rPr lang="fr-FR" sz="2000" dirty="0" err="1">
                    <a:effectLst/>
                    <a:latin typeface="Arial" panose="020B0604020202020204" pitchFamily="34" charset="0"/>
                    <a:ea typeface="Times New Roman" panose="02020603050405020304" pitchFamily="18" charset="0"/>
                    <a:cs typeface="Arial" panose="020B0604020202020204" pitchFamily="34" charset="0"/>
                  </a:rPr>
                  <a:t>trình</a:t>
                </a:r>
                <a:r>
                  <a:rPr lang="fr-FR" sz="2000" dirty="0">
                    <a:effectLst/>
                    <a:latin typeface="Arial" panose="020B0604020202020204" pitchFamily="34" charset="0"/>
                    <a:ea typeface="Times New Roman" panose="02020603050405020304" pitchFamily="18" charset="0"/>
                    <a:cs typeface="Arial" panose="020B0604020202020204" pitchFamily="34" charset="0"/>
                  </a:rPr>
                  <a:t> </a:t>
                </a:r>
                <a:r>
                  <a:rPr lang="fr-FR" sz="2000" dirty="0" err="1">
                    <a:effectLst/>
                    <a:latin typeface="Arial" panose="020B0604020202020204" pitchFamily="34" charset="0"/>
                    <a:ea typeface="Times New Roman" panose="02020603050405020304" pitchFamily="18" charset="0"/>
                    <a:cs typeface="Arial" panose="020B0604020202020204" pitchFamily="34" charset="0"/>
                  </a:rPr>
                  <a:t>có</a:t>
                </a:r>
                <a:r>
                  <a:rPr lang="fr-FR" sz="2000" dirty="0">
                    <a:effectLst/>
                    <a:latin typeface="Arial" panose="020B0604020202020204" pitchFamily="34" charset="0"/>
                    <a:ea typeface="Times New Roman" panose="02020603050405020304" pitchFamily="18" charset="0"/>
                    <a:cs typeface="Arial" panose="020B0604020202020204" pitchFamily="34" charset="0"/>
                  </a:rPr>
                  <a:t> </a:t>
                </a:r>
                <a:r>
                  <a:rPr lang="fr-FR" sz="2000" dirty="0" err="1">
                    <a:effectLst/>
                    <a:latin typeface="Arial" panose="020B0604020202020204" pitchFamily="34" charset="0"/>
                    <a:ea typeface="Times New Roman" panose="02020603050405020304" pitchFamily="18" charset="0"/>
                    <a:cs typeface="Arial" panose="020B0604020202020204" pitchFamily="34" charset="0"/>
                  </a:rPr>
                  <a:t>hai</a:t>
                </a:r>
                <a:r>
                  <a:rPr lang="fr-FR" sz="2000" dirty="0">
                    <a:effectLst/>
                    <a:latin typeface="Arial" panose="020B0604020202020204" pitchFamily="34" charset="0"/>
                    <a:ea typeface="Times New Roman" panose="02020603050405020304" pitchFamily="18" charset="0"/>
                    <a:cs typeface="Arial" panose="020B0604020202020204" pitchFamily="34" charset="0"/>
                  </a:rPr>
                  <a:t> </a:t>
                </a:r>
                <a:r>
                  <a:rPr lang="fr-FR" sz="2000" dirty="0" err="1">
                    <a:effectLst/>
                    <a:latin typeface="Arial" panose="020B0604020202020204" pitchFamily="34" charset="0"/>
                    <a:ea typeface="Times New Roman" panose="02020603050405020304" pitchFamily="18" charset="0"/>
                    <a:cs typeface="Arial" panose="020B0604020202020204" pitchFamily="34" charset="0"/>
                  </a:rPr>
                  <a:t>nghiệm</a:t>
                </a:r>
                <a:r>
                  <a:rPr lang="fr-FR" sz="2000" dirty="0">
                    <a:effectLst/>
                    <a:latin typeface="Arial" panose="020B0604020202020204" pitchFamily="34" charset="0"/>
                    <a:ea typeface="Times New Roman" panose="02020603050405020304" pitchFamily="18" charset="0"/>
                    <a:cs typeface="Arial" panose="020B0604020202020204" pitchFamily="34" charset="0"/>
                  </a:rPr>
                  <a:t> </a:t>
                </a:r>
                <a:r>
                  <a:rPr lang="fr-FR" sz="2000" dirty="0" err="1">
                    <a:effectLst/>
                    <a:latin typeface="Arial" panose="020B0604020202020204" pitchFamily="34" charset="0"/>
                    <a:ea typeface="Times New Roman" panose="02020603050405020304" pitchFamily="18" charset="0"/>
                    <a:cs typeface="Arial" panose="020B0604020202020204" pitchFamily="34" charset="0"/>
                  </a:rPr>
                  <a:t>phân</a:t>
                </a:r>
                <a:r>
                  <a:rPr lang="fr-FR" sz="2000" dirty="0">
                    <a:effectLst/>
                    <a:latin typeface="Arial" panose="020B0604020202020204" pitchFamily="34" charset="0"/>
                    <a:ea typeface="Times New Roman" panose="02020603050405020304" pitchFamily="18" charset="0"/>
                    <a:cs typeface="Arial" panose="020B0604020202020204" pitchFamily="34" charset="0"/>
                  </a:rPr>
                  <a:t> </a:t>
                </a:r>
                <a:r>
                  <a:rPr lang="fr-FR" sz="2000" dirty="0" err="1">
                    <a:effectLst/>
                    <a:latin typeface="Arial" panose="020B0604020202020204" pitchFamily="34" charset="0"/>
                    <a:ea typeface="Times New Roman" panose="02020603050405020304" pitchFamily="18" charset="0"/>
                    <a:cs typeface="Arial" panose="020B0604020202020204" pitchFamily="34" charset="0"/>
                  </a:rPr>
                  <a:t>biệt</a:t>
                </a:r>
                <a:r>
                  <a:rPr lang="fr-FR" sz="2000" dirty="0">
                    <a:effectLst/>
                    <a:latin typeface="Arial" panose="020B0604020202020204" pitchFamily="34" charset="0"/>
                    <a:ea typeface="Times New Roman" panose="02020603050405020304" pitchFamily="18" charset="0"/>
                    <a:cs typeface="Arial" panose="020B0604020202020204" pitchFamily="34" charset="0"/>
                  </a:rPr>
                  <a:t> là </a:t>
                </a:r>
                <a:r>
                  <a:rPr lang="fr-FR" sz="20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x</a:t>
                </a:r>
                <a:r>
                  <a:rPr lang="fr-FR" sz="2000" baseline="-250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1</a:t>
                </a:r>
                <a:r>
                  <a:rPr lang="fr-FR" sz="20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fr-FR" sz="2000" dirty="0">
                    <a:effectLst/>
                    <a:latin typeface="Arial" panose="020B0604020202020204" pitchFamily="34" charset="0"/>
                    <a:ea typeface="Times New Roman" panose="02020603050405020304" pitchFamily="18" charset="0"/>
                    <a:cs typeface="Arial" panose="020B0604020202020204" pitchFamily="34" charset="0"/>
                  </a:rPr>
                  <a:t>= 2 + 3 = </a:t>
                </a:r>
                <a:r>
                  <a:rPr lang="fr-FR" sz="20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5</a:t>
                </a:r>
                <a:r>
                  <a:rPr lang="fr-FR" sz="2000" dirty="0">
                    <a:effectLst/>
                    <a:latin typeface="Arial" panose="020B0604020202020204" pitchFamily="34" charset="0"/>
                    <a:ea typeface="Times New Roman" panose="02020603050405020304" pitchFamily="18" charset="0"/>
                    <a:cs typeface="Arial" panose="020B0604020202020204" pitchFamily="34" charset="0"/>
                  </a:rPr>
                  <a:t>; </a:t>
                </a:r>
                <a:r>
                  <a:rPr lang="fr-FR" sz="2000" dirty="0">
                    <a:solidFill>
                      <a:srgbClr val="FF0000"/>
                    </a:solidFill>
                    <a:latin typeface="Arial" panose="020B0604020202020204" pitchFamily="34" charset="0"/>
                    <a:ea typeface="Calibri" panose="020F0502020204030204" pitchFamily="34" charset="0"/>
                    <a:cs typeface="Arial" panose="020B0604020202020204" pitchFamily="34" charset="0"/>
                  </a:rPr>
                  <a:t>x</a:t>
                </a:r>
                <a:r>
                  <a:rPr lang="fr-FR" sz="2000" baseline="-25000" dirty="0">
                    <a:solidFill>
                      <a:srgbClr val="FF0000"/>
                    </a:solidFill>
                    <a:latin typeface="Arial" panose="020B0604020202020204" pitchFamily="34" charset="0"/>
                    <a:ea typeface="Calibri" panose="020F0502020204030204" pitchFamily="34" charset="0"/>
                    <a:cs typeface="Arial" panose="020B0604020202020204" pitchFamily="34" charset="0"/>
                  </a:rPr>
                  <a:t>2</a:t>
                </a:r>
                <a:r>
                  <a:rPr lang="fr-FR" sz="2000" dirty="0">
                    <a:latin typeface="Arial" panose="020B0604020202020204" pitchFamily="34" charset="0"/>
                    <a:ea typeface="Calibri" panose="020F0502020204030204" pitchFamily="34" charset="0"/>
                    <a:cs typeface="Arial" panose="020B0604020202020204" pitchFamily="34" charset="0"/>
                  </a:rPr>
                  <a:t> = 2 – 3 = </a:t>
                </a:r>
                <a:r>
                  <a:rPr lang="fr-FR" sz="2000" dirty="0">
                    <a:solidFill>
                      <a:srgbClr val="FF0000"/>
                    </a:solidFill>
                    <a:latin typeface="Arial" panose="020B0604020202020204" pitchFamily="34" charset="0"/>
                    <a:ea typeface="Calibri" panose="020F0502020204030204" pitchFamily="34" charset="0"/>
                    <a:cs typeface="Arial" panose="020B0604020202020204" pitchFamily="34" charset="0"/>
                  </a:rPr>
                  <a:t>-1</a:t>
                </a:r>
                <a:r>
                  <a:rPr lang="fr-FR" sz="2000" dirty="0">
                    <a:latin typeface="Arial" panose="020B0604020202020204" pitchFamily="34" charset="0"/>
                    <a:ea typeface="Calibri" panose="020F0502020204030204" pitchFamily="34" charset="0"/>
                    <a:cs typeface="Arial" panose="020B0604020202020204" pitchFamily="34" charset="0"/>
                  </a:rPr>
                  <a:t>.</a:t>
                </a:r>
                <a:endParaRPr lang="en-VN" sz="2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8" name="TextBox 7">
                <a:extLst>
                  <a:ext uri="{FF2B5EF4-FFF2-40B4-BE49-F238E27FC236}">
                    <a16:creationId xmlns:a16="http://schemas.microsoft.com/office/drawing/2014/main" id="{89DAA5BE-6737-351E-ECB7-BCF85EA2A46C}"/>
                  </a:ext>
                </a:extLst>
              </p:cNvPr>
              <p:cNvSpPr txBox="1">
                <a:spLocks noRot="1" noChangeAspect="1" noMove="1" noResize="1" noEditPoints="1" noAdjustHandles="1" noChangeArrowheads="1" noChangeShapeType="1" noTextEdit="1"/>
              </p:cNvSpPr>
              <p:nvPr/>
            </p:nvSpPr>
            <p:spPr>
              <a:xfrm>
                <a:off x="576469" y="669552"/>
                <a:ext cx="8094689" cy="1420325"/>
              </a:xfrm>
              <a:prstGeom prst="rect">
                <a:avLst/>
              </a:prstGeom>
              <a:blipFill>
                <a:blip r:embed="rId2"/>
                <a:stretch>
                  <a:fillRect l="-829" r="-829" b="-6867"/>
                </a:stretch>
              </a:blipFill>
            </p:spPr>
            <p:txBody>
              <a:bodyPr/>
              <a:lstStyle/>
              <a:p>
                <a:r>
                  <a:rPr lang="en-US">
                    <a:noFill/>
                  </a:rPr>
                  <a:t> </a:t>
                </a:r>
              </a:p>
            </p:txBody>
          </p:sp>
        </mc:Fallback>
      </mc:AlternateContent>
      <p:sp>
        <p:nvSpPr>
          <p:cNvPr id="7" name="TextBox 6">
            <a:extLst>
              <a:ext uri="{FF2B5EF4-FFF2-40B4-BE49-F238E27FC236}">
                <a16:creationId xmlns:a16="http://schemas.microsoft.com/office/drawing/2014/main" id="{215F8808-214E-D18D-0E55-5E082825158C}"/>
              </a:ext>
            </a:extLst>
          </p:cNvPr>
          <p:cNvSpPr txBox="1"/>
          <p:nvPr/>
        </p:nvSpPr>
        <p:spPr>
          <a:xfrm>
            <a:off x="576469" y="2458950"/>
            <a:ext cx="2511188" cy="400110"/>
          </a:xfrm>
          <a:prstGeom prst="rect">
            <a:avLst/>
          </a:prstGeom>
          <a:noFill/>
        </p:spPr>
        <p:txBody>
          <a:bodyPr wrap="square">
            <a:spAutoFit/>
          </a:bodyPr>
          <a:lstStyle/>
          <a:p>
            <a:pPr algn="just"/>
            <a:r>
              <a:rPr lang="en-VN" sz="2000" dirty="0">
                <a:solidFill>
                  <a:srgbClr val="FF0000"/>
                </a:solidFill>
              </a:rPr>
              <a:t>c) </a:t>
            </a:r>
            <a:r>
              <a:rPr lang="en-VN" sz="2000" dirty="0"/>
              <a:t>(x- 5)</a:t>
            </a:r>
            <a:r>
              <a:rPr lang="en-VN" sz="2000" baseline="30000" dirty="0"/>
              <a:t>2</a:t>
            </a:r>
            <a:r>
              <a:rPr lang="en-VN" sz="2000" dirty="0"/>
              <a:t> + 7x = 65;</a:t>
            </a: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7C4F5722-CDAA-25FB-9846-3A3B2FD18ED7}"/>
                  </a:ext>
                </a:extLst>
              </p:cNvPr>
              <p:cNvSpPr txBox="1"/>
              <p:nvPr/>
            </p:nvSpPr>
            <p:spPr>
              <a:xfrm>
                <a:off x="576469" y="3010130"/>
                <a:ext cx="8024883" cy="1939057"/>
              </a:xfrm>
              <a:prstGeom prst="rect">
                <a:avLst/>
              </a:prstGeom>
              <a:noFill/>
            </p:spPr>
            <p:txBody>
              <a:bodyPr wrap="square">
                <a:spAutoFit/>
              </a:bodyPr>
              <a:lstStyle/>
              <a:p>
                <a:pPr algn="just">
                  <a:lnSpc>
                    <a:spcPct val="150000"/>
                  </a:lnSpc>
                  <a:spcAft>
                    <a:spcPts val="800"/>
                  </a:spcAft>
                </a:pPr>
                <a14:m>
                  <m:oMathPara xmlns:m="http://schemas.openxmlformats.org/officeDocument/2006/math">
                    <m:oMathParaPr>
                      <m:jc m:val="left"/>
                    </m:oMathParaPr>
                    <m:oMath xmlns:m="http://schemas.openxmlformats.org/officeDocument/2006/math">
                      <m:sSup>
                        <m:sSupPr>
                          <m:ctrlPr>
                            <a:rPr lang="en-VN" sz="2000" i="1" smtClean="0">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fr-FR" sz="2000" i="0">
                              <a:effectLst/>
                              <a:latin typeface="Cambria Math" panose="02040503050406030204" pitchFamily="18" charset="0"/>
                              <a:ea typeface="Times New Roman" panose="02020603050405020304" pitchFamily="18" charset="0"/>
                              <a:cs typeface="Times New Roman" panose="02020603050405020304" pitchFamily="18" charset="0"/>
                            </a:rPr>
                            <m:t>x</m:t>
                          </m:r>
                        </m:e>
                        <m:sup>
                          <m:r>
                            <a:rPr lang="fr-FR" sz="2000" i="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fr-FR" sz="2000" i="0">
                          <a:effectLst/>
                          <a:latin typeface="Cambria Math" panose="02040503050406030204" pitchFamily="18" charset="0"/>
                          <a:ea typeface="Times New Roman" panose="02020603050405020304" pitchFamily="18" charset="0"/>
                          <a:cs typeface="Times New Roman" panose="02020603050405020304" pitchFamily="18" charset="0"/>
                        </a:rPr>
                        <m:t>−3</m:t>
                      </m:r>
                      <m:r>
                        <m:rPr>
                          <m:sty m:val="p"/>
                        </m:rPr>
                        <a:rPr lang="fr-FR" sz="2000" i="0">
                          <a:effectLst/>
                          <a:latin typeface="Cambria Math" panose="02040503050406030204" pitchFamily="18" charset="0"/>
                          <a:ea typeface="Times New Roman" panose="02020603050405020304" pitchFamily="18" charset="0"/>
                          <a:cs typeface="Times New Roman" panose="02020603050405020304" pitchFamily="18" charset="0"/>
                        </a:rPr>
                        <m:t>x</m:t>
                      </m:r>
                      <m:r>
                        <a:rPr lang="fr-FR" sz="2000" i="0">
                          <a:effectLst/>
                          <a:latin typeface="Cambria Math" panose="02040503050406030204" pitchFamily="18" charset="0"/>
                          <a:ea typeface="Times New Roman" panose="02020603050405020304" pitchFamily="18" charset="0"/>
                          <a:cs typeface="Times New Roman" panose="02020603050405020304" pitchFamily="18" charset="0"/>
                        </a:rPr>
                        <m:t>−40=0</m:t>
                      </m:r>
                    </m:oMath>
                  </m:oMathPara>
                </a14:m>
                <a:endParaRPr lang="en-VN" sz="2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800"/>
                  </a:spcAft>
                  <a:tabLst>
                    <a:tab pos="2800350" algn="l"/>
                  </a:tabLst>
                </a:pPr>
                <a14:m>
                  <m:oMathPara xmlns:m="http://schemas.openxmlformats.org/officeDocument/2006/math">
                    <m:oMathParaPr>
                      <m:jc m:val="centerGroup"/>
                    </m:oMathParaPr>
                    <m:oMath xmlns:m="http://schemas.openxmlformats.org/officeDocument/2006/math">
                      <m:r>
                        <a:rPr lang="fr-FR" sz="2000" i="0">
                          <a:effectLst/>
                          <a:latin typeface="Cambria Math" panose="02040503050406030204" pitchFamily="18" charset="0"/>
                          <a:ea typeface="Times New Roman" panose="02020603050405020304" pitchFamily="18" charset="0"/>
                          <a:cs typeface="Times New Roman" panose="02020603050405020304" pitchFamily="18" charset="0"/>
                        </a:rPr>
                        <m:t>∆ =</m:t>
                      </m:r>
                      <m:sSup>
                        <m:sSupPr>
                          <m:ctrlPr>
                            <a:rPr lang="en-VN" sz="20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fr-FR" sz="2000" i="0">
                              <a:effectLst/>
                              <a:latin typeface="Cambria Math" panose="02040503050406030204" pitchFamily="18" charset="0"/>
                              <a:ea typeface="Times New Roman" panose="02020603050405020304" pitchFamily="18" charset="0"/>
                              <a:cs typeface="Times New Roman" panose="02020603050405020304" pitchFamily="18" charset="0"/>
                            </a:rPr>
                            <m:t>3</m:t>
                          </m:r>
                        </m:e>
                        <m:sup>
                          <m:r>
                            <a:rPr lang="fr-FR" sz="2000" i="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fr-FR" sz="2000" i="0">
                          <a:effectLst/>
                          <a:latin typeface="Cambria Math" panose="02040503050406030204" pitchFamily="18" charset="0"/>
                          <a:ea typeface="Times New Roman" panose="02020603050405020304" pitchFamily="18" charset="0"/>
                          <a:cs typeface="Times New Roman" panose="02020603050405020304" pitchFamily="18" charset="0"/>
                        </a:rPr>
                        <m:t>+4 . 40=169&gt;0</m:t>
                      </m:r>
                    </m:oMath>
                  </m:oMathPara>
                </a14:m>
                <a:endParaRPr lang="en-VN" sz="2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800"/>
                  </a:spcAft>
                </a:pPr>
                <a:r>
                  <a:rPr lang="fr-FR" sz="2000" dirty="0" err="1">
                    <a:effectLst/>
                    <a:latin typeface="Arial" panose="020B0604020202020204" pitchFamily="34" charset="0"/>
                    <a:ea typeface="Times New Roman" panose="02020603050405020304" pitchFamily="18" charset="0"/>
                    <a:cs typeface="Arial" panose="020B0604020202020204" pitchFamily="34" charset="0"/>
                  </a:rPr>
                  <a:t>Phương</a:t>
                </a:r>
                <a:r>
                  <a:rPr lang="fr-FR" sz="2000" dirty="0">
                    <a:effectLst/>
                    <a:latin typeface="Arial" panose="020B0604020202020204" pitchFamily="34" charset="0"/>
                    <a:ea typeface="Times New Roman" panose="02020603050405020304" pitchFamily="18" charset="0"/>
                    <a:cs typeface="Arial" panose="020B0604020202020204" pitchFamily="34" charset="0"/>
                  </a:rPr>
                  <a:t> </a:t>
                </a:r>
                <a:r>
                  <a:rPr lang="fr-FR" sz="2000" dirty="0" err="1">
                    <a:effectLst/>
                    <a:latin typeface="Arial" panose="020B0604020202020204" pitchFamily="34" charset="0"/>
                    <a:ea typeface="Times New Roman" panose="02020603050405020304" pitchFamily="18" charset="0"/>
                    <a:cs typeface="Arial" panose="020B0604020202020204" pitchFamily="34" charset="0"/>
                  </a:rPr>
                  <a:t>trình</a:t>
                </a:r>
                <a:r>
                  <a:rPr lang="fr-FR" sz="2000" dirty="0">
                    <a:effectLst/>
                    <a:latin typeface="Arial" panose="020B0604020202020204" pitchFamily="34" charset="0"/>
                    <a:ea typeface="Times New Roman" panose="02020603050405020304" pitchFamily="18" charset="0"/>
                    <a:cs typeface="Arial" panose="020B0604020202020204" pitchFamily="34" charset="0"/>
                  </a:rPr>
                  <a:t> </a:t>
                </a:r>
                <a:r>
                  <a:rPr lang="fr-FR" sz="2000" dirty="0" err="1">
                    <a:effectLst/>
                    <a:latin typeface="Arial" panose="020B0604020202020204" pitchFamily="34" charset="0"/>
                    <a:ea typeface="Times New Roman" panose="02020603050405020304" pitchFamily="18" charset="0"/>
                    <a:cs typeface="Arial" panose="020B0604020202020204" pitchFamily="34" charset="0"/>
                  </a:rPr>
                  <a:t>có</a:t>
                </a:r>
                <a:r>
                  <a:rPr lang="fr-FR" sz="2000" dirty="0">
                    <a:effectLst/>
                    <a:latin typeface="Arial" panose="020B0604020202020204" pitchFamily="34" charset="0"/>
                    <a:ea typeface="Times New Roman" panose="02020603050405020304" pitchFamily="18" charset="0"/>
                    <a:cs typeface="Arial" panose="020B0604020202020204" pitchFamily="34" charset="0"/>
                  </a:rPr>
                  <a:t> </a:t>
                </a:r>
                <a:r>
                  <a:rPr lang="fr-FR" sz="2000" dirty="0" err="1">
                    <a:effectLst/>
                    <a:latin typeface="Arial" panose="020B0604020202020204" pitchFamily="34" charset="0"/>
                    <a:ea typeface="Times New Roman" panose="02020603050405020304" pitchFamily="18" charset="0"/>
                    <a:cs typeface="Arial" panose="020B0604020202020204" pitchFamily="34" charset="0"/>
                  </a:rPr>
                  <a:t>hai</a:t>
                </a:r>
                <a:r>
                  <a:rPr lang="fr-FR" sz="2000" dirty="0">
                    <a:effectLst/>
                    <a:latin typeface="Arial" panose="020B0604020202020204" pitchFamily="34" charset="0"/>
                    <a:ea typeface="Times New Roman" panose="02020603050405020304" pitchFamily="18" charset="0"/>
                    <a:cs typeface="Arial" panose="020B0604020202020204" pitchFamily="34" charset="0"/>
                  </a:rPr>
                  <a:t> </a:t>
                </a:r>
                <a:r>
                  <a:rPr lang="fr-FR" sz="2000" dirty="0" err="1">
                    <a:effectLst/>
                    <a:latin typeface="Arial" panose="020B0604020202020204" pitchFamily="34" charset="0"/>
                    <a:ea typeface="Times New Roman" panose="02020603050405020304" pitchFamily="18" charset="0"/>
                    <a:cs typeface="Arial" panose="020B0604020202020204" pitchFamily="34" charset="0"/>
                  </a:rPr>
                  <a:t>nghiệm</a:t>
                </a:r>
                <a:r>
                  <a:rPr lang="fr-FR" sz="2000" dirty="0">
                    <a:effectLst/>
                    <a:latin typeface="Arial" panose="020B0604020202020204" pitchFamily="34" charset="0"/>
                    <a:ea typeface="Times New Roman" panose="02020603050405020304" pitchFamily="18" charset="0"/>
                    <a:cs typeface="Arial" panose="020B0604020202020204" pitchFamily="34" charset="0"/>
                  </a:rPr>
                  <a:t> </a:t>
                </a:r>
                <a:r>
                  <a:rPr lang="fr-FR" sz="2000" dirty="0" err="1">
                    <a:effectLst/>
                    <a:latin typeface="Arial" panose="020B0604020202020204" pitchFamily="34" charset="0"/>
                    <a:ea typeface="Times New Roman" panose="02020603050405020304" pitchFamily="18" charset="0"/>
                    <a:cs typeface="Arial" panose="020B0604020202020204" pitchFamily="34" charset="0"/>
                  </a:rPr>
                  <a:t>phân</a:t>
                </a:r>
                <a:r>
                  <a:rPr lang="fr-FR" sz="2000" dirty="0">
                    <a:effectLst/>
                    <a:latin typeface="Arial" panose="020B0604020202020204" pitchFamily="34" charset="0"/>
                    <a:ea typeface="Times New Roman" panose="02020603050405020304" pitchFamily="18" charset="0"/>
                    <a:cs typeface="Arial" panose="020B0604020202020204" pitchFamily="34" charset="0"/>
                  </a:rPr>
                  <a:t> </a:t>
                </a:r>
                <a:r>
                  <a:rPr lang="fr-FR" sz="2000" dirty="0" err="1">
                    <a:effectLst/>
                    <a:latin typeface="Arial" panose="020B0604020202020204" pitchFamily="34" charset="0"/>
                    <a:ea typeface="Times New Roman" panose="02020603050405020304" pitchFamily="18" charset="0"/>
                    <a:cs typeface="Arial" panose="020B0604020202020204" pitchFamily="34" charset="0"/>
                  </a:rPr>
                  <a:t>biệt</a:t>
                </a:r>
                <a:r>
                  <a:rPr lang="fr-FR" sz="2000" dirty="0">
                    <a:effectLst/>
                    <a:latin typeface="Arial" panose="020B0604020202020204" pitchFamily="34" charset="0"/>
                    <a:ea typeface="Times New Roman" panose="02020603050405020304" pitchFamily="18" charset="0"/>
                    <a:cs typeface="Arial" panose="020B0604020202020204" pitchFamily="34" charset="0"/>
                  </a:rPr>
                  <a:t> là x</a:t>
                </a:r>
                <a:r>
                  <a:rPr lang="fr-FR" sz="2000" baseline="-25000" dirty="0">
                    <a:effectLst/>
                    <a:latin typeface="Arial" panose="020B0604020202020204" pitchFamily="34" charset="0"/>
                    <a:ea typeface="Times New Roman" panose="02020603050405020304" pitchFamily="18" charset="0"/>
                    <a:cs typeface="Arial" panose="020B0604020202020204" pitchFamily="34" charset="0"/>
                  </a:rPr>
                  <a:t>1</a:t>
                </a:r>
                <a:r>
                  <a:rPr lang="fr-FR" sz="2000" dirty="0">
                    <a:effectLst/>
                    <a:latin typeface="Arial" panose="020B0604020202020204" pitchFamily="34" charset="0"/>
                    <a:ea typeface="Times New Roman" panose="02020603050405020304" pitchFamily="18" charset="0"/>
                    <a:cs typeface="Arial" panose="020B0604020202020204" pitchFamily="34" charset="0"/>
                  </a:rPr>
                  <a:t> = </a:t>
                </a:r>
                <a14:m>
                  <m:oMath xmlns:m="http://schemas.openxmlformats.org/officeDocument/2006/math">
                    <m:f>
                      <m:fPr>
                        <m:ctrlPr>
                          <a:rPr lang="en-VN" sz="24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2400" i="0">
                            <a:effectLst/>
                            <a:latin typeface="Cambria Math" panose="02040503050406030204" pitchFamily="18" charset="0"/>
                            <a:ea typeface="Times New Roman" panose="02020603050405020304" pitchFamily="18" charset="0"/>
                            <a:cs typeface="Times New Roman" panose="02020603050405020304" pitchFamily="18" charset="0"/>
                          </a:rPr>
                          <m:t>3+13</m:t>
                        </m:r>
                      </m:num>
                      <m:den>
                        <m:r>
                          <a:rPr lang="fr-FR" sz="2400" i="0">
                            <a:effectLst/>
                            <a:latin typeface="Cambria Math" panose="02040503050406030204" pitchFamily="18" charset="0"/>
                            <a:ea typeface="Times New Roman" panose="02020603050405020304" pitchFamily="18" charset="0"/>
                            <a:cs typeface="Times New Roman" panose="02020603050405020304" pitchFamily="18" charset="0"/>
                          </a:rPr>
                          <m:t>2</m:t>
                        </m:r>
                      </m:den>
                    </m:f>
                  </m:oMath>
                </a14:m>
                <a:r>
                  <a:rPr lang="en-VN" sz="2000" dirty="0">
                    <a:effectLst/>
                    <a:latin typeface="Arial" panose="020B0604020202020204" pitchFamily="34" charset="0"/>
                    <a:ea typeface="Calibri" panose="020F0502020204030204" pitchFamily="34" charset="0"/>
                    <a:cs typeface="Arial" panose="020B0604020202020204" pitchFamily="34" charset="0"/>
                  </a:rPr>
                  <a:t> = 8; x</a:t>
                </a:r>
                <a:r>
                  <a:rPr lang="en-VN" sz="2000" baseline="-25000" dirty="0">
                    <a:effectLst/>
                    <a:latin typeface="Arial" panose="020B0604020202020204" pitchFamily="34" charset="0"/>
                    <a:ea typeface="Calibri" panose="020F0502020204030204" pitchFamily="34" charset="0"/>
                    <a:cs typeface="Arial" panose="020B0604020202020204" pitchFamily="34" charset="0"/>
                  </a:rPr>
                  <a:t>2</a:t>
                </a:r>
                <a:r>
                  <a:rPr lang="en-VN" sz="2000" dirty="0">
                    <a:effectLst/>
                    <a:latin typeface="Arial" panose="020B0604020202020204" pitchFamily="34" charset="0"/>
                    <a:ea typeface="Calibri" panose="020F0502020204030204" pitchFamily="34" charset="0"/>
                    <a:cs typeface="Arial" panose="020B0604020202020204" pitchFamily="34" charset="0"/>
                  </a:rPr>
                  <a:t> = </a:t>
                </a:r>
                <a14:m>
                  <m:oMath xmlns:m="http://schemas.openxmlformats.org/officeDocument/2006/math">
                    <m:f>
                      <m:fPr>
                        <m:ctrlPr>
                          <a:rPr lang="en-VN" sz="2400" i="1">
                            <a:latin typeface="Cambria Math" panose="02040503050406030204" pitchFamily="18" charset="0"/>
                            <a:ea typeface="Times New Roman" panose="02020603050405020304" pitchFamily="18" charset="0"/>
                            <a:cs typeface="Times New Roman" panose="02020603050405020304" pitchFamily="18" charset="0"/>
                          </a:rPr>
                        </m:ctrlPr>
                      </m:fPr>
                      <m:num>
                        <m:r>
                          <a:rPr lang="fr-FR" sz="2400">
                            <a:latin typeface="Cambria Math" panose="02040503050406030204" pitchFamily="18" charset="0"/>
                            <a:ea typeface="Times New Roman" panose="02020603050405020304" pitchFamily="18" charset="0"/>
                            <a:cs typeface="Times New Roman" panose="02020603050405020304" pitchFamily="18" charset="0"/>
                          </a:rPr>
                          <m:t>3−13</m:t>
                        </m:r>
                      </m:num>
                      <m:den>
                        <m:r>
                          <a:rPr lang="fr-FR" sz="2400">
                            <a:latin typeface="Cambria Math" panose="02040503050406030204" pitchFamily="18" charset="0"/>
                            <a:ea typeface="Times New Roman" panose="02020603050405020304" pitchFamily="18" charset="0"/>
                            <a:cs typeface="Times New Roman" panose="02020603050405020304" pitchFamily="18" charset="0"/>
                          </a:rPr>
                          <m:t>2</m:t>
                        </m:r>
                      </m:den>
                    </m:f>
                  </m:oMath>
                </a14:m>
                <a:r>
                  <a:rPr lang="en-VN" sz="2000" dirty="0">
                    <a:effectLst/>
                    <a:latin typeface="Arial" panose="020B0604020202020204" pitchFamily="34" charset="0"/>
                    <a:ea typeface="Calibri" panose="020F0502020204030204" pitchFamily="34" charset="0"/>
                    <a:cs typeface="Arial" panose="020B0604020202020204" pitchFamily="34" charset="0"/>
                  </a:rPr>
                  <a:t> = -5</a:t>
                </a:r>
              </a:p>
            </p:txBody>
          </p:sp>
        </mc:Choice>
        <mc:Fallback xmlns="">
          <p:sp>
            <p:nvSpPr>
              <p:cNvPr id="9" name="TextBox 8">
                <a:extLst>
                  <a:ext uri="{FF2B5EF4-FFF2-40B4-BE49-F238E27FC236}">
                    <a16:creationId xmlns:a16="http://schemas.microsoft.com/office/drawing/2014/main" id="{7C4F5722-CDAA-25FB-9846-3A3B2FD18ED7}"/>
                  </a:ext>
                </a:extLst>
              </p:cNvPr>
              <p:cNvSpPr txBox="1">
                <a:spLocks noRot="1" noChangeAspect="1" noMove="1" noResize="1" noEditPoints="1" noAdjustHandles="1" noChangeArrowheads="1" noChangeShapeType="1" noTextEdit="1"/>
              </p:cNvSpPr>
              <p:nvPr/>
            </p:nvSpPr>
            <p:spPr>
              <a:xfrm>
                <a:off x="576469" y="3010130"/>
                <a:ext cx="8024883" cy="1939057"/>
              </a:xfrm>
              <a:prstGeom prst="rect">
                <a:avLst/>
              </a:prstGeom>
              <a:blipFill>
                <a:blip r:embed="rId3"/>
                <a:stretch>
                  <a:fillRect l="-836" r="-304"/>
                </a:stretch>
              </a:blipFill>
            </p:spPr>
            <p:txBody>
              <a:bodyPr/>
              <a:lstStyle/>
              <a:p>
                <a:r>
                  <a:rPr lang="en-US">
                    <a:noFill/>
                  </a:rPr>
                  <a:t> </a:t>
                </a:r>
              </a:p>
            </p:txBody>
          </p:sp>
        </mc:Fallback>
      </mc:AlternateContent>
      <p:pic>
        <p:nvPicPr>
          <p:cNvPr id="10" name="Picture 9"/>
          <p:cNvPicPr>
            <a:picLocks noChangeAspect="1"/>
          </p:cNvPicPr>
          <p:nvPr/>
        </p:nvPicPr>
        <p:blipFill>
          <a:blip r:embed="rId4"/>
          <a:stretch>
            <a:fillRect/>
          </a:stretch>
        </p:blipFill>
        <p:spPr>
          <a:xfrm rot="20454031">
            <a:off x="8098196" y="182809"/>
            <a:ext cx="926213" cy="886800"/>
          </a:xfrm>
          <a:prstGeom prst="rect">
            <a:avLst/>
          </a:prstGeom>
        </p:spPr>
      </p:pic>
    </p:spTree>
    <p:extLst>
      <p:ext uri="{BB962C8B-B14F-4D97-AF65-F5344CB8AC3E}">
        <p14:creationId xmlns:p14="http://schemas.microsoft.com/office/powerpoint/2010/main" val="840711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wipe(left)">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wipe(left)">
                                      <p:cBhvr>
                                        <p:cTn id="17" dur="500"/>
                                        <p:tgtEl>
                                          <p:spTgt spid="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8">
                                            <p:txEl>
                                              <p:pRg st="2" end="2"/>
                                            </p:txEl>
                                          </p:spTgt>
                                        </p:tgtEl>
                                        <p:attrNameLst>
                                          <p:attrName>style.visibility</p:attrName>
                                        </p:attrNameLst>
                                      </p:cBhvr>
                                      <p:to>
                                        <p:strVal val="visible"/>
                                      </p:to>
                                    </p:set>
                                    <p:animEffect transition="in" filter="wipe(left)">
                                      <p:cBhvr>
                                        <p:cTn id="22" dur="500"/>
                                        <p:tgtEl>
                                          <p:spTgt spid="8">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9">
                                            <p:txEl>
                                              <p:pRg st="0" end="0"/>
                                            </p:txEl>
                                          </p:spTgt>
                                        </p:tgtEl>
                                        <p:attrNameLst>
                                          <p:attrName>style.visibility</p:attrName>
                                        </p:attrNameLst>
                                      </p:cBhvr>
                                      <p:to>
                                        <p:strVal val="visible"/>
                                      </p:to>
                                    </p:set>
                                    <p:animEffect transition="in" filter="wipe(up)">
                                      <p:cBhvr>
                                        <p:cTn id="32" dur="500"/>
                                        <p:tgtEl>
                                          <p:spTgt spid="9">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9">
                                            <p:txEl>
                                              <p:pRg st="1" end="1"/>
                                            </p:txEl>
                                          </p:spTgt>
                                        </p:tgtEl>
                                        <p:attrNameLst>
                                          <p:attrName>style.visibility</p:attrName>
                                        </p:attrNameLst>
                                      </p:cBhvr>
                                      <p:to>
                                        <p:strVal val="visible"/>
                                      </p:to>
                                    </p:set>
                                    <p:animEffect transition="in" filter="wipe(up)">
                                      <p:cBhvr>
                                        <p:cTn id="37" dur="500"/>
                                        <p:tgtEl>
                                          <p:spTgt spid="9">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9">
                                            <p:txEl>
                                              <p:pRg st="2" end="2"/>
                                            </p:txEl>
                                          </p:spTgt>
                                        </p:tgtEl>
                                        <p:attrNameLst>
                                          <p:attrName>style.visibility</p:attrName>
                                        </p:attrNameLst>
                                      </p:cBhvr>
                                      <p:to>
                                        <p:strVal val="visible"/>
                                      </p:to>
                                    </p:set>
                                    <p:animEffect transition="in" filter="wipe(up)">
                                      <p:cBhvr>
                                        <p:cTn id="42"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893594F-2D52-7AAB-DFB9-CCDC040FC245}"/>
              </a:ext>
            </a:extLst>
          </p:cNvPr>
          <p:cNvSpPr txBox="1"/>
          <p:nvPr/>
        </p:nvSpPr>
        <p:spPr>
          <a:xfrm>
            <a:off x="389132" y="385143"/>
            <a:ext cx="4230576" cy="430887"/>
          </a:xfrm>
          <a:prstGeom prst="rect">
            <a:avLst/>
          </a:prstGeom>
          <a:noFill/>
        </p:spPr>
        <p:txBody>
          <a:bodyPr wrap="square">
            <a:spAutoFit/>
          </a:bodyPr>
          <a:lstStyle/>
          <a:p>
            <a:pPr algn="just"/>
            <a:r>
              <a:rPr lang="en-VN" sz="2200" dirty="0">
                <a:solidFill>
                  <a:srgbClr val="FF0000"/>
                </a:solidFill>
              </a:rPr>
              <a:t>d) </a:t>
            </a:r>
            <a:r>
              <a:rPr lang="en-VN" sz="2200" dirty="0"/>
              <a:t>(2x + 3)(2x – 3) = 5(2x + 3).</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D072D1F4-BB4A-A0E1-1A36-A0CF90D56121}"/>
                  </a:ext>
                </a:extLst>
              </p:cNvPr>
              <p:cNvSpPr txBox="1"/>
              <p:nvPr/>
            </p:nvSpPr>
            <p:spPr>
              <a:xfrm>
                <a:off x="610595" y="1151007"/>
                <a:ext cx="8120420" cy="2987228"/>
              </a:xfrm>
              <a:prstGeom prst="rect">
                <a:avLst/>
              </a:prstGeom>
              <a:noFill/>
            </p:spPr>
            <p:txBody>
              <a:bodyPr wrap="square">
                <a:spAutoFit/>
              </a:bodyPr>
              <a:lstStyle/>
              <a:p>
                <a:pPr algn="just">
                  <a:lnSpc>
                    <a:spcPct val="150000"/>
                  </a:lnSpc>
                  <a:spcAft>
                    <a:spcPts val="800"/>
                  </a:spcAft>
                </a:pPr>
                <a:r>
                  <a:rPr lang="fr-FR" sz="2200" dirty="0">
                    <a:effectLst/>
                    <a:ea typeface="Times New Roman" panose="02020603050405020304" pitchFamily="18" charset="0"/>
                    <a:cs typeface="Times New Roman" panose="02020603050405020304" pitchFamily="18" charset="0"/>
                  </a:rPr>
                  <a:t>  </a:t>
                </a:r>
                <a14:m>
                  <m:oMath xmlns:m="http://schemas.openxmlformats.org/officeDocument/2006/math">
                    <m:r>
                      <a:rPr lang="fr-FR" sz="2200" i="0" smtClean="0">
                        <a:effectLst/>
                        <a:latin typeface="Cambria Math" panose="02040503050406030204" pitchFamily="18" charset="0"/>
                        <a:ea typeface="Times New Roman" panose="02020603050405020304" pitchFamily="18" charset="0"/>
                        <a:cs typeface="Times New Roman" panose="02020603050405020304" pitchFamily="18" charset="0"/>
                      </a:rPr>
                      <m:t>2</m:t>
                    </m:r>
                    <m:sSup>
                      <m:sSupPr>
                        <m:ctrlPr>
                          <a:rPr lang="en-VN" sz="2200" i="1">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fr-FR" sz="2200" i="0">
                            <a:effectLst/>
                            <a:latin typeface="Cambria Math" panose="02040503050406030204" pitchFamily="18" charset="0"/>
                            <a:ea typeface="Times New Roman" panose="02020603050405020304" pitchFamily="18" charset="0"/>
                            <a:cs typeface="Times New Roman" panose="02020603050405020304" pitchFamily="18" charset="0"/>
                          </a:rPr>
                          <m:t>x</m:t>
                        </m:r>
                      </m:e>
                      <m:sup>
                        <m:r>
                          <a:rPr lang="fr-FR" sz="2200" i="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fr-FR" sz="2200" i="0">
                        <a:effectLst/>
                        <a:latin typeface="Cambria Math" panose="02040503050406030204" pitchFamily="18" charset="0"/>
                        <a:ea typeface="Times New Roman" panose="02020603050405020304" pitchFamily="18" charset="0"/>
                        <a:cs typeface="Times New Roman" panose="02020603050405020304" pitchFamily="18" charset="0"/>
                      </a:rPr>
                      <m:t>−5</m:t>
                    </m:r>
                    <m:r>
                      <m:rPr>
                        <m:sty m:val="p"/>
                      </m:rPr>
                      <a:rPr lang="fr-FR" sz="2200" i="0">
                        <a:effectLst/>
                        <a:latin typeface="Cambria Math" panose="02040503050406030204" pitchFamily="18" charset="0"/>
                        <a:ea typeface="Times New Roman" panose="02020603050405020304" pitchFamily="18" charset="0"/>
                        <a:cs typeface="Times New Roman" panose="02020603050405020304" pitchFamily="18" charset="0"/>
                      </a:rPr>
                      <m:t>x</m:t>
                    </m:r>
                    <m:r>
                      <a:rPr lang="fr-FR" sz="2200" i="0">
                        <a:effectLst/>
                        <a:latin typeface="Cambria Math" panose="02040503050406030204" pitchFamily="18" charset="0"/>
                        <a:ea typeface="Times New Roman" panose="02020603050405020304" pitchFamily="18" charset="0"/>
                        <a:cs typeface="Times New Roman" panose="02020603050405020304" pitchFamily="18" charset="0"/>
                      </a:rPr>
                      <m:t>−12=0</m:t>
                    </m:r>
                  </m:oMath>
                </a14:m>
                <a:endParaRPr lang="en-VN" sz="22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800"/>
                  </a:spcAft>
                </a:pPr>
                <a14:m>
                  <m:oMathPara xmlns:m="http://schemas.openxmlformats.org/officeDocument/2006/math">
                    <m:oMathParaPr>
                      <m:jc m:val="centerGroup"/>
                    </m:oMathParaPr>
                    <m:oMath xmlns:m="http://schemas.openxmlformats.org/officeDocument/2006/math">
                      <m:r>
                        <a:rPr lang="fr-FR" sz="2200" i="0">
                          <a:effectLst/>
                          <a:latin typeface="Cambria Math" panose="02040503050406030204" pitchFamily="18" charset="0"/>
                          <a:ea typeface="Times New Roman" panose="02020603050405020304" pitchFamily="18" charset="0"/>
                          <a:cs typeface="Times New Roman" panose="02020603050405020304" pitchFamily="18" charset="0"/>
                        </a:rPr>
                        <m:t>∆ =</m:t>
                      </m:r>
                      <m:sSup>
                        <m:sSupPr>
                          <m:ctrlPr>
                            <a:rPr lang="en-VN" sz="22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fr-FR" sz="2200" i="0">
                              <a:effectLst/>
                              <a:latin typeface="Cambria Math" panose="02040503050406030204" pitchFamily="18" charset="0"/>
                              <a:ea typeface="Times New Roman" panose="02020603050405020304" pitchFamily="18" charset="0"/>
                              <a:cs typeface="Times New Roman" panose="02020603050405020304" pitchFamily="18" charset="0"/>
                            </a:rPr>
                            <m:t>5</m:t>
                          </m:r>
                        </m:e>
                        <m:sup>
                          <m:r>
                            <a:rPr lang="fr-FR" sz="2200" i="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fr-FR" sz="2200" i="0">
                          <a:effectLst/>
                          <a:latin typeface="Cambria Math" panose="02040503050406030204" pitchFamily="18" charset="0"/>
                          <a:ea typeface="Times New Roman" panose="02020603050405020304" pitchFamily="18" charset="0"/>
                          <a:cs typeface="Times New Roman" panose="02020603050405020304" pitchFamily="18" charset="0"/>
                        </a:rPr>
                        <m:t>+4 . 2 . 12=121&gt;0</m:t>
                      </m:r>
                    </m:oMath>
                  </m:oMathPara>
                </a14:m>
                <a:endParaRPr lang="en-VN" sz="22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800"/>
                  </a:spcAft>
                </a:pPr>
                <a:r>
                  <a:rPr lang="fr-FR" sz="2200" dirty="0" err="1">
                    <a:effectLst/>
                    <a:latin typeface="Arial" panose="020B0604020202020204" pitchFamily="34" charset="0"/>
                    <a:ea typeface="Times New Roman" panose="02020603050405020304" pitchFamily="18" charset="0"/>
                    <a:cs typeface="Arial" panose="020B0604020202020204" pitchFamily="34" charset="0"/>
                  </a:rPr>
                  <a:t>Phương</a:t>
                </a:r>
                <a:r>
                  <a:rPr lang="fr-FR" sz="2200" dirty="0">
                    <a:effectLst/>
                    <a:latin typeface="Arial" panose="020B0604020202020204" pitchFamily="34" charset="0"/>
                    <a:ea typeface="Times New Roman" panose="02020603050405020304" pitchFamily="18" charset="0"/>
                    <a:cs typeface="Arial" panose="020B0604020202020204" pitchFamily="34" charset="0"/>
                  </a:rPr>
                  <a:t> </a:t>
                </a:r>
                <a:r>
                  <a:rPr lang="fr-FR" sz="2200" dirty="0" err="1">
                    <a:effectLst/>
                    <a:latin typeface="Arial" panose="020B0604020202020204" pitchFamily="34" charset="0"/>
                    <a:ea typeface="Times New Roman" panose="02020603050405020304" pitchFamily="18" charset="0"/>
                    <a:cs typeface="Arial" panose="020B0604020202020204" pitchFamily="34" charset="0"/>
                  </a:rPr>
                  <a:t>trình</a:t>
                </a:r>
                <a:r>
                  <a:rPr lang="fr-FR" sz="2200" dirty="0">
                    <a:effectLst/>
                    <a:latin typeface="Arial" panose="020B0604020202020204" pitchFamily="34" charset="0"/>
                    <a:ea typeface="Times New Roman" panose="02020603050405020304" pitchFamily="18" charset="0"/>
                    <a:cs typeface="Arial" panose="020B0604020202020204" pitchFamily="34" charset="0"/>
                  </a:rPr>
                  <a:t> </a:t>
                </a:r>
                <a:r>
                  <a:rPr lang="fr-FR" sz="2200" dirty="0" err="1">
                    <a:effectLst/>
                    <a:latin typeface="Arial" panose="020B0604020202020204" pitchFamily="34" charset="0"/>
                    <a:ea typeface="Times New Roman" panose="02020603050405020304" pitchFamily="18" charset="0"/>
                    <a:cs typeface="Arial" panose="020B0604020202020204" pitchFamily="34" charset="0"/>
                  </a:rPr>
                  <a:t>có</a:t>
                </a:r>
                <a:r>
                  <a:rPr lang="fr-FR" sz="2200" dirty="0">
                    <a:effectLst/>
                    <a:latin typeface="Arial" panose="020B0604020202020204" pitchFamily="34" charset="0"/>
                    <a:ea typeface="Times New Roman" panose="02020603050405020304" pitchFamily="18" charset="0"/>
                    <a:cs typeface="Arial" panose="020B0604020202020204" pitchFamily="34" charset="0"/>
                  </a:rPr>
                  <a:t> </a:t>
                </a:r>
                <a:r>
                  <a:rPr lang="fr-FR" sz="2200" dirty="0" err="1">
                    <a:effectLst/>
                    <a:latin typeface="Arial" panose="020B0604020202020204" pitchFamily="34" charset="0"/>
                    <a:ea typeface="Times New Roman" panose="02020603050405020304" pitchFamily="18" charset="0"/>
                    <a:cs typeface="Arial" panose="020B0604020202020204" pitchFamily="34" charset="0"/>
                  </a:rPr>
                  <a:t>hai</a:t>
                </a:r>
                <a:r>
                  <a:rPr lang="fr-FR" sz="2200" dirty="0">
                    <a:effectLst/>
                    <a:latin typeface="Arial" panose="020B0604020202020204" pitchFamily="34" charset="0"/>
                    <a:ea typeface="Times New Roman" panose="02020603050405020304" pitchFamily="18" charset="0"/>
                    <a:cs typeface="Arial" panose="020B0604020202020204" pitchFamily="34" charset="0"/>
                  </a:rPr>
                  <a:t> </a:t>
                </a:r>
                <a:r>
                  <a:rPr lang="fr-FR" sz="2200" dirty="0" err="1">
                    <a:effectLst/>
                    <a:latin typeface="Arial" panose="020B0604020202020204" pitchFamily="34" charset="0"/>
                    <a:ea typeface="Times New Roman" panose="02020603050405020304" pitchFamily="18" charset="0"/>
                    <a:cs typeface="Arial" panose="020B0604020202020204" pitchFamily="34" charset="0"/>
                  </a:rPr>
                  <a:t>nghiệm</a:t>
                </a:r>
                <a:r>
                  <a:rPr lang="fr-FR" sz="2200" dirty="0">
                    <a:effectLst/>
                    <a:latin typeface="Arial" panose="020B0604020202020204" pitchFamily="34" charset="0"/>
                    <a:ea typeface="Times New Roman" panose="02020603050405020304" pitchFamily="18" charset="0"/>
                    <a:cs typeface="Arial" panose="020B0604020202020204" pitchFamily="34" charset="0"/>
                  </a:rPr>
                  <a:t> </a:t>
                </a:r>
                <a:r>
                  <a:rPr lang="fr-FR" sz="2200" dirty="0" err="1">
                    <a:effectLst/>
                    <a:latin typeface="Arial" panose="020B0604020202020204" pitchFamily="34" charset="0"/>
                    <a:ea typeface="Times New Roman" panose="02020603050405020304" pitchFamily="18" charset="0"/>
                    <a:cs typeface="Arial" panose="020B0604020202020204" pitchFamily="34" charset="0"/>
                  </a:rPr>
                  <a:t>phân</a:t>
                </a:r>
                <a:r>
                  <a:rPr lang="fr-FR" sz="2200" dirty="0">
                    <a:effectLst/>
                    <a:latin typeface="Arial" panose="020B0604020202020204" pitchFamily="34" charset="0"/>
                    <a:ea typeface="Times New Roman" panose="02020603050405020304" pitchFamily="18" charset="0"/>
                    <a:cs typeface="Arial" panose="020B0604020202020204" pitchFamily="34" charset="0"/>
                  </a:rPr>
                  <a:t> </a:t>
                </a:r>
                <a:r>
                  <a:rPr lang="fr-FR" sz="2200" dirty="0" err="1">
                    <a:effectLst/>
                    <a:latin typeface="Arial" panose="020B0604020202020204" pitchFamily="34" charset="0"/>
                    <a:ea typeface="Times New Roman" panose="02020603050405020304" pitchFamily="18" charset="0"/>
                    <a:cs typeface="Arial" panose="020B0604020202020204" pitchFamily="34" charset="0"/>
                  </a:rPr>
                  <a:t>biệt</a:t>
                </a:r>
                <a:r>
                  <a:rPr lang="fr-FR" sz="2200" dirty="0">
                    <a:effectLst/>
                    <a:latin typeface="Arial" panose="020B0604020202020204" pitchFamily="34" charset="0"/>
                    <a:ea typeface="Times New Roman" panose="02020603050405020304" pitchFamily="18" charset="0"/>
                    <a:cs typeface="Arial" panose="020B0604020202020204" pitchFamily="34" charset="0"/>
                  </a:rPr>
                  <a:t> </a:t>
                </a:r>
                <a:r>
                  <a:rPr lang="fr-FR" sz="2200">
                    <a:effectLst/>
                    <a:latin typeface="Arial" panose="020B0604020202020204" pitchFamily="34" charset="0"/>
                    <a:ea typeface="Times New Roman" panose="02020603050405020304" pitchFamily="18" charset="0"/>
                    <a:cs typeface="Arial" panose="020B0604020202020204" pitchFamily="34" charset="0"/>
                  </a:rPr>
                  <a:t>là </a:t>
                </a:r>
              </a:p>
              <a:p>
                <a:pPr algn="ctr">
                  <a:lnSpc>
                    <a:spcPct val="150000"/>
                  </a:lnSpc>
                  <a:spcAft>
                    <a:spcPts val="800"/>
                  </a:spcAft>
                </a:pPr>
                <a14:m>
                  <m:oMathPara xmlns:m="http://schemas.openxmlformats.org/officeDocument/2006/math">
                    <m:oMathParaPr>
                      <m:jc m:val="centerGroup"/>
                    </m:oMathParaPr>
                    <m:oMath xmlns:m="http://schemas.openxmlformats.org/officeDocument/2006/math">
                      <m:r>
                        <m:rPr>
                          <m:nor/>
                        </m:rPr>
                        <a:rPr lang="fr-FR" sz="2200">
                          <a:latin typeface="Arial" panose="020B0604020202020204" pitchFamily="34" charset="0"/>
                          <a:ea typeface="Times New Roman" panose="02020603050405020304" pitchFamily="18" charset="0"/>
                          <a:cs typeface="Arial" panose="020B0604020202020204" pitchFamily="34" charset="0"/>
                        </a:rPr>
                        <m:t>x</m:t>
                      </m:r>
                      <m:r>
                        <m:rPr>
                          <m:nor/>
                        </m:rPr>
                        <a:rPr lang="fr-FR" sz="2200" baseline="-25000">
                          <a:latin typeface="Arial" panose="020B0604020202020204" pitchFamily="34" charset="0"/>
                          <a:ea typeface="Times New Roman" panose="02020603050405020304" pitchFamily="18" charset="0"/>
                          <a:cs typeface="Arial" panose="020B0604020202020204" pitchFamily="34" charset="0"/>
                        </a:rPr>
                        <m:t>1</m:t>
                      </m:r>
                      <m:r>
                        <m:rPr>
                          <m:nor/>
                        </m:rPr>
                        <a:rPr lang="fr-FR" sz="2200">
                          <a:latin typeface="Arial" panose="020B0604020202020204" pitchFamily="34" charset="0"/>
                          <a:ea typeface="Times New Roman" panose="02020603050405020304" pitchFamily="18" charset="0"/>
                          <a:cs typeface="Arial" panose="020B0604020202020204" pitchFamily="34" charset="0"/>
                        </a:rPr>
                        <m:t> </m:t>
                      </m:r>
                      <m:r>
                        <m:rPr>
                          <m:nor/>
                        </m:rPr>
                        <a:rPr lang="fr-FR" sz="2200" dirty="0">
                          <a:latin typeface="Arial" panose="020B0604020202020204" pitchFamily="34" charset="0"/>
                          <a:ea typeface="Times New Roman" panose="02020603050405020304" pitchFamily="18" charset="0"/>
                          <a:cs typeface="Arial" panose="020B0604020202020204" pitchFamily="34" charset="0"/>
                        </a:rPr>
                        <m:t>= </m:t>
                      </m:r>
                      <m:f>
                        <m:fPr>
                          <m:ctrlPr>
                            <a:rPr lang="en-VN" sz="2200" i="1">
                              <a:latin typeface="Cambria Math" panose="02040503050406030204" pitchFamily="18" charset="0"/>
                              <a:ea typeface="Times New Roman" panose="02020603050405020304" pitchFamily="18" charset="0"/>
                              <a:cs typeface="Times New Roman" panose="02020603050405020304" pitchFamily="18" charset="0"/>
                            </a:rPr>
                          </m:ctrlPr>
                        </m:fPr>
                        <m:num>
                          <m:r>
                            <a:rPr lang="en-US" sz="2200">
                              <a:latin typeface="Cambria Math" panose="02040503050406030204" pitchFamily="18" charset="0"/>
                              <a:ea typeface="Times New Roman" panose="02020603050405020304" pitchFamily="18" charset="0"/>
                              <a:cs typeface="Times New Roman" panose="02020603050405020304" pitchFamily="18" charset="0"/>
                            </a:rPr>
                            <m:t>5</m:t>
                          </m:r>
                          <m:r>
                            <a:rPr lang="fr-FR" sz="2200">
                              <a:latin typeface="Cambria Math" panose="02040503050406030204" pitchFamily="18" charset="0"/>
                              <a:ea typeface="Times New Roman" panose="02020603050405020304" pitchFamily="18" charset="0"/>
                              <a:cs typeface="Times New Roman" panose="02020603050405020304" pitchFamily="18" charset="0"/>
                            </a:rPr>
                            <m:t>+</m:t>
                          </m:r>
                          <m:r>
                            <a:rPr lang="en-US" sz="2200">
                              <a:latin typeface="Cambria Math" panose="02040503050406030204" pitchFamily="18" charset="0"/>
                              <a:ea typeface="Times New Roman" panose="02020603050405020304" pitchFamily="18" charset="0"/>
                              <a:cs typeface="Times New Roman" panose="02020603050405020304" pitchFamily="18" charset="0"/>
                            </a:rPr>
                            <m:t>1</m:t>
                          </m:r>
                          <m:r>
                            <a:rPr lang="en-US" sz="2200" i="1">
                              <a:latin typeface="Cambria Math" panose="02040503050406030204" pitchFamily="18" charset="0"/>
                              <a:ea typeface="Times New Roman" panose="02020603050405020304" pitchFamily="18" charset="0"/>
                              <a:cs typeface="Times New Roman" panose="02020603050405020304" pitchFamily="18" charset="0"/>
                            </a:rPr>
                            <m:t>1</m:t>
                          </m:r>
                        </m:num>
                        <m:den>
                          <m:r>
                            <a:rPr lang="en-US" sz="2200">
                              <a:latin typeface="Cambria Math" panose="02040503050406030204" pitchFamily="18" charset="0"/>
                              <a:ea typeface="Times New Roman" panose="02020603050405020304" pitchFamily="18" charset="0"/>
                              <a:cs typeface="Times New Roman" panose="02020603050405020304" pitchFamily="18" charset="0"/>
                            </a:rPr>
                            <m:t>4</m:t>
                          </m:r>
                        </m:den>
                      </m:f>
                      <m:r>
                        <m:rPr>
                          <m:nor/>
                        </m:rPr>
                        <a:rPr lang="en-VN" sz="2200" dirty="0">
                          <a:latin typeface="Arial" panose="020B0604020202020204" pitchFamily="34" charset="0"/>
                          <a:ea typeface="Calibri" panose="020F0502020204030204" pitchFamily="34" charset="0"/>
                          <a:cs typeface="Arial" panose="020B0604020202020204" pitchFamily="34" charset="0"/>
                        </a:rPr>
                        <m:t> = 4; </m:t>
                      </m:r>
                      <m:r>
                        <m:rPr>
                          <m:nor/>
                        </m:rPr>
                        <a:rPr lang="en-VN" sz="2200" dirty="0">
                          <a:latin typeface="Arial" panose="020B0604020202020204" pitchFamily="34" charset="0"/>
                          <a:ea typeface="Calibri" panose="020F0502020204030204" pitchFamily="34" charset="0"/>
                          <a:cs typeface="Arial" panose="020B0604020202020204" pitchFamily="34" charset="0"/>
                        </a:rPr>
                        <m:t>x</m:t>
                      </m:r>
                      <m:r>
                        <m:rPr>
                          <m:nor/>
                        </m:rPr>
                        <a:rPr lang="en-VN" sz="2200" baseline="-25000" dirty="0">
                          <a:latin typeface="Arial" panose="020B0604020202020204" pitchFamily="34" charset="0"/>
                          <a:ea typeface="Calibri" panose="020F0502020204030204" pitchFamily="34" charset="0"/>
                          <a:cs typeface="Arial" panose="020B0604020202020204" pitchFamily="34" charset="0"/>
                        </a:rPr>
                        <m:t>2</m:t>
                      </m:r>
                      <m:r>
                        <m:rPr>
                          <m:nor/>
                        </m:rPr>
                        <a:rPr lang="en-VN" sz="2200" dirty="0">
                          <a:latin typeface="Arial" panose="020B0604020202020204" pitchFamily="34" charset="0"/>
                          <a:ea typeface="Calibri" panose="020F0502020204030204" pitchFamily="34" charset="0"/>
                          <a:cs typeface="Arial" panose="020B0604020202020204" pitchFamily="34" charset="0"/>
                        </a:rPr>
                        <m:t> = </m:t>
                      </m:r>
                      <m:f>
                        <m:fPr>
                          <m:ctrlPr>
                            <a:rPr lang="en-VN" sz="2200" i="1">
                              <a:latin typeface="Cambria Math" panose="02040503050406030204" pitchFamily="18" charset="0"/>
                              <a:ea typeface="Times New Roman" panose="02020603050405020304" pitchFamily="18" charset="0"/>
                              <a:cs typeface="Times New Roman" panose="02020603050405020304" pitchFamily="18" charset="0"/>
                            </a:rPr>
                          </m:ctrlPr>
                        </m:fPr>
                        <m:num>
                          <m:r>
                            <a:rPr lang="en-US" sz="2200">
                              <a:latin typeface="Cambria Math" panose="02040503050406030204" pitchFamily="18" charset="0"/>
                              <a:ea typeface="Times New Roman" panose="02020603050405020304" pitchFamily="18" charset="0"/>
                              <a:cs typeface="Times New Roman" panose="02020603050405020304" pitchFamily="18" charset="0"/>
                            </a:rPr>
                            <m:t>5</m:t>
                          </m:r>
                          <m:r>
                            <a:rPr lang="fr-FR" sz="2200">
                              <a:latin typeface="Cambria Math" panose="02040503050406030204" pitchFamily="18" charset="0"/>
                              <a:ea typeface="Times New Roman" panose="02020603050405020304" pitchFamily="18" charset="0"/>
                              <a:cs typeface="Times New Roman" panose="02020603050405020304" pitchFamily="18" charset="0"/>
                            </a:rPr>
                            <m:t>−1</m:t>
                          </m:r>
                          <m:r>
                            <a:rPr lang="en-US" sz="2200" i="1">
                              <a:latin typeface="Cambria Math" panose="02040503050406030204" pitchFamily="18" charset="0"/>
                              <a:ea typeface="Times New Roman" panose="02020603050405020304" pitchFamily="18" charset="0"/>
                              <a:cs typeface="Times New Roman" panose="02020603050405020304" pitchFamily="18" charset="0"/>
                            </a:rPr>
                            <m:t>1</m:t>
                          </m:r>
                        </m:num>
                        <m:den>
                          <m:r>
                            <a:rPr lang="en-US" sz="2200">
                              <a:latin typeface="Cambria Math" panose="02040503050406030204" pitchFamily="18" charset="0"/>
                              <a:ea typeface="Times New Roman" panose="02020603050405020304" pitchFamily="18" charset="0"/>
                              <a:cs typeface="Times New Roman" panose="02020603050405020304" pitchFamily="18" charset="0"/>
                            </a:rPr>
                            <m:t>4</m:t>
                          </m:r>
                        </m:den>
                      </m:f>
                      <m:r>
                        <m:rPr>
                          <m:nor/>
                        </m:rPr>
                        <a:rPr lang="en-VN" sz="2200" dirty="0">
                          <a:latin typeface="Arial" panose="020B0604020202020204" pitchFamily="34" charset="0"/>
                          <a:ea typeface="Calibri" panose="020F0502020204030204" pitchFamily="34" charset="0"/>
                          <a:cs typeface="Arial" panose="020B0604020202020204" pitchFamily="34" charset="0"/>
                        </a:rPr>
                        <m:t> =</m:t>
                      </m:r>
                      <m:r>
                        <a:rPr lang="en-US" sz="2200" dirty="0">
                          <a:latin typeface="Cambria Math" panose="02040503050406030204" pitchFamily="18" charset="0"/>
                          <a:ea typeface="Calibri" panose="020F0502020204030204" pitchFamily="34" charset="0"/>
                          <a:cs typeface="Times New Roman" panose="02020603050405020304" pitchFamily="18" charset="0"/>
                        </a:rPr>
                        <m:t>−</m:t>
                      </m:r>
                      <m:f>
                        <m:fPr>
                          <m:ctrlPr>
                            <a:rPr lang="en-VN" sz="2200" i="1">
                              <a:latin typeface="Cambria Math" panose="02040503050406030204" pitchFamily="18" charset="0"/>
                              <a:ea typeface="Times New Roman" panose="02020603050405020304" pitchFamily="18" charset="0"/>
                              <a:cs typeface="Times New Roman" panose="02020603050405020304" pitchFamily="18" charset="0"/>
                            </a:rPr>
                          </m:ctrlPr>
                        </m:fPr>
                        <m:num>
                          <m:r>
                            <a:rPr lang="en-US" sz="2200" b="0" i="1" smtClean="0">
                              <a:latin typeface="Cambria Math" panose="02040503050406030204" pitchFamily="18" charset="0"/>
                              <a:ea typeface="Times New Roman" panose="02020603050405020304" pitchFamily="18" charset="0"/>
                              <a:cs typeface="Times New Roman" panose="02020603050405020304" pitchFamily="18" charset="0"/>
                            </a:rPr>
                            <m:t>3</m:t>
                          </m:r>
                        </m:num>
                        <m:den>
                          <m:r>
                            <a:rPr lang="en-US" sz="2200" b="0" i="0" smtClean="0">
                              <a:latin typeface="Cambria Math" panose="02040503050406030204" pitchFamily="18" charset="0"/>
                              <a:ea typeface="Times New Roman" panose="02020603050405020304" pitchFamily="18" charset="0"/>
                              <a:cs typeface="Times New Roman" panose="02020603050405020304" pitchFamily="18" charset="0"/>
                            </a:rPr>
                            <m:t>2</m:t>
                          </m:r>
                        </m:den>
                      </m:f>
                    </m:oMath>
                  </m:oMathPara>
                </a14:m>
                <a:endParaRPr lang="fr-FR" sz="22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8" name="TextBox 7">
                <a:extLst>
                  <a:ext uri="{FF2B5EF4-FFF2-40B4-BE49-F238E27FC236}">
                    <a16:creationId xmlns:a16="http://schemas.microsoft.com/office/drawing/2014/main" id="{D072D1F4-BB4A-A0E1-1A36-A0CF90D56121}"/>
                  </a:ext>
                </a:extLst>
              </p:cNvPr>
              <p:cNvSpPr txBox="1">
                <a:spLocks noRot="1" noChangeAspect="1" noMove="1" noResize="1" noEditPoints="1" noAdjustHandles="1" noChangeArrowheads="1" noChangeShapeType="1" noTextEdit="1"/>
              </p:cNvSpPr>
              <p:nvPr/>
            </p:nvSpPr>
            <p:spPr>
              <a:xfrm>
                <a:off x="610595" y="1151007"/>
                <a:ext cx="8120420" cy="2987228"/>
              </a:xfrm>
              <a:prstGeom prst="rect">
                <a:avLst/>
              </a:prstGeom>
              <a:blipFill>
                <a:blip r:embed="rId2"/>
                <a:stretch>
                  <a:fillRect l="-976"/>
                </a:stretch>
              </a:blipFill>
            </p:spPr>
            <p:txBody>
              <a:bodyPr/>
              <a:lstStyle/>
              <a:p>
                <a:r>
                  <a:rPr lang="en-US">
                    <a:noFill/>
                  </a:rPr>
                  <a:t> </a:t>
                </a:r>
              </a:p>
            </p:txBody>
          </p:sp>
        </mc:Fallback>
      </mc:AlternateContent>
      <p:pic>
        <p:nvPicPr>
          <p:cNvPr id="7" name="Picture 6"/>
          <p:cNvPicPr>
            <a:picLocks noChangeAspect="1"/>
          </p:cNvPicPr>
          <p:nvPr/>
        </p:nvPicPr>
        <p:blipFill>
          <a:blip r:embed="rId3"/>
          <a:stretch>
            <a:fillRect/>
          </a:stretch>
        </p:blipFill>
        <p:spPr>
          <a:xfrm rot="20454031">
            <a:off x="8098196" y="182809"/>
            <a:ext cx="926213" cy="886800"/>
          </a:xfrm>
          <a:prstGeom prst="rect">
            <a:avLst/>
          </a:prstGeom>
        </p:spPr>
      </p:pic>
    </p:spTree>
    <p:extLst>
      <p:ext uri="{BB962C8B-B14F-4D97-AF65-F5344CB8AC3E}">
        <p14:creationId xmlns:p14="http://schemas.microsoft.com/office/powerpoint/2010/main" val="3044517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barn(inVertical)">
                                      <p:cBhvr>
                                        <p:cTn id="17" dur="500"/>
                                        <p:tgtEl>
                                          <p:spTgt spid="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8">
                                            <p:txEl>
                                              <p:pRg st="2" end="2"/>
                                            </p:txEl>
                                          </p:spTgt>
                                        </p:tgtEl>
                                        <p:attrNameLst>
                                          <p:attrName>style.visibility</p:attrName>
                                        </p:attrNameLst>
                                      </p:cBhvr>
                                      <p:to>
                                        <p:strVal val="visible"/>
                                      </p:to>
                                    </p:set>
                                    <p:animEffect transition="in" filter="barn(inVertical)">
                                      <p:cBhvr>
                                        <p:cTn id="22" dur="500"/>
                                        <p:tgtEl>
                                          <p:spTgt spid="8">
                                            <p:txEl>
                                              <p:pRg st="2" end="2"/>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8">
                                            <p:txEl>
                                              <p:pRg st="3" end="3"/>
                                            </p:txEl>
                                          </p:spTgt>
                                        </p:tgtEl>
                                        <p:attrNameLst>
                                          <p:attrName>style.visibility</p:attrName>
                                        </p:attrNameLst>
                                      </p:cBhvr>
                                      <p:to>
                                        <p:strVal val="visible"/>
                                      </p:to>
                                    </p:set>
                                    <p:animEffect transition="in" filter="barn(inVertical)">
                                      <p:cBhvr>
                                        <p:cTn id="25"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sp>
        <p:nvSpPr>
          <p:cNvPr id="574" name="Google Shape;574;p35"/>
          <p:cNvSpPr txBox="1">
            <a:spLocks noGrp="1"/>
          </p:cNvSpPr>
          <p:nvPr>
            <p:ph type="title"/>
          </p:nvPr>
        </p:nvSpPr>
        <p:spPr>
          <a:xfrm>
            <a:off x="1720260" y="2606986"/>
            <a:ext cx="5894308" cy="762802"/>
          </a:xfrm>
          <a:prstGeom prst="rect">
            <a:avLst/>
          </a:prstGeom>
        </p:spPr>
        <p:txBody>
          <a:bodyPr spcFirstLastPara="1" wrap="square" lIns="91425" tIns="91425" rIns="91425" bIns="91425" anchor="b" anchorCtr="0">
            <a:noAutofit/>
          </a:bodyPr>
          <a:lstStyle/>
          <a:p>
            <a:pPr lvl="0" algn="ctr"/>
            <a:r>
              <a:rPr lang="en-US" sz="4500" b="1">
                <a:solidFill>
                  <a:srgbClr val="FF9300"/>
                </a:solidFill>
                <a:latin typeface="Arial" panose="020B0604020202020204" pitchFamily="34" charset="0"/>
                <a:cs typeface="Arial" panose="020B0604020202020204" pitchFamily="34" charset="0"/>
              </a:rPr>
              <a:t>VẬN DỤNG</a:t>
            </a:r>
            <a:endParaRPr sz="4500" b="1" dirty="0">
              <a:solidFill>
                <a:srgbClr val="FF9300"/>
              </a:solidFill>
              <a:latin typeface="Arial" panose="020B0604020202020204" pitchFamily="34" charset="0"/>
              <a:cs typeface="Arial" panose="020B0604020202020204" pitchFamily="34" charset="0"/>
            </a:endParaRPr>
          </a:p>
        </p:txBody>
      </p:sp>
      <p:grpSp>
        <p:nvGrpSpPr>
          <p:cNvPr id="576" name="Google Shape;576;p35"/>
          <p:cNvGrpSpPr/>
          <p:nvPr/>
        </p:nvGrpSpPr>
        <p:grpSpPr>
          <a:xfrm>
            <a:off x="7783346" y="490666"/>
            <a:ext cx="901968" cy="901968"/>
            <a:chOff x="1350404" y="-3124999"/>
            <a:chExt cx="1570279" cy="1570279"/>
          </a:xfrm>
        </p:grpSpPr>
        <p:sp>
          <p:nvSpPr>
            <p:cNvPr id="577" name="Google Shape;577;p35"/>
            <p:cNvSpPr/>
            <p:nvPr/>
          </p:nvSpPr>
          <p:spPr>
            <a:xfrm>
              <a:off x="2135530" y="-3124999"/>
              <a:ext cx="2889" cy="1570279"/>
            </a:xfrm>
            <a:custGeom>
              <a:avLst/>
              <a:gdLst/>
              <a:ahLst/>
              <a:cxnLst/>
              <a:rect l="l" t="t" r="r" b="b"/>
              <a:pathLst>
                <a:path w="2889" h="1570279" extrusionOk="0">
                  <a:moveTo>
                    <a:pt x="0" y="0"/>
                  </a:moveTo>
                  <a:lnTo>
                    <a:pt x="0" y="1570280"/>
                  </a:lnTo>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8" name="Google Shape;578;p35"/>
            <p:cNvSpPr/>
            <p:nvPr/>
          </p:nvSpPr>
          <p:spPr>
            <a:xfrm>
              <a:off x="1350404" y="-2339874"/>
              <a:ext cx="1570279" cy="2889"/>
            </a:xfrm>
            <a:custGeom>
              <a:avLst/>
              <a:gdLst/>
              <a:ahLst/>
              <a:cxnLst/>
              <a:rect l="l" t="t" r="r" b="b"/>
              <a:pathLst>
                <a:path w="1570279" h="2889" extrusionOk="0">
                  <a:moveTo>
                    <a:pt x="1570280" y="0"/>
                  </a:moveTo>
                  <a:lnTo>
                    <a:pt x="0" y="0"/>
                  </a:lnTo>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9" name="Google Shape;579;p35"/>
            <p:cNvSpPr/>
            <p:nvPr/>
          </p:nvSpPr>
          <p:spPr>
            <a:xfrm>
              <a:off x="1580345" y="-2895030"/>
              <a:ext cx="1110370" cy="1110341"/>
            </a:xfrm>
            <a:custGeom>
              <a:avLst/>
              <a:gdLst/>
              <a:ahLst/>
              <a:cxnLst/>
              <a:rect l="l" t="t" r="r" b="b"/>
              <a:pathLst>
                <a:path w="1110370" h="1110341" extrusionOk="0">
                  <a:moveTo>
                    <a:pt x="1110371" y="0"/>
                  </a:moveTo>
                  <a:lnTo>
                    <a:pt x="0" y="1110342"/>
                  </a:lnTo>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0" name="Google Shape;580;p35"/>
            <p:cNvSpPr/>
            <p:nvPr/>
          </p:nvSpPr>
          <p:spPr>
            <a:xfrm>
              <a:off x="1580345" y="-2895030"/>
              <a:ext cx="1110370" cy="1110341"/>
            </a:xfrm>
            <a:custGeom>
              <a:avLst/>
              <a:gdLst/>
              <a:ahLst/>
              <a:cxnLst/>
              <a:rect l="l" t="t" r="r" b="b"/>
              <a:pathLst>
                <a:path w="1110370" h="1110341" extrusionOk="0">
                  <a:moveTo>
                    <a:pt x="1110371" y="1110342"/>
                  </a:moveTo>
                  <a:lnTo>
                    <a:pt x="0" y="0"/>
                  </a:lnTo>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581" name="Google Shape;581;p35"/>
          <p:cNvGrpSpPr/>
          <p:nvPr/>
        </p:nvGrpSpPr>
        <p:grpSpPr>
          <a:xfrm>
            <a:off x="7600996" y="3925997"/>
            <a:ext cx="1266652" cy="1056012"/>
            <a:chOff x="5378191" y="1701500"/>
            <a:chExt cx="611171" cy="509535"/>
          </a:xfrm>
        </p:grpSpPr>
        <p:sp>
          <p:nvSpPr>
            <p:cNvPr id="582" name="Google Shape;582;p35"/>
            <p:cNvSpPr/>
            <p:nvPr/>
          </p:nvSpPr>
          <p:spPr>
            <a:xfrm>
              <a:off x="5378191" y="1701500"/>
              <a:ext cx="611171" cy="509535"/>
            </a:xfrm>
            <a:custGeom>
              <a:avLst/>
              <a:gdLst/>
              <a:ahLst/>
              <a:cxnLst/>
              <a:rect l="l" t="t" r="r" b="b"/>
              <a:pathLst>
                <a:path w="1266676" h="1056032" extrusionOk="0">
                  <a:moveTo>
                    <a:pt x="1101761" y="1056032"/>
                  </a:moveTo>
                  <a:lnTo>
                    <a:pt x="164915" y="1056032"/>
                  </a:lnTo>
                  <a:cubicBezTo>
                    <a:pt x="73835" y="1056032"/>
                    <a:pt x="0" y="982197"/>
                    <a:pt x="0" y="891118"/>
                  </a:cubicBezTo>
                  <a:lnTo>
                    <a:pt x="0" y="164915"/>
                  </a:lnTo>
                  <a:cubicBezTo>
                    <a:pt x="0" y="73836"/>
                    <a:pt x="73835" y="0"/>
                    <a:pt x="164915" y="0"/>
                  </a:cubicBezTo>
                  <a:lnTo>
                    <a:pt x="1101761" y="0"/>
                  </a:lnTo>
                  <a:cubicBezTo>
                    <a:pt x="1192841" y="0"/>
                    <a:pt x="1266677" y="73836"/>
                    <a:pt x="1266677" y="164915"/>
                  </a:cubicBezTo>
                  <a:lnTo>
                    <a:pt x="1266677" y="891118"/>
                  </a:lnTo>
                  <a:cubicBezTo>
                    <a:pt x="1266677" y="982197"/>
                    <a:pt x="1192841" y="1056032"/>
                    <a:pt x="1101761" y="1056032"/>
                  </a:cubicBezTo>
                  <a:close/>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3" name="Google Shape;583;p35"/>
            <p:cNvSpPr/>
            <p:nvPr/>
          </p:nvSpPr>
          <p:spPr>
            <a:xfrm>
              <a:off x="5497928" y="1776815"/>
              <a:ext cx="34526" cy="34526"/>
            </a:xfrm>
            <a:custGeom>
              <a:avLst/>
              <a:gdLst/>
              <a:ahLst/>
              <a:cxnLst/>
              <a:rect l="l" t="t" r="r" b="b"/>
              <a:pathLst>
                <a:path w="71556" h="71556" extrusionOk="0">
                  <a:moveTo>
                    <a:pt x="71556" y="35778"/>
                  </a:moveTo>
                  <a:cubicBezTo>
                    <a:pt x="71556" y="16028"/>
                    <a:pt x="55528" y="0"/>
                    <a:pt x="35778" y="0"/>
                  </a:cubicBezTo>
                  <a:cubicBezTo>
                    <a:pt x="16028" y="0"/>
                    <a:pt x="0" y="16028"/>
                    <a:pt x="0" y="35778"/>
                  </a:cubicBezTo>
                  <a:cubicBezTo>
                    <a:pt x="0" y="55529"/>
                    <a:pt x="16028" y="71557"/>
                    <a:pt x="35778" y="71557"/>
                  </a:cubicBezTo>
                  <a:cubicBezTo>
                    <a:pt x="55528" y="71557"/>
                    <a:pt x="71556" y="55529"/>
                    <a:pt x="71556" y="3577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4" name="Google Shape;584;p35"/>
            <p:cNvSpPr/>
            <p:nvPr/>
          </p:nvSpPr>
          <p:spPr>
            <a:xfrm>
              <a:off x="5608451" y="1776815"/>
              <a:ext cx="34526" cy="34526"/>
            </a:xfrm>
            <a:custGeom>
              <a:avLst/>
              <a:gdLst/>
              <a:ahLst/>
              <a:cxnLst/>
              <a:rect l="l" t="t" r="r" b="b"/>
              <a:pathLst>
                <a:path w="71557" h="71556" extrusionOk="0">
                  <a:moveTo>
                    <a:pt x="71557" y="35778"/>
                  </a:moveTo>
                  <a:cubicBezTo>
                    <a:pt x="71557" y="16028"/>
                    <a:pt x="55528" y="0"/>
                    <a:pt x="35778" y="0"/>
                  </a:cubicBezTo>
                  <a:cubicBezTo>
                    <a:pt x="16028" y="0"/>
                    <a:pt x="0" y="16028"/>
                    <a:pt x="0" y="35778"/>
                  </a:cubicBezTo>
                  <a:cubicBezTo>
                    <a:pt x="0" y="55529"/>
                    <a:pt x="16028" y="71557"/>
                    <a:pt x="35778" y="71557"/>
                  </a:cubicBezTo>
                  <a:cubicBezTo>
                    <a:pt x="55528" y="71557"/>
                    <a:pt x="71557" y="55529"/>
                    <a:pt x="71557" y="35778"/>
                  </a:cubicBezTo>
                  <a:close/>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5" name="Google Shape;585;p35"/>
            <p:cNvSpPr/>
            <p:nvPr/>
          </p:nvSpPr>
          <p:spPr>
            <a:xfrm>
              <a:off x="5719011" y="1776815"/>
              <a:ext cx="34526" cy="34526"/>
            </a:xfrm>
            <a:custGeom>
              <a:avLst/>
              <a:gdLst/>
              <a:ahLst/>
              <a:cxnLst/>
              <a:rect l="l" t="t" r="r" b="b"/>
              <a:pathLst>
                <a:path w="71557" h="71556" extrusionOk="0">
                  <a:moveTo>
                    <a:pt x="71557" y="35778"/>
                  </a:moveTo>
                  <a:cubicBezTo>
                    <a:pt x="71557" y="16028"/>
                    <a:pt x="55529" y="0"/>
                    <a:pt x="35778" y="0"/>
                  </a:cubicBezTo>
                  <a:cubicBezTo>
                    <a:pt x="16028" y="0"/>
                    <a:pt x="0" y="16028"/>
                    <a:pt x="0" y="35778"/>
                  </a:cubicBezTo>
                  <a:cubicBezTo>
                    <a:pt x="0" y="55529"/>
                    <a:pt x="16028" y="71557"/>
                    <a:pt x="35778" y="71557"/>
                  </a:cubicBezTo>
                  <a:cubicBezTo>
                    <a:pt x="55529" y="71557"/>
                    <a:pt x="71557" y="55529"/>
                    <a:pt x="71557" y="3577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6" name="Google Shape;586;p35"/>
            <p:cNvSpPr/>
            <p:nvPr/>
          </p:nvSpPr>
          <p:spPr>
            <a:xfrm>
              <a:off x="5829571" y="1776815"/>
              <a:ext cx="34526" cy="34526"/>
            </a:xfrm>
            <a:custGeom>
              <a:avLst/>
              <a:gdLst/>
              <a:ahLst/>
              <a:cxnLst/>
              <a:rect l="l" t="t" r="r" b="b"/>
              <a:pathLst>
                <a:path w="71557" h="71556" extrusionOk="0">
                  <a:moveTo>
                    <a:pt x="71557" y="35778"/>
                  </a:moveTo>
                  <a:cubicBezTo>
                    <a:pt x="71557" y="16028"/>
                    <a:pt x="55529" y="0"/>
                    <a:pt x="35778" y="0"/>
                  </a:cubicBezTo>
                  <a:cubicBezTo>
                    <a:pt x="16028" y="0"/>
                    <a:pt x="0" y="16028"/>
                    <a:pt x="0" y="35778"/>
                  </a:cubicBezTo>
                  <a:cubicBezTo>
                    <a:pt x="0" y="55529"/>
                    <a:pt x="16028" y="71557"/>
                    <a:pt x="35778" y="71557"/>
                  </a:cubicBezTo>
                  <a:cubicBezTo>
                    <a:pt x="55529" y="71557"/>
                    <a:pt x="71557" y="55529"/>
                    <a:pt x="71557" y="35778"/>
                  </a:cubicBezTo>
                  <a:close/>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7" name="Google Shape;587;p35"/>
            <p:cNvSpPr/>
            <p:nvPr/>
          </p:nvSpPr>
          <p:spPr>
            <a:xfrm>
              <a:off x="5497928" y="1882549"/>
              <a:ext cx="34526" cy="34526"/>
            </a:xfrm>
            <a:custGeom>
              <a:avLst/>
              <a:gdLst/>
              <a:ahLst/>
              <a:cxnLst/>
              <a:rect l="l" t="t" r="r" b="b"/>
              <a:pathLst>
                <a:path w="71556" h="71556" extrusionOk="0">
                  <a:moveTo>
                    <a:pt x="71556" y="35778"/>
                  </a:moveTo>
                  <a:cubicBezTo>
                    <a:pt x="71556" y="16028"/>
                    <a:pt x="55528" y="0"/>
                    <a:pt x="35778" y="0"/>
                  </a:cubicBezTo>
                  <a:cubicBezTo>
                    <a:pt x="16028" y="0"/>
                    <a:pt x="0" y="16028"/>
                    <a:pt x="0" y="35778"/>
                  </a:cubicBezTo>
                  <a:cubicBezTo>
                    <a:pt x="0" y="55529"/>
                    <a:pt x="16028" y="71557"/>
                    <a:pt x="35778" y="71557"/>
                  </a:cubicBezTo>
                  <a:cubicBezTo>
                    <a:pt x="55528" y="71557"/>
                    <a:pt x="71556" y="55529"/>
                    <a:pt x="71556" y="35778"/>
                  </a:cubicBezTo>
                  <a:close/>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8" name="Google Shape;588;p35"/>
            <p:cNvSpPr/>
            <p:nvPr/>
          </p:nvSpPr>
          <p:spPr>
            <a:xfrm>
              <a:off x="5608451" y="1882549"/>
              <a:ext cx="34526" cy="34526"/>
            </a:xfrm>
            <a:custGeom>
              <a:avLst/>
              <a:gdLst/>
              <a:ahLst/>
              <a:cxnLst/>
              <a:rect l="l" t="t" r="r" b="b"/>
              <a:pathLst>
                <a:path w="71557" h="71556" extrusionOk="0">
                  <a:moveTo>
                    <a:pt x="71557" y="35778"/>
                  </a:moveTo>
                  <a:cubicBezTo>
                    <a:pt x="71557" y="16028"/>
                    <a:pt x="55528" y="0"/>
                    <a:pt x="35778" y="0"/>
                  </a:cubicBezTo>
                  <a:cubicBezTo>
                    <a:pt x="16028" y="0"/>
                    <a:pt x="0" y="16028"/>
                    <a:pt x="0" y="35778"/>
                  </a:cubicBezTo>
                  <a:cubicBezTo>
                    <a:pt x="0" y="55529"/>
                    <a:pt x="16028" y="71557"/>
                    <a:pt x="35778" y="71557"/>
                  </a:cubicBezTo>
                  <a:cubicBezTo>
                    <a:pt x="55528" y="71557"/>
                    <a:pt x="71557" y="55529"/>
                    <a:pt x="71557" y="35778"/>
                  </a:cubicBezTo>
                  <a:close/>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9" name="Google Shape;589;p35"/>
            <p:cNvSpPr/>
            <p:nvPr/>
          </p:nvSpPr>
          <p:spPr>
            <a:xfrm>
              <a:off x="5719011" y="1882549"/>
              <a:ext cx="34526" cy="34526"/>
            </a:xfrm>
            <a:custGeom>
              <a:avLst/>
              <a:gdLst/>
              <a:ahLst/>
              <a:cxnLst/>
              <a:rect l="l" t="t" r="r" b="b"/>
              <a:pathLst>
                <a:path w="71557" h="71556" extrusionOk="0">
                  <a:moveTo>
                    <a:pt x="71557" y="35778"/>
                  </a:moveTo>
                  <a:cubicBezTo>
                    <a:pt x="71557" y="16028"/>
                    <a:pt x="55529" y="0"/>
                    <a:pt x="35778" y="0"/>
                  </a:cubicBezTo>
                  <a:cubicBezTo>
                    <a:pt x="16028" y="0"/>
                    <a:pt x="0" y="16028"/>
                    <a:pt x="0" y="35778"/>
                  </a:cubicBezTo>
                  <a:cubicBezTo>
                    <a:pt x="0" y="55529"/>
                    <a:pt x="16028" y="71557"/>
                    <a:pt x="35778" y="71557"/>
                  </a:cubicBezTo>
                  <a:cubicBezTo>
                    <a:pt x="55529" y="71557"/>
                    <a:pt x="71557" y="55529"/>
                    <a:pt x="71557" y="35778"/>
                  </a:cubicBezTo>
                  <a:close/>
                </a:path>
              </a:pathLst>
            </a:custGeom>
            <a:solidFill>
              <a:srgbClr val="6E6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0" name="Google Shape;590;p35"/>
            <p:cNvSpPr/>
            <p:nvPr/>
          </p:nvSpPr>
          <p:spPr>
            <a:xfrm>
              <a:off x="5829571" y="1882549"/>
              <a:ext cx="34526" cy="34526"/>
            </a:xfrm>
            <a:custGeom>
              <a:avLst/>
              <a:gdLst/>
              <a:ahLst/>
              <a:cxnLst/>
              <a:rect l="l" t="t" r="r" b="b"/>
              <a:pathLst>
                <a:path w="71557" h="71556" extrusionOk="0">
                  <a:moveTo>
                    <a:pt x="71557" y="35778"/>
                  </a:moveTo>
                  <a:cubicBezTo>
                    <a:pt x="71557" y="16028"/>
                    <a:pt x="55529" y="0"/>
                    <a:pt x="35778" y="0"/>
                  </a:cubicBezTo>
                  <a:cubicBezTo>
                    <a:pt x="16028" y="0"/>
                    <a:pt x="0" y="16028"/>
                    <a:pt x="0" y="35778"/>
                  </a:cubicBezTo>
                  <a:cubicBezTo>
                    <a:pt x="0" y="55529"/>
                    <a:pt x="16028" y="71557"/>
                    <a:pt x="35778" y="71557"/>
                  </a:cubicBezTo>
                  <a:cubicBezTo>
                    <a:pt x="55529" y="71557"/>
                    <a:pt x="71557" y="55529"/>
                    <a:pt x="71557" y="3577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1" name="Google Shape;591;p35"/>
            <p:cNvSpPr/>
            <p:nvPr/>
          </p:nvSpPr>
          <p:spPr>
            <a:xfrm>
              <a:off x="5497928" y="1988320"/>
              <a:ext cx="34526" cy="34526"/>
            </a:xfrm>
            <a:custGeom>
              <a:avLst/>
              <a:gdLst/>
              <a:ahLst/>
              <a:cxnLst/>
              <a:rect l="l" t="t" r="r" b="b"/>
              <a:pathLst>
                <a:path w="71556" h="71556" extrusionOk="0">
                  <a:moveTo>
                    <a:pt x="71556" y="35778"/>
                  </a:moveTo>
                  <a:cubicBezTo>
                    <a:pt x="71556" y="16028"/>
                    <a:pt x="55528" y="0"/>
                    <a:pt x="35778" y="0"/>
                  </a:cubicBezTo>
                  <a:cubicBezTo>
                    <a:pt x="16028" y="0"/>
                    <a:pt x="0" y="16028"/>
                    <a:pt x="0" y="35778"/>
                  </a:cubicBezTo>
                  <a:cubicBezTo>
                    <a:pt x="0" y="55529"/>
                    <a:pt x="16028" y="71557"/>
                    <a:pt x="35778" y="71557"/>
                  </a:cubicBezTo>
                  <a:cubicBezTo>
                    <a:pt x="55528" y="71557"/>
                    <a:pt x="71556" y="55529"/>
                    <a:pt x="71556" y="35778"/>
                  </a:cubicBezTo>
                  <a:close/>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2" name="Google Shape;592;p35"/>
            <p:cNvSpPr/>
            <p:nvPr/>
          </p:nvSpPr>
          <p:spPr>
            <a:xfrm>
              <a:off x="5608451" y="1988320"/>
              <a:ext cx="34526" cy="34526"/>
            </a:xfrm>
            <a:custGeom>
              <a:avLst/>
              <a:gdLst/>
              <a:ahLst/>
              <a:cxnLst/>
              <a:rect l="l" t="t" r="r" b="b"/>
              <a:pathLst>
                <a:path w="71557" h="71556" extrusionOk="0">
                  <a:moveTo>
                    <a:pt x="71557" y="35778"/>
                  </a:moveTo>
                  <a:cubicBezTo>
                    <a:pt x="71557" y="16028"/>
                    <a:pt x="55528" y="0"/>
                    <a:pt x="35778" y="0"/>
                  </a:cubicBezTo>
                  <a:cubicBezTo>
                    <a:pt x="16028" y="0"/>
                    <a:pt x="0" y="16028"/>
                    <a:pt x="0" y="35778"/>
                  </a:cubicBezTo>
                  <a:cubicBezTo>
                    <a:pt x="0" y="55529"/>
                    <a:pt x="16028" y="71557"/>
                    <a:pt x="35778" y="71557"/>
                  </a:cubicBezTo>
                  <a:cubicBezTo>
                    <a:pt x="55528" y="71557"/>
                    <a:pt x="71557" y="55529"/>
                    <a:pt x="71557" y="35778"/>
                  </a:cubicBezTo>
                  <a:close/>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3" name="Google Shape;593;p35"/>
            <p:cNvSpPr/>
            <p:nvPr/>
          </p:nvSpPr>
          <p:spPr>
            <a:xfrm>
              <a:off x="5719011" y="1988320"/>
              <a:ext cx="34526" cy="34526"/>
            </a:xfrm>
            <a:custGeom>
              <a:avLst/>
              <a:gdLst/>
              <a:ahLst/>
              <a:cxnLst/>
              <a:rect l="l" t="t" r="r" b="b"/>
              <a:pathLst>
                <a:path w="71557" h="71556" extrusionOk="0">
                  <a:moveTo>
                    <a:pt x="71557" y="35778"/>
                  </a:moveTo>
                  <a:cubicBezTo>
                    <a:pt x="71557" y="16028"/>
                    <a:pt x="55529" y="0"/>
                    <a:pt x="35778" y="0"/>
                  </a:cubicBezTo>
                  <a:cubicBezTo>
                    <a:pt x="16028" y="0"/>
                    <a:pt x="0" y="16028"/>
                    <a:pt x="0" y="35778"/>
                  </a:cubicBezTo>
                  <a:cubicBezTo>
                    <a:pt x="0" y="55529"/>
                    <a:pt x="16028" y="71557"/>
                    <a:pt x="35778" y="71557"/>
                  </a:cubicBezTo>
                  <a:cubicBezTo>
                    <a:pt x="55529" y="71557"/>
                    <a:pt x="71557" y="55529"/>
                    <a:pt x="71557" y="35778"/>
                  </a:cubicBezTo>
                  <a:close/>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4" name="Google Shape;594;p35"/>
            <p:cNvSpPr/>
            <p:nvPr/>
          </p:nvSpPr>
          <p:spPr>
            <a:xfrm>
              <a:off x="5829571" y="1988320"/>
              <a:ext cx="34526" cy="34526"/>
            </a:xfrm>
            <a:custGeom>
              <a:avLst/>
              <a:gdLst/>
              <a:ahLst/>
              <a:cxnLst/>
              <a:rect l="l" t="t" r="r" b="b"/>
              <a:pathLst>
                <a:path w="71557" h="71556" extrusionOk="0">
                  <a:moveTo>
                    <a:pt x="71557" y="35778"/>
                  </a:moveTo>
                  <a:cubicBezTo>
                    <a:pt x="71557" y="16028"/>
                    <a:pt x="55529" y="0"/>
                    <a:pt x="35778" y="0"/>
                  </a:cubicBezTo>
                  <a:cubicBezTo>
                    <a:pt x="16028" y="0"/>
                    <a:pt x="0" y="16028"/>
                    <a:pt x="0" y="35778"/>
                  </a:cubicBezTo>
                  <a:cubicBezTo>
                    <a:pt x="0" y="55529"/>
                    <a:pt x="16028" y="71557"/>
                    <a:pt x="35778" y="71557"/>
                  </a:cubicBezTo>
                  <a:cubicBezTo>
                    <a:pt x="55529" y="71557"/>
                    <a:pt x="71557" y="55529"/>
                    <a:pt x="71557" y="35778"/>
                  </a:cubicBezTo>
                  <a:close/>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5" name="Google Shape;595;p35"/>
            <p:cNvSpPr/>
            <p:nvPr/>
          </p:nvSpPr>
          <p:spPr>
            <a:xfrm>
              <a:off x="5497928" y="2094090"/>
              <a:ext cx="34526" cy="34526"/>
            </a:xfrm>
            <a:custGeom>
              <a:avLst/>
              <a:gdLst/>
              <a:ahLst/>
              <a:cxnLst/>
              <a:rect l="l" t="t" r="r" b="b"/>
              <a:pathLst>
                <a:path w="71556" h="71556" extrusionOk="0">
                  <a:moveTo>
                    <a:pt x="71556" y="35778"/>
                  </a:moveTo>
                  <a:cubicBezTo>
                    <a:pt x="71556" y="16028"/>
                    <a:pt x="55528" y="0"/>
                    <a:pt x="35778" y="0"/>
                  </a:cubicBezTo>
                  <a:cubicBezTo>
                    <a:pt x="16028" y="0"/>
                    <a:pt x="0" y="16028"/>
                    <a:pt x="0" y="35778"/>
                  </a:cubicBezTo>
                  <a:cubicBezTo>
                    <a:pt x="0" y="55529"/>
                    <a:pt x="16028" y="71557"/>
                    <a:pt x="35778" y="71557"/>
                  </a:cubicBezTo>
                  <a:cubicBezTo>
                    <a:pt x="55528" y="71557"/>
                    <a:pt x="71556" y="55529"/>
                    <a:pt x="71556" y="35778"/>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6" name="Google Shape;596;p35"/>
            <p:cNvSpPr/>
            <p:nvPr/>
          </p:nvSpPr>
          <p:spPr>
            <a:xfrm>
              <a:off x="5608451" y="2094090"/>
              <a:ext cx="34526" cy="34526"/>
            </a:xfrm>
            <a:custGeom>
              <a:avLst/>
              <a:gdLst/>
              <a:ahLst/>
              <a:cxnLst/>
              <a:rect l="l" t="t" r="r" b="b"/>
              <a:pathLst>
                <a:path w="71557" h="71556" extrusionOk="0">
                  <a:moveTo>
                    <a:pt x="71557" y="35778"/>
                  </a:moveTo>
                  <a:cubicBezTo>
                    <a:pt x="71557" y="16028"/>
                    <a:pt x="55528" y="0"/>
                    <a:pt x="35778" y="0"/>
                  </a:cubicBezTo>
                  <a:cubicBezTo>
                    <a:pt x="16028" y="0"/>
                    <a:pt x="0" y="16028"/>
                    <a:pt x="0" y="35778"/>
                  </a:cubicBezTo>
                  <a:cubicBezTo>
                    <a:pt x="0" y="55529"/>
                    <a:pt x="16028" y="71557"/>
                    <a:pt x="35778" y="71557"/>
                  </a:cubicBezTo>
                  <a:cubicBezTo>
                    <a:pt x="55528" y="71557"/>
                    <a:pt x="71557" y="55529"/>
                    <a:pt x="71557" y="35778"/>
                  </a:cubicBezTo>
                  <a:close/>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7" name="Google Shape;597;p35"/>
            <p:cNvSpPr/>
            <p:nvPr/>
          </p:nvSpPr>
          <p:spPr>
            <a:xfrm>
              <a:off x="5719011" y="2094090"/>
              <a:ext cx="34526" cy="34526"/>
            </a:xfrm>
            <a:custGeom>
              <a:avLst/>
              <a:gdLst/>
              <a:ahLst/>
              <a:cxnLst/>
              <a:rect l="l" t="t" r="r" b="b"/>
              <a:pathLst>
                <a:path w="71557" h="71556" extrusionOk="0">
                  <a:moveTo>
                    <a:pt x="71557" y="35778"/>
                  </a:moveTo>
                  <a:cubicBezTo>
                    <a:pt x="71557" y="16028"/>
                    <a:pt x="55529" y="0"/>
                    <a:pt x="35778" y="0"/>
                  </a:cubicBezTo>
                  <a:cubicBezTo>
                    <a:pt x="16028" y="0"/>
                    <a:pt x="0" y="16028"/>
                    <a:pt x="0" y="35778"/>
                  </a:cubicBezTo>
                  <a:cubicBezTo>
                    <a:pt x="0" y="55529"/>
                    <a:pt x="16028" y="71557"/>
                    <a:pt x="35778" y="71557"/>
                  </a:cubicBezTo>
                  <a:cubicBezTo>
                    <a:pt x="55529" y="71557"/>
                    <a:pt x="71557" y="55529"/>
                    <a:pt x="71557" y="3577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8" name="Google Shape;598;p35"/>
            <p:cNvSpPr/>
            <p:nvPr/>
          </p:nvSpPr>
          <p:spPr>
            <a:xfrm>
              <a:off x="5829571" y="2094090"/>
              <a:ext cx="34526" cy="34526"/>
            </a:xfrm>
            <a:custGeom>
              <a:avLst/>
              <a:gdLst/>
              <a:ahLst/>
              <a:cxnLst/>
              <a:rect l="l" t="t" r="r" b="b"/>
              <a:pathLst>
                <a:path w="71557" h="71556" extrusionOk="0">
                  <a:moveTo>
                    <a:pt x="71557" y="35778"/>
                  </a:moveTo>
                  <a:cubicBezTo>
                    <a:pt x="71557" y="16028"/>
                    <a:pt x="55529" y="0"/>
                    <a:pt x="35778" y="0"/>
                  </a:cubicBezTo>
                  <a:cubicBezTo>
                    <a:pt x="16028" y="0"/>
                    <a:pt x="0" y="16028"/>
                    <a:pt x="0" y="35778"/>
                  </a:cubicBezTo>
                  <a:cubicBezTo>
                    <a:pt x="0" y="55529"/>
                    <a:pt x="16028" y="71557"/>
                    <a:pt x="35778" y="71557"/>
                  </a:cubicBezTo>
                  <a:cubicBezTo>
                    <a:pt x="55529" y="71557"/>
                    <a:pt x="71557" y="55529"/>
                    <a:pt x="71557" y="35778"/>
                  </a:cubicBezTo>
                  <a:close/>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8" name="Google Shape;575;p35"/>
          <p:cNvSpPr txBox="1">
            <a:spLocks/>
          </p:cNvSpPr>
          <p:nvPr/>
        </p:nvSpPr>
        <p:spPr>
          <a:xfrm>
            <a:off x="2061307" y="1086933"/>
            <a:ext cx="5212215" cy="881750"/>
          </a:xfrm>
          <a:prstGeom prst="rect">
            <a:avLst/>
          </a:prstGeom>
          <a:solidFill>
            <a:schemeClr val="bg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6000"/>
              <a:buFont typeface="Passion One"/>
              <a:buNone/>
              <a:defRPr sz="4800" b="0" i="0" u="none" strike="noStrike" cap="none">
                <a:solidFill>
                  <a:schemeClr val="dk1"/>
                </a:solidFill>
                <a:latin typeface="Passion One"/>
                <a:ea typeface="Passion One"/>
                <a:cs typeface="Passion One"/>
                <a:sym typeface="Passion One"/>
              </a:defRPr>
            </a:lvl1pPr>
            <a:lvl2pPr marR="0" lvl="1" algn="ctr" rtl="0">
              <a:lnSpc>
                <a:spcPct val="100000"/>
              </a:lnSpc>
              <a:spcBef>
                <a:spcPts val="0"/>
              </a:spcBef>
              <a:spcAft>
                <a:spcPts val="0"/>
              </a:spcAft>
              <a:buClr>
                <a:schemeClr val="dk1"/>
              </a:buClr>
              <a:buSzPts val="6000"/>
              <a:buFont typeface="Passion One"/>
              <a:buNone/>
              <a:defRPr sz="6000" b="0" i="0" u="none" strike="noStrike" cap="none">
                <a:solidFill>
                  <a:schemeClr val="dk1"/>
                </a:solidFill>
                <a:latin typeface="Passion One"/>
                <a:ea typeface="Passion One"/>
                <a:cs typeface="Passion One"/>
                <a:sym typeface="Passion One"/>
              </a:defRPr>
            </a:lvl2pPr>
            <a:lvl3pPr marR="0" lvl="2" algn="ctr" rtl="0">
              <a:lnSpc>
                <a:spcPct val="100000"/>
              </a:lnSpc>
              <a:spcBef>
                <a:spcPts val="0"/>
              </a:spcBef>
              <a:spcAft>
                <a:spcPts val="0"/>
              </a:spcAft>
              <a:buClr>
                <a:schemeClr val="dk1"/>
              </a:buClr>
              <a:buSzPts val="6000"/>
              <a:buFont typeface="Passion One"/>
              <a:buNone/>
              <a:defRPr sz="6000" b="0" i="0" u="none" strike="noStrike" cap="none">
                <a:solidFill>
                  <a:schemeClr val="dk1"/>
                </a:solidFill>
                <a:latin typeface="Passion One"/>
                <a:ea typeface="Passion One"/>
                <a:cs typeface="Passion One"/>
                <a:sym typeface="Passion One"/>
              </a:defRPr>
            </a:lvl3pPr>
            <a:lvl4pPr marR="0" lvl="3" algn="ctr" rtl="0">
              <a:lnSpc>
                <a:spcPct val="100000"/>
              </a:lnSpc>
              <a:spcBef>
                <a:spcPts val="0"/>
              </a:spcBef>
              <a:spcAft>
                <a:spcPts val="0"/>
              </a:spcAft>
              <a:buClr>
                <a:schemeClr val="dk1"/>
              </a:buClr>
              <a:buSzPts val="6000"/>
              <a:buFont typeface="Passion One"/>
              <a:buNone/>
              <a:defRPr sz="6000" b="0" i="0" u="none" strike="noStrike" cap="none">
                <a:solidFill>
                  <a:schemeClr val="dk1"/>
                </a:solidFill>
                <a:latin typeface="Passion One"/>
                <a:ea typeface="Passion One"/>
                <a:cs typeface="Passion One"/>
                <a:sym typeface="Passion One"/>
              </a:defRPr>
            </a:lvl4pPr>
            <a:lvl5pPr marR="0" lvl="4" algn="ctr" rtl="0">
              <a:lnSpc>
                <a:spcPct val="100000"/>
              </a:lnSpc>
              <a:spcBef>
                <a:spcPts val="0"/>
              </a:spcBef>
              <a:spcAft>
                <a:spcPts val="0"/>
              </a:spcAft>
              <a:buClr>
                <a:schemeClr val="dk1"/>
              </a:buClr>
              <a:buSzPts val="6000"/>
              <a:buFont typeface="Passion One"/>
              <a:buNone/>
              <a:defRPr sz="6000" b="0" i="0" u="none" strike="noStrike" cap="none">
                <a:solidFill>
                  <a:schemeClr val="dk1"/>
                </a:solidFill>
                <a:latin typeface="Passion One"/>
                <a:ea typeface="Passion One"/>
                <a:cs typeface="Passion One"/>
                <a:sym typeface="Passion One"/>
              </a:defRPr>
            </a:lvl5pPr>
            <a:lvl6pPr marR="0" lvl="5" algn="ctr" rtl="0">
              <a:lnSpc>
                <a:spcPct val="100000"/>
              </a:lnSpc>
              <a:spcBef>
                <a:spcPts val="0"/>
              </a:spcBef>
              <a:spcAft>
                <a:spcPts val="0"/>
              </a:spcAft>
              <a:buClr>
                <a:schemeClr val="dk1"/>
              </a:buClr>
              <a:buSzPts val="6000"/>
              <a:buFont typeface="Passion One"/>
              <a:buNone/>
              <a:defRPr sz="6000" b="0" i="0" u="none" strike="noStrike" cap="none">
                <a:solidFill>
                  <a:schemeClr val="dk1"/>
                </a:solidFill>
                <a:latin typeface="Passion One"/>
                <a:ea typeface="Passion One"/>
                <a:cs typeface="Passion One"/>
                <a:sym typeface="Passion One"/>
              </a:defRPr>
            </a:lvl6pPr>
            <a:lvl7pPr marR="0" lvl="6" algn="ctr" rtl="0">
              <a:lnSpc>
                <a:spcPct val="100000"/>
              </a:lnSpc>
              <a:spcBef>
                <a:spcPts val="0"/>
              </a:spcBef>
              <a:spcAft>
                <a:spcPts val="0"/>
              </a:spcAft>
              <a:buClr>
                <a:schemeClr val="dk1"/>
              </a:buClr>
              <a:buSzPts val="6000"/>
              <a:buFont typeface="Passion One"/>
              <a:buNone/>
              <a:defRPr sz="6000" b="0" i="0" u="none" strike="noStrike" cap="none">
                <a:solidFill>
                  <a:schemeClr val="dk1"/>
                </a:solidFill>
                <a:latin typeface="Passion One"/>
                <a:ea typeface="Passion One"/>
                <a:cs typeface="Passion One"/>
                <a:sym typeface="Passion One"/>
              </a:defRPr>
            </a:lvl7pPr>
            <a:lvl8pPr marR="0" lvl="7" algn="ctr" rtl="0">
              <a:lnSpc>
                <a:spcPct val="100000"/>
              </a:lnSpc>
              <a:spcBef>
                <a:spcPts val="0"/>
              </a:spcBef>
              <a:spcAft>
                <a:spcPts val="0"/>
              </a:spcAft>
              <a:buClr>
                <a:schemeClr val="dk1"/>
              </a:buClr>
              <a:buSzPts val="6000"/>
              <a:buFont typeface="Passion One"/>
              <a:buNone/>
              <a:defRPr sz="6000" b="0" i="0" u="none" strike="noStrike" cap="none">
                <a:solidFill>
                  <a:schemeClr val="dk1"/>
                </a:solidFill>
                <a:latin typeface="Passion One"/>
                <a:ea typeface="Passion One"/>
                <a:cs typeface="Passion One"/>
                <a:sym typeface="Passion One"/>
              </a:defRPr>
            </a:lvl8pPr>
            <a:lvl9pPr marR="0" lvl="8" algn="ctr" rtl="0">
              <a:lnSpc>
                <a:spcPct val="100000"/>
              </a:lnSpc>
              <a:spcBef>
                <a:spcPts val="0"/>
              </a:spcBef>
              <a:spcAft>
                <a:spcPts val="0"/>
              </a:spcAft>
              <a:buClr>
                <a:schemeClr val="dk1"/>
              </a:buClr>
              <a:buSzPts val="6000"/>
              <a:buFont typeface="Passion One"/>
              <a:buNone/>
              <a:defRPr sz="6000" b="0" i="0" u="none" strike="noStrike" cap="none">
                <a:solidFill>
                  <a:schemeClr val="dk1"/>
                </a:solidFill>
                <a:latin typeface="Passion One"/>
                <a:ea typeface="Passion One"/>
                <a:cs typeface="Passion One"/>
                <a:sym typeface="Passion One"/>
              </a:defRPr>
            </a:lvl9pPr>
          </a:lstStyle>
          <a:p>
            <a:r>
              <a:rPr lang="en-US" sz="4500" b="1">
                <a:latin typeface="Arial" panose="020B0604020202020204" pitchFamily="34" charset="0"/>
                <a:cs typeface="Arial" panose="020B0604020202020204" pitchFamily="34" charset="0"/>
              </a:rPr>
              <a:t>HOẠT ĐỘNG 7: </a:t>
            </a:r>
            <a:endParaRPr lang="en-US" sz="45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22256494"/>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0CAB41D-61CE-28B7-A2D6-F0E8BDD2C2B9}"/>
              </a:ext>
            </a:extLst>
          </p:cNvPr>
          <p:cNvSpPr/>
          <p:nvPr/>
        </p:nvSpPr>
        <p:spPr>
          <a:xfrm>
            <a:off x="349711" y="304729"/>
            <a:ext cx="3208077" cy="614258"/>
          </a:xfrm>
          <a:prstGeom prst="rect">
            <a:avLst/>
          </a:prstGeom>
          <a:solidFill>
            <a:schemeClr val="accent3">
              <a:lumMod val="20000"/>
              <a:lumOff val="8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000" b="1" dirty="0">
                <a:solidFill>
                  <a:schemeClr val="accent3">
                    <a:lumMod val="50000"/>
                  </a:schemeClr>
                </a:solidFill>
                <a:latin typeface="Arial" panose="020B0604020202020204" pitchFamily="34" charset="0"/>
                <a:cs typeface="Arial" panose="020B0604020202020204" pitchFamily="34" charset="0"/>
              </a:rPr>
              <a:t>Bài tập 4 (SGK/tr.17)</a:t>
            </a:r>
          </a:p>
        </p:txBody>
      </p:sp>
      <p:sp>
        <p:nvSpPr>
          <p:cNvPr id="5" name="TextBox 4">
            <a:extLst>
              <a:ext uri="{FF2B5EF4-FFF2-40B4-BE49-F238E27FC236}">
                <a16:creationId xmlns:a16="http://schemas.microsoft.com/office/drawing/2014/main" id="{69271F83-55E0-A475-3D7E-579B87D626A7}"/>
              </a:ext>
            </a:extLst>
          </p:cNvPr>
          <p:cNvSpPr txBox="1"/>
          <p:nvPr/>
        </p:nvSpPr>
        <p:spPr>
          <a:xfrm>
            <a:off x="246344" y="1038257"/>
            <a:ext cx="8651312" cy="2459006"/>
          </a:xfrm>
          <a:prstGeom prst="rect">
            <a:avLst/>
          </a:prstGeom>
          <a:noFill/>
        </p:spPr>
        <p:txBody>
          <a:bodyPr wrap="square" rtlCol="0">
            <a:spAutoFit/>
          </a:bodyPr>
          <a:lstStyle/>
          <a:p>
            <a:pPr algn="just">
              <a:lnSpc>
                <a:spcPct val="200000"/>
              </a:lnSpc>
            </a:pPr>
            <a:r>
              <a:rPr lang="en-VN" sz="2000" dirty="0"/>
              <a:t>Quãng đường từ thành phố A đến thành phố B dài 150 km. Hai ô tô khởi hành cùng một lúc từ A đi đến . Biết tốc độ ô tô thứ nhất lớn hơn tốc độ ô tô thứ hai là 10 km/h và ô tô thứ nhất đến B trước ô tô thứ hai là 30 phút. Tính tốc độ của mỗi xe.</a:t>
            </a:r>
          </a:p>
        </p:txBody>
      </p:sp>
      <p:pic>
        <p:nvPicPr>
          <p:cNvPr id="2" name="Picture 1"/>
          <p:cNvPicPr>
            <a:picLocks noChangeAspect="1"/>
          </p:cNvPicPr>
          <p:nvPr/>
        </p:nvPicPr>
        <p:blipFill>
          <a:blip r:embed="rId2"/>
          <a:stretch>
            <a:fillRect/>
          </a:stretch>
        </p:blipFill>
        <p:spPr>
          <a:xfrm>
            <a:off x="6138407" y="3686363"/>
            <a:ext cx="2696892" cy="1186633"/>
          </a:xfrm>
          <a:prstGeom prst="rect">
            <a:avLst/>
          </a:prstGeom>
        </p:spPr>
      </p:pic>
    </p:spTree>
    <p:extLst>
      <p:ext uri="{BB962C8B-B14F-4D97-AF65-F5344CB8AC3E}">
        <p14:creationId xmlns:p14="http://schemas.microsoft.com/office/powerpoint/2010/main" val="54224741"/>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anim calcmode="lin" valueType="num">
                                      <p:cBhvr>
                                        <p:cTn id="18" dur="500" fill="hold"/>
                                        <p:tgtEl>
                                          <p:spTgt spid="2"/>
                                        </p:tgtEl>
                                        <p:attrNameLst>
                                          <p:attrName>ppt_x</p:attrName>
                                        </p:attrNameLst>
                                      </p:cBhvr>
                                      <p:tavLst>
                                        <p:tav tm="0">
                                          <p:val>
                                            <p:strVal val="#ppt_x"/>
                                          </p:val>
                                        </p:tav>
                                        <p:tav tm="100000">
                                          <p:val>
                                            <p:strVal val="#ppt_x"/>
                                          </p:val>
                                        </p:tav>
                                      </p:tavLst>
                                    </p:anim>
                                    <p:anim calcmode="lin" valueType="num">
                                      <p:cBhvr>
                                        <p:cTn id="19"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2000F70E-96A6-0995-C55D-100E319979B1}"/>
              </a:ext>
            </a:extLst>
          </p:cNvPr>
          <p:cNvSpPr/>
          <p:nvPr/>
        </p:nvSpPr>
        <p:spPr>
          <a:xfrm>
            <a:off x="3906383" y="306690"/>
            <a:ext cx="1569757" cy="482074"/>
          </a:xfrm>
          <a:prstGeom prst="rect">
            <a:avLst/>
          </a:prstGeom>
          <a:solidFill>
            <a:schemeClr val="accent6"/>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200" b="1" dirty="0">
                <a:solidFill>
                  <a:srgbClr val="FF0000"/>
                </a:solidFill>
                <a:latin typeface="Arial" panose="020B0604020202020204" pitchFamily="34" charset="0"/>
                <a:cs typeface="Arial" panose="020B0604020202020204" pitchFamily="34" charset="0"/>
              </a:rPr>
              <a:t>Giải</a:t>
            </a:r>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CB715F24-B6C3-E7BD-9D8A-283A0E2E6016}"/>
                  </a:ext>
                </a:extLst>
              </p:cNvPr>
              <p:cNvSpPr txBox="1"/>
              <p:nvPr/>
            </p:nvSpPr>
            <p:spPr>
              <a:xfrm>
                <a:off x="279544" y="951649"/>
                <a:ext cx="7123120" cy="2900538"/>
              </a:xfrm>
              <a:prstGeom prst="rect">
                <a:avLst/>
              </a:prstGeom>
              <a:noFill/>
            </p:spPr>
            <p:txBody>
              <a:bodyPr wrap="square">
                <a:spAutoFit/>
              </a:bodyPr>
              <a:lstStyle/>
              <a:p>
                <a:pPr algn="just">
                  <a:lnSpc>
                    <a:spcPct val="200000"/>
                  </a:lnSpc>
                </a:pPr>
                <a:r>
                  <a:rPr lang="fr-FR" sz="2200" dirty="0" err="1">
                    <a:effectLst/>
                    <a:latin typeface="Arial" panose="020B0604020202020204" pitchFamily="34" charset="0"/>
                    <a:ea typeface="Times New Roman" panose="02020603050405020304" pitchFamily="18" charset="0"/>
                    <a:cs typeface="Arial" panose="020B0604020202020204" pitchFamily="34" charset="0"/>
                  </a:rPr>
                  <a:t>Gọi</a:t>
                </a:r>
                <a:r>
                  <a:rPr lang="fr-FR" sz="22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lang="fr-FR" sz="2200" i="0">
                        <a:effectLst/>
                        <a:latin typeface="Cambria Math" panose="02040503050406030204" pitchFamily="18" charset="0"/>
                        <a:ea typeface="Times New Roman" panose="02020603050405020304" pitchFamily="18" charset="0"/>
                        <a:cs typeface="Times New Roman" panose="02020603050405020304" pitchFamily="18" charset="0"/>
                      </a:rPr>
                      <m:t>x</m:t>
                    </m:r>
                  </m:oMath>
                </a14:m>
                <a:r>
                  <a:rPr lang="fr-FR" sz="2200" dirty="0">
                    <a:effectLst/>
                    <a:latin typeface="Arial" panose="020B0604020202020204" pitchFamily="34" charset="0"/>
                    <a:ea typeface="Times New Roman" panose="02020603050405020304" pitchFamily="18" charset="0"/>
                    <a:cs typeface="Arial" panose="020B0604020202020204" pitchFamily="34" charset="0"/>
                  </a:rPr>
                  <a:t> (km/h) là </a:t>
                </a:r>
                <a:r>
                  <a:rPr lang="fr-FR" sz="2200" dirty="0" err="1">
                    <a:effectLst/>
                    <a:latin typeface="Arial" panose="020B0604020202020204" pitchFamily="34" charset="0"/>
                    <a:ea typeface="Times New Roman" panose="02020603050405020304" pitchFamily="18" charset="0"/>
                    <a:cs typeface="Arial" panose="020B0604020202020204" pitchFamily="34" charset="0"/>
                  </a:rPr>
                  <a:t>tốc</a:t>
                </a:r>
                <a:r>
                  <a:rPr lang="fr-FR" sz="2200" dirty="0">
                    <a:effectLst/>
                    <a:latin typeface="Arial" panose="020B0604020202020204" pitchFamily="34" charset="0"/>
                    <a:ea typeface="Times New Roman" panose="02020603050405020304" pitchFamily="18" charset="0"/>
                    <a:cs typeface="Arial" panose="020B0604020202020204" pitchFamily="34" charset="0"/>
                  </a:rPr>
                  <a:t> </a:t>
                </a:r>
                <a:r>
                  <a:rPr lang="fr-FR" sz="2200" dirty="0" err="1">
                    <a:effectLst/>
                    <a:latin typeface="Arial" panose="020B0604020202020204" pitchFamily="34" charset="0"/>
                    <a:ea typeface="Times New Roman" panose="02020603050405020304" pitchFamily="18" charset="0"/>
                    <a:cs typeface="Arial" panose="020B0604020202020204" pitchFamily="34" charset="0"/>
                  </a:rPr>
                  <a:t>độ</a:t>
                </a:r>
                <a:r>
                  <a:rPr lang="fr-FR" sz="2200" dirty="0">
                    <a:effectLst/>
                    <a:latin typeface="Arial" panose="020B0604020202020204" pitchFamily="34" charset="0"/>
                    <a:ea typeface="Times New Roman" panose="02020603050405020304" pitchFamily="18" charset="0"/>
                    <a:cs typeface="Arial" panose="020B0604020202020204" pitchFamily="34" charset="0"/>
                  </a:rPr>
                  <a:t> ô </a:t>
                </a:r>
                <a:r>
                  <a:rPr lang="fr-FR" sz="2200" dirty="0" err="1">
                    <a:effectLst/>
                    <a:latin typeface="Arial" panose="020B0604020202020204" pitchFamily="34" charset="0"/>
                    <a:ea typeface="Times New Roman" panose="02020603050405020304" pitchFamily="18" charset="0"/>
                    <a:cs typeface="Arial" panose="020B0604020202020204" pitchFamily="34" charset="0"/>
                  </a:rPr>
                  <a:t>tô</a:t>
                </a:r>
                <a:r>
                  <a:rPr lang="fr-FR" sz="2200" dirty="0">
                    <a:effectLst/>
                    <a:latin typeface="Arial" panose="020B0604020202020204" pitchFamily="34" charset="0"/>
                    <a:ea typeface="Times New Roman" panose="02020603050405020304" pitchFamily="18" charset="0"/>
                    <a:cs typeface="Arial" panose="020B0604020202020204" pitchFamily="34" charset="0"/>
                  </a:rPr>
                  <a:t> </a:t>
                </a:r>
                <a:r>
                  <a:rPr lang="fr-FR" sz="2200" dirty="0" err="1">
                    <a:effectLst/>
                    <a:latin typeface="Arial" panose="020B0604020202020204" pitchFamily="34" charset="0"/>
                    <a:ea typeface="Times New Roman" panose="02020603050405020304" pitchFamily="18" charset="0"/>
                    <a:cs typeface="Arial" panose="020B0604020202020204" pitchFamily="34" charset="0"/>
                  </a:rPr>
                  <a:t>thứ</a:t>
                </a:r>
                <a:r>
                  <a:rPr lang="fr-FR" sz="2200" dirty="0">
                    <a:effectLst/>
                    <a:latin typeface="Arial" panose="020B0604020202020204" pitchFamily="34" charset="0"/>
                    <a:ea typeface="Times New Roman" panose="02020603050405020304" pitchFamily="18" charset="0"/>
                    <a:cs typeface="Arial" panose="020B0604020202020204" pitchFamily="34" charset="0"/>
                  </a:rPr>
                  <a:t> </a:t>
                </a:r>
                <a:r>
                  <a:rPr lang="fr-FR" sz="2200" dirty="0" err="1">
                    <a:effectLst/>
                    <a:latin typeface="Arial" panose="020B0604020202020204" pitchFamily="34" charset="0"/>
                    <a:ea typeface="Times New Roman" panose="02020603050405020304" pitchFamily="18" charset="0"/>
                    <a:cs typeface="Arial" panose="020B0604020202020204" pitchFamily="34" charset="0"/>
                  </a:rPr>
                  <a:t>nhất</a:t>
                </a:r>
                <a:r>
                  <a:rPr lang="fr-FR" sz="22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lang="fr-FR" sz="2200" i="0">
                        <a:effectLst/>
                        <a:latin typeface="Cambria Math" panose="02040503050406030204" pitchFamily="18" charset="0"/>
                        <a:ea typeface="Times New Roman" panose="02020603050405020304" pitchFamily="18" charset="0"/>
                        <a:cs typeface="Times New Roman" panose="02020603050405020304" pitchFamily="18" charset="0"/>
                      </a:rPr>
                      <m:t>x</m:t>
                    </m:r>
                    <m:r>
                      <a:rPr lang="fr-FR" sz="2200" i="0">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fr-FR" sz="2200" dirty="0">
                    <a:effectLst/>
                    <a:latin typeface="Arial" panose="020B0604020202020204" pitchFamily="34" charset="0"/>
                    <a:ea typeface="Times New Roman" panose="02020603050405020304" pitchFamily="18" charset="0"/>
                    <a:cs typeface="Arial" panose="020B0604020202020204" pitchFamily="34" charset="0"/>
                  </a:rPr>
                  <a:t>&gt; 10).</a:t>
                </a:r>
                <a:endParaRPr lang="en-VN" sz="22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200000"/>
                  </a:lnSpc>
                </a:pPr>
                <a:r>
                  <a:rPr lang="fr-FR" sz="2200" dirty="0" err="1">
                    <a:effectLst/>
                    <a:latin typeface="Arial" panose="020B0604020202020204" pitchFamily="34" charset="0"/>
                    <a:ea typeface="Times New Roman" panose="02020603050405020304" pitchFamily="18" charset="0"/>
                    <a:cs typeface="Arial" panose="020B0604020202020204" pitchFamily="34" charset="0"/>
                  </a:rPr>
                  <a:t>Tốc</a:t>
                </a:r>
                <a:r>
                  <a:rPr lang="fr-FR" sz="2200" dirty="0">
                    <a:effectLst/>
                    <a:latin typeface="Arial" panose="020B0604020202020204" pitchFamily="34" charset="0"/>
                    <a:ea typeface="Times New Roman" panose="02020603050405020304" pitchFamily="18" charset="0"/>
                    <a:cs typeface="Arial" panose="020B0604020202020204" pitchFamily="34" charset="0"/>
                  </a:rPr>
                  <a:t> </a:t>
                </a:r>
                <a:r>
                  <a:rPr lang="fr-FR" sz="2200" dirty="0" err="1">
                    <a:effectLst/>
                    <a:latin typeface="Arial" panose="020B0604020202020204" pitchFamily="34" charset="0"/>
                    <a:ea typeface="Times New Roman" panose="02020603050405020304" pitchFamily="18" charset="0"/>
                    <a:cs typeface="Arial" panose="020B0604020202020204" pitchFamily="34" charset="0"/>
                  </a:rPr>
                  <a:t>độ</a:t>
                </a:r>
                <a:r>
                  <a:rPr lang="fr-FR" sz="2200" dirty="0">
                    <a:effectLst/>
                    <a:latin typeface="Arial" panose="020B0604020202020204" pitchFamily="34" charset="0"/>
                    <a:ea typeface="Times New Roman" panose="02020603050405020304" pitchFamily="18" charset="0"/>
                    <a:cs typeface="Arial" panose="020B0604020202020204" pitchFamily="34" charset="0"/>
                  </a:rPr>
                  <a:t> ô </a:t>
                </a:r>
                <a:r>
                  <a:rPr lang="fr-FR" sz="2200" dirty="0" err="1">
                    <a:effectLst/>
                    <a:latin typeface="Arial" panose="020B0604020202020204" pitchFamily="34" charset="0"/>
                    <a:ea typeface="Times New Roman" panose="02020603050405020304" pitchFamily="18" charset="0"/>
                    <a:cs typeface="Arial" panose="020B0604020202020204" pitchFamily="34" charset="0"/>
                  </a:rPr>
                  <a:t>tô</a:t>
                </a:r>
                <a:r>
                  <a:rPr lang="fr-FR" sz="2200" dirty="0">
                    <a:effectLst/>
                    <a:latin typeface="Arial" panose="020B0604020202020204" pitchFamily="34" charset="0"/>
                    <a:ea typeface="Times New Roman" panose="02020603050405020304" pitchFamily="18" charset="0"/>
                    <a:cs typeface="Arial" panose="020B0604020202020204" pitchFamily="34" charset="0"/>
                  </a:rPr>
                  <a:t> </a:t>
                </a:r>
                <a:r>
                  <a:rPr lang="fr-FR" sz="2200" dirty="0" err="1">
                    <a:effectLst/>
                    <a:latin typeface="Arial" panose="020B0604020202020204" pitchFamily="34" charset="0"/>
                    <a:ea typeface="Times New Roman" panose="02020603050405020304" pitchFamily="18" charset="0"/>
                    <a:cs typeface="Arial" panose="020B0604020202020204" pitchFamily="34" charset="0"/>
                  </a:rPr>
                  <a:t>thứ</a:t>
                </a:r>
                <a:r>
                  <a:rPr lang="fr-FR" sz="2200" dirty="0">
                    <a:effectLst/>
                    <a:latin typeface="Arial" panose="020B0604020202020204" pitchFamily="34" charset="0"/>
                    <a:ea typeface="Times New Roman" panose="02020603050405020304" pitchFamily="18" charset="0"/>
                    <a:cs typeface="Arial" panose="020B0604020202020204" pitchFamily="34" charset="0"/>
                  </a:rPr>
                  <a:t> </a:t>
                </a:r>
                <a:r>
                  <a:rPr lang="fr-FR" sz="2200" dirty="0" err="1">
                    <a:effectLst/>
                    <a:latin typeface="Arial" panose="020B0604020202020204" pitchFamily="34" charset="0"/>
                    <a:ea typeface="Times New Roman" panose="02020603050405020304" pitchFamily="18" charset="0"/>
                    <a:cs typeface="Arial" panose="020B0604020202020204" pitchFamily="34" charset="0"/>
                  </a:rPr>
                  <a:t>hai</a:t>
                </a:r>
                <a:r>
                  <a:rPr lang="fr-FR" sz="2200" dirty="0">
                    <a:effectLst/>
                    <a:latin typeface="Arial" panose="020B0604020202020204" pitchFamily="34" charset="0"/>
                    <a:ea typeface="Times New Roman" panose="02020603050405020304" pitchFamily="18" charset="0"/>
                    <a:cs typeface="Arial" panose="020B0604020202020204" pitchFamily="34" charset="0"/>
                  </a:rPr>
                  <a:t> là </a:t>
                </a:r>
                <a14:m>
                  <m:oMath xmlns:m="http://schemas.openxmlformats.org/officeDocument/2006/math">
                    <m:r>
                      <m:rPr>
                        <m:sty m:val="p"/>
                      </m:rPr>
                      <a:rPr lang="fr-FR" sz="2200" i="0">
                        <a:effectLst/>
                        <a:latin typeface="Cambria Math" panose="02040503050406030204" pitchFamily="18" charset="0"/>
                        <a:ea typeface="Times New Roman" panose="02020603050405020304" pitchFamily="18" charset="0"/>
                        <a:cs typeface="Times New Roman" panose="02020603050405020304" pitchFamily="18" charset="0"/>
                      </a:rPr>
                      <m:t>x</m:t>
                    </m:r>
                  </m:oMath>
                </a14:m>
                <a:r>
                  <a:rPr lang="fr-FR" sz="2200" dirty="0">
                    <a:effectLst/>
                    <a:latin typeface="Arial" panose="020B0604020202020204" pitchFamily="34" charset="0"/>
                    <a:ea typeface="Times New Roman" panose="02020603050405020304" pitchFamily="18" charset="0"/>
                    <a:cs typeface="Arial" panose="020B0604020202020204" pitchFamily="34" charset="0"/>
                  </a:rPr>
                  <a:t> – 10 (km/h).</a:t>
                </a:r>
                <a:endParaRPr lang="en-VN" sz="22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fr-FR" sz="2200" dirty="0" err="1">
                    <a:effectLst/>
                    <a:latin typeface="Arial" panose="020B0604020202020204" pitchFamily="34" charset="0"/>
                    <a:ea typeface="Times New Roman" panose="02020603050405020304" pitchFamily="18" charset="0"/>
                    <a:cs typeface="Arial" panose="020B0604020202020204" pitchFamily="34" charset="0"/>
                  </a:rPr>
                  <a:t>Thời</a:t>
                </a:r>
                <a:r>
                  <a:rPr lang="fr-FR" sz="2200" dirty="0">
                    <a:effectLst/>
                    <a:latin typeface="Arial" panose="020B0604020202020204" pitchFamily="34" charset="0"/>
                    <a:ea typeface="Times New Roman" panose="02020603050405020304" pitchFamily="18" charset="0"/>
                    <a:cs typeface="Arial" panose="020B0604020202020204" pitchFamily="34" charset="0"/>
                  </a:rPr>
                  <a:t> </a:t>
                </a:r>
                <a:r>
                  <a:rPr lang="fr-FR" sz="2200" dirty="0" err="1">
                    <a:effectLst/>
                    <a:latin typeface="Arial" panose="020B0604020202020204" pitchFamily="34" charset="0"/>
                    <a:ea typeface="Times New Roman" panose="02020603050405020304" pitchFamily="18" charset="0"/>
                    <a:cs typeface="Arial" panose="020B0604020202020204" pitchFamily="34" charset="0"/>
                  </a:rPr>
                  <a:t>gian</a:t>
                </a:r>
                <a:r>
                  <a:rPr lang="fr-FR" sz="2200" dirty="0">
                    <a:effectLst/>
                    <a:latin typeface="Arial" panose="020B0604020202020204" pitchFamily="34" charset="0"/>
                    <a:ea typeface="Times New Roman" panose="02020603050405020304" pitchFamily="18" charset="0"/>
                    <a:cs typeface="Arial" panose="020B0604020202020204" pitchFamily="34" charset="0"/>
                  </a:rPr>
                  <a:t> ô </a:t>
                </a:r>
                <a:r>
                  <a:rPr lang="fr-FR" sz="2200" dirty="0" err="1">
                    <a:effectLst/>
                    <a:latin typeface="Arial" panose="020B0604020202020204" pitchFamily="34" charset="0"/>
                    <a:ea typeface="Times New Roman" panose="02020603050405020304" pitchFamily="18" charset="0"/>
                    <a:cs typeface="Arial" panose="020B0604020202020204" pitchFamily="34" charset="0"/>
                  </a:rPr>
                  <a:t>tô</a:t>
                </a:r>
                <a:r>
                  <a:rPr lang="fr-FR" sz="2200" dirty="0">
                    <a:effectLst/>
                    <a:latin typeface="Arial" panose="020B0604020202020204" pitchFamily="34" charset="0"/>
                    <a:ea typeface="Times New Roman" panose="02020603050405020304" pitchFamily="18" charset="0"/>
                    <a:cs typeface="Arial" panose="020B0604020202020204" pitchFamily="34" charset="0"/>
                  </a:rPr>
                  <a:t> </a:t>
                </a:r>
                <a:r>
                  <a:rPr lang="fr-FR" sz="2200" dirty="0" err="1">
                    <a:effectLst/>
                    <a:latin typeface="Arial" panose="020B0604020202020204" pitchFamily="34" charset="0"/>
                    <a:ea typeface="Times New Roman" panose="02020603050405020304" pitchFamily="18" charset="0"/>
                    <a:cs typeface="Arial" panose="020B0604020202020204" pitchFamily="34" charset="0"/>
                  </a:rPr>
                  <a:t>thứ</a:t>
                </a:r>
                <a:r>
                  <a:rPr lang="fr-FR" sz="2200" dirty="0">
                    <a:effectLst/>
                    <a:latin typeface="Arial" panose="020B0604020202020204" pitchFamily="34" charset="0"/>
                    <a:ea typeface="Times New Roman" panose="02020603050405020304" pitchFamily="18" charset="0"/>
                    <a:cs typeface="Arial" panose="020B0604020202020204" pitchFamily="34" charset="0"/>
                  </a:rPr>
                  <a:t> </a:t>
                </a:r>
                <a:r>
                  <a:rPr lang="fr-FR" sz="2200" dirty="0" err="1">
                    <a:effectLst/>
                    <a:latin typeface="Arial" panose="020B0604020202020204" pitchFamily="34" charset="0"/>
                    <a:ea typeface="Times New Roman" panose="02020603050405020304" pitchFamily="18" charset="0"/>
                    <a:cs typeface="Arial" panose="020B0604020202020204" pitchFamily="34" charset="0"/>
                  </a:rPr>
                  <a:t>nhất</a:t>
                </a:r>
                <a:r>
                  <a:rPr lang="fr-FR" sz="2200" dirty="0">
                    <a:effectLst/>
                    <a:latin typeface="Arial" panose="020B0604020202020204" pitchFamily="34" charset="0"/>
                    <a:ea typeface="Times New Roman" panose="02020603050405020304" pitchFamily="18" charset="0"/>
                    <a:cs typeface="Arial" panose="020B0604020202020204" pitchFamily="34" charset="0"/>
                  </a:rPr>
                  <a:t> </a:t>
                </a:r>
                <a:r>
                  <a:rPr lang="fr-FR" sz="2200" dirty="0" err="1">
                    <a:effectLst/>
                    <a:latin typeface="Arial" panose="020B0604020202020204" pitchFamily="34" charset="0"/>
                    <a:ea typeface="Times New Roman" panose="02020603050405020304" pitchFamily="18" charset="0"/>
                    <a:cs typeface="Arial" panose="020B0604020202020204" pitchFamily="34" charset="0"/>
                  </a:rPr>
                  <a:t>chạy</a:t>
                </a:r>
                <a:r>
                  <a:rPr lang="fr-FR" sz="2200" dirty="0">
                    <a:effectLst/>
                    <a:latin typeface="Arial" panose="020B0604020202020204" pitchFamily="34" charset="0"/>
                    <a:ea typeface="Times New Roman" panose="02020603050405020304" pitchFamily="18" charset="0"/>
                    <a:cs typeface="Arial" panose="020B0604020202020204" pitchFamily="34" charset="0"/>
                  </a:rPr>
                  <a:t> </a:t>
                </a:r>
                <a:r>
                  <a:rPr lang="fr-FR" sz="2200" dirty="0" err="1">
                    <a:effectLst/>
                    <a:latin typeface="Arial" panose="020B0604020202020204" pitchFamily="34" charset="0"/>
                    <a:ea typeface="Times New Roman" panose="02020603050405020304" pitchFamily="18" charset="0"/>
                    <a:cs typeface="Arial" panose="020B0604020202020204" pitchFamily="34" charset="0"/>
                  </a:rPr>
                  <a:t>từ</a:t>
                </a:r>
                <a:r>
                  <a:rPr lang="fr-FR" sz="2200" dirty="0">
                    <a:effectLst/>
                    <a:latin typeface="Arial" panose="020B0604020202020204" pitchFamily="34" charset="0"/>
                    <a:ea typeface="Times New Roman" panose="02020603050405020304" pitchFamily="18" charset="0"/>
                    <a:cs typeface="Arial" panose="020B0604020202020204" pitchFamily="34" charset="0"/>
                  </a:rPr>
                  <a:t> A </a:t>
                </a:r>
                <a:r>
                  <a:rPr lang="fr-FR" sz="2200" dirty="0" err="1">
                    <a:effectLst/>
                    <a:latin typeface="Arial" panose="020B0604020202020204" pitchFamily="34" charset="0"/>
                    <a:ea typeface="Times New Roman" panose="02020603050405020304" pitchFamily="18" charset="0"/>
                    <a:cs typeface="Arial" panose="020B0604020202020204" pitchFamily="34" charset="0"/>
                  </a:rPr>
                  <a:t>đến</a:t>
                </a:r>
                <a:r>
                  <a:rPr lang="fr-FR" sz="2200" dirty="0">
                    <a:effectLst/>
                    <a:latin typeface="Arial" panose="020B0604020202020204" pitchFamily="34" charset="0"/>
                    <a:ea typeface="Times New Roman" panose="02020603050405020304" pitchFamily="18" charset="0"/>
                    <a:cs typeface="Arial" panose="020B0604020202020204" pitchFamily="34" charset="0"/>
                  </a:rPr>
                  <a:t> B là </a:t>
                </a:r>
                <a14:m>
                  <m:oMath xmlns:m="http://schemas.openxmlformats.org/officeDocument/2006/math">
                    <m:f>
                      <m:fPr>
                        <m:ctrlPr>
                          <a:rPr lang="en-VN" sz="22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2200" i="0">
                            <a:effectLst/>
                            <a:latin typeface="Cambria Math" panose="02040503050406030204" pitchFamily="18" charset="0"/>
                            <a:ea typeface="Times New Roman" panose="02020603050405020304" pitchFamily="18" charset="0"/>
                            <a:cs typeface="Times New Roman" panose="02020603050405020304" pitchFamily="18" charset="0"/>
                          </a:rPr>
                          <m:t>150</m:t>
                        </m:r>
                      </m:num>
                      <m:den>
                        <m:r>
                          <m:rPr>
                            <m:sty m:val="p"/>
                          </m:rPr>
                          <a:rPr lang="fr-FR" sz="2200" i="0">
                            <a:effectLst/>
                            <a:latin typeface="Cambria Math" panose="02040503050406030204" pitchFamily="18" charset="0"/>
                            <a:ea typeface="Times New Roman" panose="02020603050405020304" pitchFamily="18" charset="0"/>
                            <a:cs typeface="Times New Roman" panose="02020603050405020304" pitchFamily="18" charset="0"/>
                          </a:rPr>
                          <m:t>x</m:t>
                        </m:r>
                      </m:den>
                    </m:f>
                  </m:oMath>
                </a14:m>
                <a:r>
                  <a:rPr lang="fr-FR" sz="2200" dirty="0">
                    <a:effectLst/>
                    <a:latin typeface="Arial" panose="020B0604020202020204" pitchFamily="34" charset="0"/>
                    <a:ea typeface="Times New Roman" panose="02020603050405020304" pitchFamily="18" charset="0"/>
                    <a:cs typeface="Arial" panose="020B0604020202020204" pitchFamily="34" charset="0"/>
                  </a:rPr>
                  <a:t> (</a:t>
                </a:r>
                <a:r>
                  <a:rPr lang="fr-FR" sz="2200" dirty="0" err="1">
                    <a:effectLst/>
                    <a:latin typeface="Arial" panose="020B0604020202020204" pitchFamily="34" charset="0"/>
                    <a:ea typeface="Times New Roman" panose="02020603050405020304" pitchFamily="18" charset="0"/>
                    <a:cs typeface="Arial" panose="020B0604020202020204" pitchFamily="34" charset="0"/>
                  </a:rPr>
                  <a:t>giờ</a:t>
                </a:r>
                <a:r>
                  <a:rPr lang="fr-FR" sz="2200" dirty="0">
                    <a:effectLst/>
                    <a:latin typeface="Arial" panose="020B0604020202020204" pitchFamily="34" charset="0"/>
                    <a:ea typeface="Times New Roman" panose="02020603050405020304" pitchFamily="18" charset="0"/>
                    <a:cs typeface="Arial" panose="020B0604020202020204" pitchFamily="34" charset="0"/>
                  </a:rPr>
                  <a:t>) .</a:t>
                </a:r>
                <a:endParaRPr lang="en-VN" sz="22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fr-FR" sz="2200" dirty="0" err="1">
                    <a:effectLst/>
                    <a:latin typeface="Arial" panose="020B0604020202020204" pitchFamily="34" charset="0"/>
                    <a:ea typeface="Times New Roman" panose="02020603050405020304" pitchFamily="18" charset="0"/>
                    <a:cs typeface="Arial" panose="020B0604020202020204" pitchFamily="34" charset="0"/>
                  </a:rPr>
                  <a:t>Thời</a:t>
                </a:r>
                <a:r>
                  <a:rPr lang="fr-FR" sz="2200" dirty="0">
                    <a:effectLst/>
                    <a:latin typeface="Arial" panose="020B0604020202020204" pitchFamily="34" charset="0"/>
                    <a:ea typeface="Times New Roman" panose="02020603050405020304" pitchFamily="18" charset="0"/>
                    <a:cs typeface="Arial" panose="020B0604020202020204" pitchFamily="34" charset="0"/>
                  </a:rPr>
                  <a:t> </a:t>
                </a:r>
                <a:r>
                  <a:rPr lang="fr-FR" sz="2200" dirty="0" err="1">
                    <a:effectLst/>
                    <a:latin typeface="Arial" panose="020B0604020202020204" pitchFamily="34" charset="0"/>
                    <a:ea typeface="Times New Roman" panose="02020603050405020304" pitchFamily="18" charset="0"/>
                    <a:cs typeface="Arial" panose="020B0604020202020204" pitchFamily="34" charset="0"/>
                  </a:rPr>
                  <a:t>gian</a:t>
                </a:r>
                <a:r>
                  <a:rPr lang="fr-FR" sz="2200" dirty="0">
                    <a:effectLst/>
                    <a:latin typeface="Arial" panose="020B0604020202020204" pitchFamily="34" charset="0"/>
                    <a:ea typeface="Times New Roman" panose="02020603050405020304" pitchFamily="18" charset="0"/>
                    <a:cs typeface="Arial" panose="020B0604020202020204" pitchFamily="34" charset="0"/>
                  </a:rPr>
                  <a:t> ô </a:t>
                </a:r>
                <a:r>
                  <a:rPr lang="fr-FR" sz="2200" dirty="0" err="1">
                    <a:effectLst/>
                    <a:latin typeface="Arial" panose="020B0604020202020204" pitchFamily="34" charset="0"/>
                    <a:ea typeface="Times New Roman" panose="02020603050405020304" pitchFamily="18" charset="0"/>
                    <a:cs typeface="Arial" panose="020B0604020202020204" pitchFamily="34" charset="0"/>
                  </a:rPr>
                  <a:t>tô</a:t>
                </a:r>
                <a:r>
                  <a:rPr lang="fr-FR" sz="2200" dirty="0">
                    <a:effectLst/>
                    <a:latin typeface="Arial" panose="020B0604020202020204" pitchFamily="34" charset="0"/>
                    <a:ea typeface="Times New Roman" panose="02020603050405020304" pitchFamily="18" charset="0"/>
                    <a:cs typeface="Arial" panose="020B0604020202020204" pitchFamily="34" charset="0"/>
                  </a:rPr>
                  <a:t> </a:t>
                </a:r>
                <a:r>
                  <a:rPr lang="fr-FR" sz="2200" dirty="0" err="1">
                    <a:effectLst/>
                    <a:latin typeface="Arial" panose="020B0604020202020204" pitchFamily="34" charset="0"/>
                    <a:ea typeface="Times New Roman" panose="02020603050405020304" pitchFamily="18" charset="0"/>
                    <a:cs typeface="Arial" panose="020B0604020202020204" pitchFamily="34" charset="0"/>
                  </a:rPr>
                  <a:t>thứ</a:t>
                </a:r>
                <a:r>
                  <a:rPr lang="fr-FR" sz="2200" dirty="0">
                    <a:effectLst/>
                    <a:latin typeface="Arial" panose="020B0604020202020204" pitchFamily="34" charset="0"/>
                    <a:ea typeface="Times New Roman" panose="02020603050405020304" pitchFamily="18" charset="0"/>
                    <a:cs typeface="Arial" panose="020B0604020202020204" pitchFamily="34" charset="0"/>
                  </a:rPr>
                  <a:t> </a:t>
                </a:r>
                <a:r>
                  <a:rPr lang="fr-FR" sz="2200" dirty="0" err="1">
                    <a:effectLst/>
                    <a:latin typeface="Arial" panose="020B0604020202020204" pitchFamily="34" charset="0"/>
                    <a:ea typeface="Times New Roman" panose="02020603050405020304" pitchFamily="18" charset="0"/>
                    <a:cs typeface="Arial" panose="020B0604020202020204" pitchFamily="34" charset="0"/>
                  </a:rPr>
                  <a:t>hai</a:t>
                </a:r>
                <a:r>
                  <a:rPr lang="fr-FR" sz="2200" dirty="0">
                    <a:effectLst/>
                    <a:latin typeface="Arial" panose="020B0604020202020204" pitchFamily="34" charset="0"/>
                    <a:ea typeface="Times New Roman" panose="02020603050405020304" pitchFamily="18" charset="0"/>
                    <a:cs typeface="Arial" panose="020B0604020202020204" pitchFamily="34" charset="0"/>
                  </a:rPr>
                  <a:t> </a:t>
                </a:r>
                <a:r>
                  <a:rPr lang="fr-FR" sz="2200" dirty="0" err="1">
                    <a:effectLst/>
                    <a:latin typeface="Arial" panose="020B0604020202020204" pitchFamily="34" charset="0"/>
                    <a:ea typeface="Times New Roman" panose="02020603050405020304" pitchFamily="18" charset="0"/>
                    <a:cs typeface="Arial" panose="020B0604020202020204" pitchFamily="34" charset="0"/>
                  </a:rPr>
                  <a:t>chạy</a:t>
                </a:r>
                <a:r>
                  <a:rPr lang="fr-FR" sz="2200" dirty="0">
                    <a:effectLst/>
                    <a:latin typeface="Arial" panose="020B0604020202020204" pitchFamily="34" charset="0"/>
                    <a:ea typeface="Times New Roman" panose="02020603050405020304" pitchFamily="18" charset="0"/>
                    <a:cs typeface="Arial" panose="020B0604020202020204" pitchFamily="34" charset="0"/>
                  </a:rPr>
                  <a:t> </a:t>
                </a:r>
                <a:r>
                  <a:rPr lang="fr-FR" sz="2200" dirty="0" err="1">
                    <a:effectLst/>
                    <a:latin typeface="Arial" panose="020B0604020202020204" pitchFamily="34" charset="0"/>
                    <a:ea typeface="Times New Roman" panose="02020603050405020304" pitchFamily="18" charset="0"/>
                    <a:cs typeface="Arial" panose="020B0604020202020204" pitchFamily="34" charset="0"/>
                  </a:rPr>
                  <a:t>từ</a:t>
                </a:r>
                <a:r>
                  <a:rPr lang="fr-FR" sz="2200" dirty="0">
                    <a:effectLst/>
                    <a:latin typeface="Arial" panose="020B0604020202020204" pitchFamily="34" charset="0"/>
                    <a:ea typeface="Times New Roman" panose="02020603050405020304" pitchFamily="18" charset="0"/>
                    <a:cs typeface="Arial" panose="020B0604020202020204" pitchFamily="34" charset="0"/>
                  </a:rPr>
                  <a:t> A </a:t>
                </a:r>
                <a:r>
                  <a:rPr lang="fr-FR" sz="2200" dirty="0" err="1">
                    <a:effectLst/>
                    <a:latin typeface="Arial" panose="020B0604020202020204" pitchFamily="34" charset="0"/>
                    <a:ea typeface="Times New Roman" panose="02020603050405020304" pitchFamily="18" charset="0"/>
                    <a:cs typeface="Arial" panose="020B0604020202020204" pitchFamily="34" charset="0"/>
                  </a:rPr>
                  <a:t>đến</a:t>
                </a:r>
                <a:r>
                  <a:rPr lang="fr-FR" sz="2200" dirty="0">
                    <a:effectLst/>
                    <a:latin typeface="Arial" panose="020B0604020202020204" pitchFamily="34" charset="0"/>
                    <a:ea typeface="Times New Roman" panose="02020603050405020304" pitchFamily="18" charset="0"/>
                    <a:cs typeface="Arial" panose="020B0604020202020204" pitchFamily="34" charset="0"/>
                  </a:rPr>
                  <a:t> B là </a:t>
                </a:r>
                <a14:m>
                  <m:oMath xmlns:m="http://schemas.openxmlformats.org/officeDocument/2006/math">
                    <m:f>
                      <m:fPr>
                        <m:ctrlPr>
                          <a:rPr lang="en-VN" sz="22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2200" i="0">
                            <a:effectLst/>
                            <a:latin typeface="Cambria Math" panose="02040503050406030204" pitchFamily="18" charset="0"/>
                            <a:ea typeface="Times New Roman" panose="02020603050405020304" pitchFamily="18" charset="0"/>
                            <a:cs typeface="Times New Roman" panose="02020603050405020304" pitchFamily="18" charset="0"/>
                          </a:rPr>
                          <m:t>150</m:t>
                        </m:r>
                      </m:num>
                      <m:den>
                        <m:r>
                          <m:rPr>
                            <m:sty m:val="p"/>
                          </m:rPr>
                          <a:rPr lang="fr-FR" sz="2200" i="0">
                            <a:effectLst/>
                            <a:latin typeface="Cambria Math" panose="02040503050406030204" pitchFamily="18" charset="0"/>
                            <a:ea typeface="Times New Roman" panose="02020603050405020304" pitchFamily="18" charset="0"/>
                            <a:cs typeface="Times New Roman" panose="02020603050405020304" pitchFamily="18" charset="0"/>
                          </a:rPr>
                          <m:t>x</m:t>
                        </m:r>
                        <m:r>
                          <a:rPr lang="fr-FR" sz="2200" i="0">
                            <a:effectLst/>
                            <a:latin typeface="Cambria Math" panose="02040503050406030204" pitchFamily="18" charset="0"/>
                            <a:ea typeface="Times New Roman" panose="02020603050405020304" pitchFamily="18" charset="0"/>
                            <a:cs typeface="Times New Roman" panose="02020603050405020304" pitchFamily="18" charset="0"/>
                          </a:rPr>
                          <m:t>−</m:t>
                        </m:r>
                        <m:r>
                          <a:rPr lang="fr-FR" sz="2200" i="0">
                            <a:effectLst/>
                            <a:latin typeface="Cambria Math" panose="02040503050406030204" pitchFamily="18" charset="0"/>
                            <a:ea typeface="Times New Roman" panose="02020603050405020304" pitchFamily="18" charset="0"/>
                            <a:cs typeface="Times New Roman" panose="02020603050405020304" pitchFamily="18" charset="0"/>
                          </a:rPr>
                          <m:t>10</m:t>
                        </m:r>
                      </m:den>
                    </m:f>
                  </m:oMath>
                </a14:m>
                <a:r>
                  <a:rPr lang="fr-FR" sz="2200" dirty="0">
                    <a:effectLst/>
                    <a:latin typeface="Arial" panose="020B0604020202020204" pitchFamily="34" charset="0"/>
                    <a:ea typeface="Times New Roman" panose="02020603050405020304" pitchFamily="18" charset="0"/>
                    <a:cs typeface="Arial" panose="020B0604020202020204" pitchFamily="34" charset="0"/>
                  </a:rPr>
                  <a:t> (</a:t>
                </a:r>
                <a:r>
                  <a:rPr lang="fr-FR" sz="2200" dirty="0" err="1">
                    <a:effectLst/>
                    <a:latin typeface="Arial" panose="020B0604020202020204" pitchFamily="34" charset="0"/>
                    <a:ea typeface="Times New Roman" panose="02020603050405020304" pitchFamily="18" charset="0"/>
                    <a:cs typeface="Arial" panose="020B0604020202020204" pitchFamily="34" charset="0"/>
                  </a:rPr>
                  <a:t>giờ</a:t>
                </a:r>
                <a:r>
                  <a:rPr lang="fr-FR" sz="2200" dirty="0">
                    <a:effectLst/>
                    <a:latin typeface="Arial" panose="020B0604020202020204" pitchFamily="34" charset="0"/>
                    <a:ea typeface="Times New Roman" panose="02020603050405020304" pitchFamily="18" charset="0"/>
                    <a:cs typeface="Arial" panose="020B0604020202020204" pitchFamily="34" charset="0"/>
                  </a:rPr>
                  <a:t>).</a:t>
                </a:r>
                <a:endParaRPr lang="en-VN" sz="22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7" name="TextBox 16">
                <a:extLst>
                  <a:ext uri="{FF2B5EF4-FFF2-40B4-BE49-F238E27FC236}">
                    <a16:creationId xmlns:a16="http://schemas.microsoft.com/office/drawing/2014/main" id="{CB715F24-B6C3-E7BD-9D8A-283A0E2E6016}"/>
                  </a:ext>
                </a:extLst>
              </p:cNvPr>
              <p:cNvSpPr txBox="1">
                <a:spLocks noRot="1" noChangeAspect="1" noMove="1" noResize="1" noEditPoints="1" noAdjustHandles="1" noChangeArrowheads="1" noChangeShapeType="1" noTextEdit="1"/>
              </p:cNvSpPr>
              <p:nvPr/>
            </p:nvSpPr>
            <p:spPr>
              <a:xfrm>
                <a:off x="279544" y="951649"/>
                <a:ext cx="7123120" cy="2900538"/>
              </a:xfrm>
              <a:prstGeom prst="rect">
                <a:avLst/>
              </a:prstGeom>
              <a:blipFill>
                <a:blip r:embed="rId2"/>
                <a:stretch>
                  <a:fillRect l="-1113"/>
                </a:stretch>
              </a:blipFill>
            </p:spPr>
            <p:txBody>
              <a:bodyPr/>
              <a:lstStyle/>
              <a:p>
                <a:r>
                  <a:rPr lang="en-US">
                    <a:noFill/>
                  </a:rPr>
                  <a:t> </a:t>
                </a:r>
              </a:p>
            </p:txBody>
          </p:sp>
        </mc:Fallback>
      </mc:AlternateContent>
      <p:pic>
        <p:nvPicPr>
          <p:cNvPr id="4" name="Picture 3"/>
          <p:cNvPicPr>
            <a:picLocks noChangeAspect="1"/>
          </p:cNvPicPr>
          <p:nvPr/>
        </p:nvPicPr>
        <p:blipFill>
          <a:blip r:embed="rId3"/>
          <a:stretch>
            <a:fillRect/>
          </a:stretch>
        </p:blipFill>
        <p:spPr>
          <a:xfrm>
            <a:off x="6718851" y="4085201"/>
            <a:ext cx="2188009" cy="962724"/>
          </a:xfrm>
          <a:prstGeom prst="rect">
            <a:avLst/>
          </a:prstGeom>
        </p:spPr>
      </p:pic>
    </p:spTree>
    <p:extLst>
      <p:ext uri="{BB962C8B-B14F-4D97-AF65-F5344CB8AC3E}">
        <p14:creationId xmlns:p14="http://schemas.microsoft.com/office/powerpoint/2010/main" val="2550414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7">
                                            <p:txEl>
                                              <p:pRg st="0" end="0"/>
                                            </p:txEl>
                                          </p:spTgt>
                                        </p:tgtEl>
                                        <p:attrNameLst>
                                          <p:attrName>style.visibility</p:attrName>
                                        </p:attrNameLst>
                                      </p:cBhvr>
                                      <p:to>
                                        <p:strVal val="visible"/>
                                      </p:to>
                                    </p:set>
                                    <p:animEffect transition="in" filter="wipe(left)">
                                      <p:cBhvr>
                                        <p:cTn id="12" dur="500"/>
                                        <p:tgtEl>
                                          <p:spTgt spid="1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7">
                                            <p:txEl>
                                              <p:pRg st="1" end="1"/>
                                            </p:txEl>
                                          </p:spTgt>
                                        </p:tgtEl>
                                        <p:attrNameLst>
                                          <p:attrName>style.visibility</p:attrName>
                                        </p:attrNameLst>
                                      </p:cBhvr>
                                      <p:to>
                                        <p:strVal val="visible"/>
                                      </p:to>
                                    </p:set>
                                    <p:animEffect transition="in" filter="wipe(left)">
                                      <p:cBhvr>
                                        <p:cTn id="17" dur="500"/>
                                        <p:tgtEl>
                                          <p:spTgt spid="1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7">
                                            <p:txEl>
                                              <p:pRg st="2" end="2"/>
                                            </p:txEl>
                                          </p:spTgt>
                                        </p:tgtEl>
                                        <p:attrNameLst>
                                          <p:attrName>style.visibility</p:attrName>
                                        </p:attrNameLst>
                                      </p:cBhvr>
                                      <p:to>
                                        <p:strVal val="visible"/>
                                      </p:to>
                                    </p:set>
                                    <p:animEffect transition="in" filter="wipe(left)">
                                      <p:cBhvr>
                                        <p:cTn id="22" dur="500"/>
                                        <p:tgtEl>
                                          <p:spTgt spid="17">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7">
                                            <p:txEl>
                                              <p:pRg st="3" end="3"/>
                                            </p:txEl>
                                          </p:spTgt>
                                        </p:tgtEl>
                                        <p:attrNameLst>
                                          <p:attrName>style.visibility</p:attrName>
                                        </p:attrNameLst>
                                      </p:cBhvr>
                                      <p:to>
                                        <p:strVal val="visible"/>
                                      </p:to>
                                    </p:set>
                                    <p:animEffect transition="in" filter="wipe(left)">
                                      <p:cBhvr>
                                        <p:cTn id="27" dur="500"/>
                                        <p:tgtEl>
                                          <p:spTgt spid="1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8C869A9D-D60B-CD98-B0AC-76F6764AD019}"/>
              </a:ext>
            </a:extLst>
          </p:cNvPr>
          <p:cNvSpPr/>
          <p:nvPr/>
        </p:nvSpPr>
        <p:spPr>
          <a:xfrm>
            <a:off x="3301139" y="573236"/>
            <a:ext cx="2541722" cy="666428"/>
          </a:xfrm>
          <a:prstGeom prst="roundRect">
            <a:avLst/>
          </a:prstGeom>
          <a:solidFill>
            <a:schemeClr val="accent1">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400" b="1" dirty="0">
                <a:solidFill>
                  <a:srgbClr val="FF0000"/>
                </a:solidFill>
                <a:latin typeface="Arial" panose="020B0604020202020204" pitchFamily="34" charset="0"/>
                <a:cs typeface="Arial" panose="020B0604020202020204" pitchFamily="34" charset="0"/>
              </a:rPr>
              <a:t>Định nghĩa</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2C88F5FE-A60F-3C65-EF92-B3E36F9DB0FC}"/>
                  </a:ext>
                </a:extLst>
              </p:cNvPr>
              <p:cNvSpPr txBox="1"/>
              <p:nvPr/>
            </p:nvSpPr>
            <p:spPr>
              <a:xfrm>
                <a:off x="639305" y="1566407"/>
                <a:ext cx="7865390" cy="2580258"/>
              </a:xfrm>
              <a:prstGeom prst="rect">
                <a:avLst/>
              </a:prstGeom>
              <a:noFill/>
            </p:spPr>
            <p:txBody>
              <a:bodyPr wrap="square">
                <a:spAutoFit/>
              </a:bodyPr>
              <a:lstStyle/>
              <a:p>
                <a:pPr algn="just">
                  <a:lnSpc>
                    <a:spcPct val="150000"/>
                  </a:lnSpc>
                </a:pPr>
                <a:r>
                  <a:rPr lang="en-US" sz="2200" dirty="0" err="1">
                    <a:effectLst/>
                    <a:latin typeface="Arial" panose="020B0604020202020204" pitchFamily="34" charset="0"/>
                    <a:ea typeface="Times New Roman" panose="02020603050405020304" pitchFamily="18" charset="0"/>
                    <a:cs typeface="Arial" panose="020B0604020202020204" pitchFamily="34" charset="0"/>
                  </a:rPr>
                  <a:t>Phương</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trình</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bậc</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hai</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một</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ẩn</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phương</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trình</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bậc</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hai</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là</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phương</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trình</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có</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dạng</a:t>
                </a:r>
                <a:r>
                  <a:rPr lang="en-US" sz="2200" dirty="0">
                    <a:effectLst/>
                    <a:latin typeface="Arial" panose="020B0604020202020204" pitchFamily="34" charset="0"/>
                    <a:ea typeface="Times New Roman" panose="02020603050405020304" pitchFamily="18" charset="0"/>
                    <a:cs typeface="Arial" panose="020B0604020202020204" pitchFamily="34" charset="0"/>
                  </a:rPr>
                  <a:t>:</a:t>
                </a:r>
                <a:endParaRPr lang="en-VN" sz="2200" dirty="0">
                  <a:effectLst/>
                  <a:latin typeface="Arial" panose="020B0604020202020204" pitchFamily="34" charset="0"/>
                  <a:ea typeface="Calibri" panose="020F0502020204030204" pitchFamily="34" charset="0"/>
                  <a:cs typeface="Arial" panose="020B0604020202020204" pitchFamily="34" charset="0"/>
                </a:endParaRPr>
              </a:p>
              <a:p>
                <a:pPr algn="ctr">
                  <a:lnSpc>
                    <a:spcPct val="150000"/>
                  </a:lnSpc>
                </a:pPr>
                <a:r>
                  <a:rPr lang="en-US" sz="22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2200" b="1" i="0" smtClean="0">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𝐚</m:t>
                    </m:r>
                    <m:sSup>
                      <m:sSupPr>
                        <m:ctrlPr>
                          <a:rPr lang="en-VN" sz="2200" b="1"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200" b="1" i="0" smtClean="0">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𝐱</m:t>
                        </m:r>
                      </m:e>
                      <m:sup>
                        <m:r>
                          <a:rPr lang="en-US" sz="2200" b="1" i="0" smtClean="0">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𝟐</m:t>
                        </m:r>
                      </m:sup>
                    </m:sSup>
                    <m:r>
                      <a:rPr lang="en-US" sz="2200" b="1" i="0" smtClean="0">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2200" b="1" i="0" smtClean="0">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𝐛𝐱</m:t>
                    </m:r>
                    <m:r>
                      <a:rPr lang="en-US" sz="2200" b="1" i="0" smtClean="0">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2200" b="1" i="0" smtClean="0">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𝐜</m:t>
                    </m:r>
                    <m:r>
                      <a:rPr lang="en-US" sz="2200" b="1" i="0" smtClean="0">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2200" b="1" i="0" smtClean="0">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𝟎</m:t>
                    </m:r>
                  </m:oMath>
                </a14:m>
                <a:endParaRPr lang="en-VN" sz="2200" b="1"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en-US" sz="2200" dirty="0" err="1">
                    <a:effectLst/>
                    <a:latin typeface="Arial" panose="020B0604020202020204" pitchFamily="34" charset="0"/>
                    <a:ea typeface="Times New Roman" panose="02020603050405020304" pitchFamily="18" charset="0"/>
                    <a:cs typeface="Arial" panose="020B0604020202020204" pitchFamily="34" charset="0"/>
                  </a:rPr>
                  <a:t>Trong</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đó</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lang="en-US" sz="2200" i="0" smtClean="0">
                        <a:effectLst/>
                        <a:latin typeface="Cambria Math" panose="02040503050406030204" pitchFamily="18" charset="0"/>
                        <a:ea typeface="Times New Roman" panose="02020603050405020304" pitchFamily="18" charset="0"/>
                        <a:cs typeface="Times New Roman" panose="02020603050405020304" pitchFamily="18" charset="0"/>
                      </a:rPr>
                      <m:t>x</m:t>
                    </m:r>
                  </m:oMath>
                </a14:m>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là</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ẩn</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lang="en-US" sz="2200" i="0" smtClean="0">
                        <a:effectLst/>
                        <a:latin typeface="Cambria Math" panose="02040503050406030204" pitchFamily="18" charset="0"/>
                        <a:ea typeface="Times New Roman" panose="02020603050405020304" pitchFamily="18" charset="0"/>
                        <a:cs typeface="Times New Roman" panose="02020603050405020304" pitchFamily="18" charset="0"/>
                      </a:rPr>
                      <m:t>a</m:t>
                    </m:r>
                    <m:r>
                      <a:rPr lang="en-US" sz="2200" i="0" smtClean="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2200" i="0" smtClean="0">
                        <a:effectLst/>
                        <a:latin typeface="Cambria Math" panose="02040503050406030204" pitchFamily="18" charset="0"/>
                        <a:ea typeface="Times New Roman" panose="02020603050405020304" pitchFamily="18" charset="0"/>
                        <a:cs typeface="Times New Roman" panose="02020603050405020304" pitchFamily="18" charset="0"/>
                      </a:rPr>
                      <m:t>b</m:t>
                    </m:r>
                    <m:r>
                      <a:rPr lang="en-US" sz="2200" i="0" smtClean="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2200" i="0" smtClean="0">
                        <a:effectLst/>
                        <a:latin typeface="Cambria Math" panose="02040503050406030204" pitchFamily="18" charset="0"/>
                        <a:ea typeface="Times New Roman" panose="02020603050405020304" pitchFamily="18" charset="0"/>
                        <a:cs typeface="Times New Roman" panose="02020603050405020304" pitchFamily="18" charset="0"/>
                      </a:rPr>
                      <m:t>c</m:t>
                    </m:r>
                  </m:oMath>
                </a14:m>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là</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những</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số</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cho</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trước</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gọi</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là</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hệ</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số</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trong</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đó</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lang="en-US" sz="2200" i="0" smtClean="0">
                        <a:effectLst/>
                        <a:latin typeface="Cambria Math" panose="02040503050406030204" pitchFamily="18" charset="0"/>
                        <a:ea typeface="Times New Roman" panose="02020603050405020304" pitchFamily="18" charset="0"/>
                        <a:cs typeface="Times New Roman" panose="02020603050405020304" pitchFamily="18" charset="0"/>
                      </a:rPr>
                      <m:t>a</m:t>
                    </m:r>
                    <m:r>
                      <a:rPr lang="en-US" sz="2200" i="0" smtClean="0">
                        <a:effectLst/>
                        <a:latin typeface="Cambria Math" panose="02040503050406030204" pitchFamily="18" charset="0"/>
                        <a:ea typeface="Times New Roman" panose="02020603050405020304" pitchFamily="18" charset="0"/>
                        <a:cs typeface="Times New Roman" panose="02020603050405020304" pitchFamily="18" charset="0"/>
                      </a:rPr>
                      <m:t>≠0.</m:t>
                    </m:r>
                  </m:oMath>
                </a14:m>
                <a:endParaRPr lang="en-VN" sz="22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4" name="TextBox 3">
                <a:extLst>
                  <a:ext uri="{FF2B5EF4-FFF2-40B4-BE49-F238E27FC236}">
                    <a16:creationId xmlns:a16="http://schemas.microsoft.com/office/drawing/2014/main" id="{2C88F5FE-A60F-3C65-EF92-B3E36F9DB0FC}"/>
                  </a:ext>
                </a:extLst>
              </p:cNvPr>
              <p:cNvSpPr txBox="1">
                <a:spLocks noRot="1" noChangeAspect="1" noMove="1" noResize="1" noEditPoints="1" noAdjustHandles="1" noChangeArrowheads="1" noChangeShapeType="1" noTextEdit="1"/>
              </p:cNvSpPr>
              <p:nvPr/>
            </p:nvSpPr>
            <p:spPr>
              <a:xfrm>
                <a:off x="639305" y="1566407"/>
                <a:ext cx="7865390" cy="2580258"/>
              </a:xfrm>
              <a:prstGeom prst="rect">
                <a:avLst/>
              </a:prstGeom>
              <a:blipFill>
                <a:blip r:embed="rId2"/>
                <a:stretch>
                  <a:fillRect l="-1008" r="-1008" b="-4019"/>
                </a:stretch>
              </a:blipFill>
            </p:spPr>
            <p:txBody>
              <a:bodyPr/>
              <a:lstStyle/>
              <a:p>
                <a:r>
                  <a:rPr lang="en-US">
                    <a:noFill/>
                  </a:rPr>
                  <a:t> </a:t>
                </a:r>
              </a:p>
            </p:txBody>
          </p:sp>
        </mc:Fallback>
      </mc:AlternateContent>
      <p:sp>
        <p:nvSpPr>
          <p:cNvPr id="5" name="Freeform 17">
            <a:extLst>
              <a:ext uri="{FF2B5EF4-FFF2-40B4-BE49-F238E27FC236}">
                <a16:creationId xmlns:a16="http://schemas.microsoft.com/office/drawing/2014/main" id="{61BE4688-B63B-6A9E-B681-3F2830477F21}"/>
              </a:ext>
            </a:extLst>
          </p:cNvPr>
          <p:cNvSpPr/>
          <p:nvPr/>
        </p:nvSpPr>
        <p:spPr>
          <a:xfrm>
            <a:off x="7494214" y="92153"/>
            <a:ext cx="1010481" cy="978069"/>
          </a:xfrm>
          <a:custGeom>
            <a:avLst/>
            <a:gdLst/>
            <a:ahLst/>
            <a:cxnLst/>
            <a:rect l="l" t="t" r="r" b="b"/>
            <a:pathLst>
              <a:path w="1010481" h="1104900">
                <a:moveTo>
                  <a:pt x="0" y="0"/>
                </a:moveTo>
                <a:lnTo>
                  <a:pt x="1010481" y="0"/>
                </a:lnTo>
                <a:lnTo>
                  <a:pt x="1010481" y="1104900"/>
                </a:lnTo>
                <a:lnTo>
                  <a:pt x="0" y="11049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6" name="Freeform 17">
            <a:extLst>
              <a:ext uri="{FF2B5EF4-FFF2-40B4-BE49-F238E27FC236}">
                <a16:creationId xmlns:a16="http://schemas.microsoft.com/office/drawing/2014/main" id="{C6E1EE85-7926-BF94-F1E2-3BC597225551}"/>
              </a:ext>
            </a:extLst>
          </p:cNvPr>
          <p:cNvSpPr/>
          <p:nvPr/>
        </p:nvSpPr>
        <p:spPr>
          <a:xfrm>
            <a:off x="639305" y="92155"/>
            <a:ext cx="1010481" cy="978069"/>
          </a:xfrm>
          <a:custGeom>
            <a:avLst/>
            <a:gdLst/>
            <a:ahLst/>
            <a:cxnLst/>
            <a:rect l="l" t="t" r="r" b="b"/>
            <a:pathLst>
              <a:path w="1010481" h="1104900">
                <a:moveTo>
                  <a:pt x="0" y="0"/>
                </a:moveTo>
                <a:lnTo>
                  <a:pt x="1010481" y="0"/>
                </a:lnTo>
                <a:lnTo>
                  <a:pt x="1010481" y="1104900"/>
                </a:lnTo>
                <a:lnTo>
                  <a:pt x="0" y="11049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Tree>
    <p:extLst>
      <p:ext uri="{BB962C8B-B14F-4D97-AF65-F5344CB8AC3E}">
        <p14:creationId xmlns:p14="http://schemas.microsoft.com/office/powerpoint/2010/main" val="119392132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CB715F24-B6C3-E7BD-9D8A-283A0E2E6016}"/>
                  </a:ext>
                </a:extLst>
              </p:cNvPr>
              <p:cNvSpPr txBox="1"/>
              <p:nvPr/>
            </p:nvSpPr>
            <p:spPr>
              <a:xfrm>
                <a:off x="357888" y="327611"/>
                <a:ext cx="8579380" cy="3563796"/>
              </a:xfrm>
              <a:prstGeom prst="rect">
                <a:avLst/>
              </a:prstGeom>
              <a:noFill/>
            </p:spPr>
            <p:txBody>
              <a:bodyPr wrap="square">
                <a:spAutoFit/>
              </a:bodyPr>
              <a:lstStyle/>
              <a:p>
                <a:pPr algn="just">
                  <a:lnSpc>
                    <a:spcPct val="150000"/>
                  </a:lnSpc>
                  <a:spcBef>
                    <a:spcPts val="600"/>
                  </a:spcBef>
                  <a:spcAft>
                    <a:spcPts val="600"/>
                  </a:spcAft>
                </a:pPr>
                <a:r>
                  <a:rPr lang="fr-FR" sz="2200" dirty="0">
                    <a:effectLst/>
                    <a:latin typeface="Arial" panose="020B0604020202020204" pitchFamily="34" charset="0"/>
                    <a:ea typeface="Times New Roman" panose="02020603050405020304" pitchFamily="18" charset="0"/>
                    <a:cs typeface="Arial" panose="020B0604020202020204" pitchFamily="34" charset="0"/>
                  </a:rPr>
                  <a:t>Ta </a:t>
                </a:r>
                <a:r>
                  <a:rPr lang="fr-FR" sz="2200" dirty="0" err="1">
                    <a:effectLst/>
                    <a:latin typeface="Arial" panose="020B0604020202020204" pitchFamily="34" charset="0"/>
                    <a:ea typeface="Times New Roman" panose="02020603050405020304" pitchFamily="18" charset="0"/>
                    <a:cs typeface="Arial" panose="020B0604020202020204" pitchFamily="34" charset="0"/>
                  </a:rPr>
                  <a:t>có</a:t>
                </a:r>
                <a:r>
                  <a:rPr lang="fr-FR" sz="2200" dirty="0">
                    <a:effectLst/>
                    <a:latin typeface="Arial" panose="020B0604020202020204" pitchFamily="34" charset="0"/>
                    <a:ea typeface="Times New Roman" panose="02020603050405020304" pitchFamily="18" charset="0"/>
                    <a:cs typeface="Arial" panose="020B0604020202020204" pitchFamily="34" charset="0"/>
                  </a:rPr>
                  <a:t> </a:t>
                </a:r>
                <a:r>
                  <a:rPr lang="fr-FR" sz="2200" dirty="0" err="1">
                    <a:effectLst/>
                    <a:latin typeface="Arial" panose="020B0604020202020204" pitchFamily="34" charset="0"/>
                    <a:ea typeface="Times New Roman" panose="02020603050405020304" pitchFamily="18" charset="0"/>
                    <a:cs typeface="Arial" panose="020B0604020202020204" pitchFamily="34" charset="0"/>
                  </a:rPr>
                  <a:t>phương</a:t>
                </a:r>
                <a:r>
                  <a:rPr lang="fr-FR" sz="2200" dirty="0">
                    <a:effectLst/>
                    <a:latin typeface="Arial" panose="020B0604020202020204" pitchFamily="34" charset="0"/>
                    <a:ea typeface="Times New Roman" panose="02020603050405020304" pitchFamily="18" charset="0"/>
                    <a:cs typeface="Arial" panose="020B0604020202020204" pitchFamily="34" charset="0"/>
                  </a:rPr>
                  <a:t> </a:t>
                </a:r>
                <a:r>
                  <a:rPr lang="fr-FR" sz="2200" dirty="0" err="1">
                    <a:effectLst/>
                    <a:latin typeface="Arial" panose="020B0604020202020204" pitchFamily="34" charset="0"/>
                    <a:ea typeface="Times New Roman" panose="02020603050405020304" pitchFamily="18" charset="0"/>
                    <a:cs typeface="Arial" panose="020B0604020202020204" pitchFamily="34" charset="0"/>
                  </a:rPr>
                  <a:t>trình</a:t>
                </a:r>
                <a:r>
                  <a:rPr lang="fr-FR" sz="2200" dirty="0">
                    <a:effectLst/>
                    <a:latin typeface="Arial" panose="020B0604020202020204" pitchFamily="34" charset="0"/>
                    <a:ea typeface="Times New Roman" panose="02020603050405020304" pitchFamily="18" charset="0"/>
                    <a:cs typeface="Arial" panose="020B0604020202020204" pitchFamily="34" charset="0"/>
                  </a:rPr>
                  <a:t>: </a:t>
                </a:r>
              </a:p>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f>
                        <m:fPr>
                          <m:ctrlPr>
                            <a:rPr lang="en-VN" sz="22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2200" i="0">
                              <a:effectLst/>
                              <a:latin typeface="Cambria Math" panose="02040503050406030204" pitchFamily="18" charset="0"/>
                              <a:ea typeface="Times New Roman" panose="02020603050405020304" pitchFamily="18" charset="0"/>
                              <a:cs typeface="Times New Roman" panose="02020603050405020304" pitchFamily="18" charset="0"/>
                            </a:rPr>
                            <m:t>150</m:t>
                          </m:r>
                        </m:num>
                        <m:den>
                          <m:r>
                            <m:rPr>
                              <m:sty m:val="p"/>
                            </m:rPr>
                            <a:rPr lang="fr-FR" sz="2200" i="0">
                              <a:effectLst/>
                              <a:latin typeface="Cambria Math" panose="02040503050406030204" pitchFamily="18" charset="0"/>
                              <a:ea typeface="Times New Roman" panose="02020603050405020304" pitchFamily="18" charset="0"/>
                              <a:cs typeface="Times New Roman" panose="02020603050405020304" pitchFamily="18" charset="0"/>
                            </a:rPr>
                            <m:t>x</m:t>
                          </m:r>
                          <m:r>
                            <a:rPr lang="fr-FR" sz="2200" i="0">
                              <a:effectLst/>
                              <a:latin typeface="Cambria Math" panose="02040503050406030204" pitchFamily="18" charset="0"/>
                              <a:ea typeface="Times New Roman" panose="02020603050405020304" pitchFamily="18" charset="0"/>
                              <a:cs typeface="Times New Roman" panose="02020603050405020304" pitchFamily="18" charset="0"/>
                            </a:rPr>
                            <m:t>−10</m:t>
                          </m:r>
                        </m:den>
                      </m:f>
                      <m:r>
                        <a:rPr lang="fr-FR" sz="2200" i="0">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VN" sz="22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2200" i="0">
                              <a:effectLst/>
                              <a:latin typeface="Cambria Math" panose="02040503050406030204" pitchFamily="18" charset="0"/>
                              <a:ea typeface="Times New Roman" panose="02020603050405020304" pitchFamily="18" charset="0"/>
                              <a:cs typeface="Times New Roman" panose="02020603050405020304" pitchFamily="18" charset="0"/>
                            </a:rPr>
                            <m:t>150</m:t>
                          </m:r>
                        </m:num>
                        <m:den>
                          <m:r>
                            <m:rPr>
                              <m:sty m:val="p"/>
                            </m:rPr>
                            <a:rPr lang="fr-FR" sz="2200" i="0">
                              <a:effectLst/>
                              <a:latin typeface="Cambria Math" panose="02040503050406030204" pitchFamily="18" charset="0"/>
                              <a:ea typeface="Times New Roman" panose="02020603050405020304" pitchFamily="18" charset="0"/>
                              <a:cs typeface="Times New Roman" panose="02020603050405020304" pitchFamily="18" charset="0"/>
                            </a:rPr>
                            <m:t>x</m:t>
                          </m:r>
                        </m:den>
                      </m:f>
                      <m:r>
                        <a:rPr lang="fr-FR" sz="2200" i="0">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VN" sz="22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2200" i="0">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fr-FR" sz="2200" i="0">
                              <a:effectLst/>
                              <a:latin typeface="Cambria Math" panose="02040503050406030204" pitchFamily="18" charset="0"/>
                              <a:ea typeface="Times New Roman" panose="02020603050405020304" pitchFamily="18" charset="0"/>
                              <a:cs typeface="Times New Roman" panose="02020603050405020304" pitchFamily="18" charset="0"/>
                            </a:rPr>
                            <m:t>2</m:t>
                          </m:r>
                        </m:den>
                      </m:f>
                    </m:oMath>
                  </m:oMathPara>
                </a14:m>
                <a:endParaRPr lang="en-VN" sz="22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fr-FR" sz="2200" dirty="0" err="1">
                    <a:effectLst/>
                    <a:latin typeface="Arial" panose="020B0604020202020204" pitchFamily="34" charset="0"/>
                    <a:ea typeface="Times New Roman" panose="02020603050405020304" pitchFamily="18" charset="0"/>
                    <a:cs typeface="Arial" panose="020B0604020202020204" pitchFamily="34" charset="0"/>
                  </a:rPr>
                  <a:t>Biến</a:t>
                </a:r>
                <a:r>
                  <a:rPr lang="fr-FR" sz="2200" dirty="0">
                    <a:effectLst/>
                    <a:latin typeface="Arial" panose="020B0604020202020204" pitchFamily="34" charset="0"/>
                    <a:ea typeface="Times New Roman" panose="02020603050405020304" pitchFamily="18" charset="0"/>
                    <a:cs typeface="Arial" panose="020B0604020202020204" pitchFamily="34" charset="0"/>
                  </a:rPr>
                  <a:t> </a:t>
                </a:r>
                <a:r>
                  <a:rPr lang="fr-FR" sz="2200" dirty="0" err="1">
                    <a:effectLst/>
                    <a:latin typeface="Arial" panose="020B0604020202020204" pitchFamily="34" charset="0"/>
                    <a:ea typeface="Times New Roman" panose="02020603050405020304" pitchFamily="18" charset="0"/>
                    <a:cs typeface="Arial" panose="020B0604020202020204" pitchFamily="34" charset="0"/>
                  </a:rPr>
                  <a:t>đổi</a:t>
                </a:r>
                <a:r>
                  <a:rPr lang="fr-FR" sz="2200" dirty="0">
                    <a:effectLst/>
                    <a:latin typeface="Arial" panose="020B0604020202020204" pitchFamily="34" charset="0"/>
                    <a:ea typeface="Times New Roman" panose="02020603050405020304" pitchFamily="18" charset="0"/>
                    <a:cs typeface="Arial" panose="020B0604020202020204" pitchFamily="34" charset="0"/>
                  </a:rPr>
                  <a:t> </a:t>
                </a:r>
                <a:r>
                  <a:rPr lang="fr-FR" sz="2200" dirty="0" err="1">
                    <a:effectLst/>
                    <a:latin typeface="Arial" panose="020B0604020202020204" pitchFamily="34" charset="0"/>
                    <a:ea typeface="Times New Roman" panose="02020603050405020304" pitchFamily="18" charset="0"/>
                    <a:cs typeface="Arial" panose="020B0604020202020204" pitchFamily="34" charset="0"/>
                  </a:rPr>
                  <a:t>phương</a:t>
                </a:r>
                <a:r>
                  <a:rPr lang="fr-FR" sz="2200" dirty="0">
                    <a:effectLst/>
                    <a:latin typeface="Arial" panose="020B0604020202020204" pitchFamily="34" charset="0"/>
                    <a:ea typeface="Times New Roman" panose="02020603050405020304" pitchFamily="18" charset="0"/>
                    <a:cs typeface="Arial" panose="020B0604020202020204" pitchFamily="34" charset="0"/>
                  </a:rPr>
                  <a:t> </a:t>
                </a:r>
                <a:r>
                  <a:rPr lang="fr-FR" sz="2200" dirty="0" err="1">
                    <a:effectLst/>
                    <a:latin typeface="Arial" panose="020B0604020202020204" pitchFamily="34" charset="0"/>
                    <a:ea typeface="Times New Roman" panose="02020603050405020304" pitchFamily="18" charset="0"/>
                    <a:cs typeface="Arial" panose="020B0604020202020204" pitchFamily="34" charset="0"/>
                  </a:rPr>
                  <a:t>trình</a:t>
                </a:r>
                <a:r>
                  <a:rPr lang="fr-FR" sz="2200" dirty="0">
                    <a:effectLst/>
                    <a:latin typeface="Arial" panose="020B0604020202020204" pitchFamily="34" charset="0"/>
                    <a:ea typeface="Times New Roman" panose="02020603050405020304" pitchFamily="18" charset="0"/>
                    <a:cs typeface="Arial" panose="020B0604020202020204" pitchFamily="34" charset="0"/>
                  </a:rPr>
                  <a:t> ta </a:t>
                </a:r>
                <a:r>
                  <a:rPr lang="fr-FR" sz="2200" dirty="0" err="1">
                    <a:effectLst/>
                    <a:latin typeface="Arial" panose="020B0604020202020204" pitchFamily="34" charset="0"/>
                    <a:ea typeface="Times New Roman" panose="02020603050405020304" pitchFamily="18" charset="0"/>
                    <a:cs typeface="Arial" panose="020B0604020202020204" pitchFamily="34" charset="0"/>
                  </a:rPr>
                  <a:t>được</a:t>
                </a:r>
                <a:r>
                  <a:rPr lang="fr-FR" sz="22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sSup>
                      <m:sSupPr>
                        <m:ctrlPr>
                          <a:rPr lang="en-VN" sz="2200" i="1">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fr-FR" sz="2200" i="0">
                            <a:effectLst/>
                            <a:latin typeface="Cambria Math" panose="02040503050406030204" pitchFamily="18" charset="0"/>
                            <a:ea typeface="Times New Roman" panose="02020603050405020304" pitchFamily="18" charset="0"/>
                            <a:cs typeface="Times New Roman" panose="02020603050405020304" pitchFamily="18" charset="0"/>
                          </a:rPr>
                          <m:t>x</m:t>
                        </m:r>
                      </m:e>
                      <m:sup>
                        <m:r>
                          <a:rPr lang="fr-FR" sz="2200" i="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fr-FR" sz="2200" i="0">
                        <a:effectLst/>
                        <a:latin typeface="Cambria Math" panose="02040503050406030204" pitchFamily="18" charset="0"/>
                        <a:ea typeface="Times New Roman" panose="02020603050405020304" pitchFamily="18" charset="0"/>
                        <a:cs typeface="Times New Roman" panose="02020603050405020304" pitchFamily="18" charset="0"/>
                      </a:rPr>
                      <m:t>−10</m:t>
                    </m:r>
                    <m:r>
                      <m:rPr>
                        <m:sty m:val="p"/>
                      </m:rPr>
                      <a:rPr lang="fr-FR" sz="2200" i="0">
                        <a:effectLst/>
                        <a:latin typeface="Cambria Math" panose="02040503050406030204" pitchFamily="18" charset="0"/>
                        <a:ea typeface="Times New Roman" panose="02020603050405020304" pitchFamily="18" charset="0"/>
                        <a:cs typeface="Times New Roman" panose="02020603050405020304" pitchFamily="18" charset="0"/>
                      </a:rPr>
                      <m:t>x</m:t>
                    </m:r>
                    <m:r>
                      <a:rPr lang="fr-FR" sz="2200" i="0">
                        <a:effectLst/>
                        <a:latin typeface="Cambria Math" panose="02040503050406030204" pitchFamily="18" charset="0"/>
                        <a:ea typeface="Times New Roman" panose="02020603050405020304" pitchFamily="18" charset="0"/>
                        <a:cs typeface="Times New Roman" panose="02020603050405020304" pitchFamily="18" charset="0"/>
                      </a:rPr>
                      <m:t>−3 000=0</m:t>
                    </m:r>
                  </m:oMath>
                </a14:m>
                <a:r>
                  <a:rPr lang="fr-FR" sz="2200" dirty="0">
                    <a:effectLst/>
                    <a:latin typeface="Arial" panose="020B0604020202020204" pitchFamily="34" charset="0"/>
                    <a:ea typeface="Times New Roman" panose="02020603050405020304" pitchFamily="18" charset="0"/>
                    <a:cs typeface="Arial" panose="020B0604020202020204" pitchFamily="34" charset="0"/>
                  </a:rPr>
                  <a:t>.</a:t>
                </a:r>
                <a:endParaRPr lang="en-VN" sz="22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fr-FR" sz="2200" dirty="0" err="1">
                    <a:effectLst/>
                    <a:latin typeface="Arial" panose="020B0604020202020204" pitchFamily="34" charset="0"/>
                    <a:ea typeface="Times New Roman" panose="02020603050405020304" pitchFamily="18" charset="0"/>
                    <a:cs typeface="Arial" panose="020B0604020202020204" pitchFamily="34" charset="0"/>
                  </a:rPr>
                  <a:t>Giải</a:t>
                </a:r>
                <a:r>
                  <a:rPr lang="fr-FR" sz="2200" dirty="0">
                    <a:effectLst/>
                    <a:latin typeface="Arial" panose="020B0604020202020204" pitchFamily="34" charset="0"/>
                    <a:ea typeface="Times New Roman" panose="02020603050405020304" pitchFamily="18" charset="0"/>
                    <a:cs typeface="Arial" panose="020B0604020202020204" pitchFamily="34" charset="0"/>
                  </a:rPr>
                  <a:t> </a:t>
                </a:r>
                <a:r>
                  <a:rPr lang="fr-FR" sz="2200" dirty="0" err="1">
                    <a:effectLst/>
                    <a:latin typeface="Arial" panose="020B0604020202020204" pitchFamily="34" charset="0"/>
                    <a:ea typeface="Times New Roman" panose="02020603050405020304" pitchFamily="18" charset="0"/>
                    <a:cs typeface="Arial" panose="020B0604020202020204" pitchFamily="34" charset="0"/>
                  </a:rPr>
                  <a:t>phương</a:t>
                </a:r>
                <a:r>
                  <a:rPr lang="fr-FR" sz="2200" dirty="0">
                    <a:effectLst/>
                    <a:latin typeface="Arial" panose="020B0604020202020204" pitchFamily="34" charset="0"/>
                    <a:ea typeface="Times New Roman" panose="02020603050405020304" pitchFamily="18" charset="0"/>
                    <a:cs typeface="Arial" panose="020B0604020202020204" pitchFamily="34" charset="0"/>
                  </a:rPr>
                  <a:t> </a:t>
                </a:r>
                <a:r>
                  <a:rPr lang="fr-FR" sz="2200" dirty="0" err="1">
                    <a:effectLst/>
                    <a:latin typeface="Arial" panose="020B0604020202020204" pitchFamily="34" charset="0"/>
                    <a:ea typeface="Times New Roman" panose="02020603050405020304" pitchFamily="18" charset="0"/>
                    <a:cs typeface="Arial" panose="020B0604020202020204" pitchFamily="34" charset="0"/>
                  </a:rPr>
                  <a:t>trình</a:t>
                </a:r>
                <a:r>
                  <a:rPr lang="fr-FR" sz="2200" dirty="0">
                    <a:effectLst/>
                    <a:latin typeface="Arial" panose="020B0604020202020204" pitchFamily="34" charset="0"/>
                    <a:ea typeface="Times New Roman" panose="02020603050405020304" pitchFamily="18" charset="0"/>
                    <a:cs typeface="Arial" panose="020B0604020202020204" pitchFamily="34" charset="0"/>
                  </a:rPr>
                  <a:t> ta </a:t>
                </a:r>
                <a:r>
                  <a:rPr lang="fr-FR" sz="2200" dirty="0" err="1">
                    <a:effectLst/>
                    <a:latin typeface="Arial" panose="020B0604020202020204" pitchFamily="34" charset="0"/>
                    <a:ea typeface="Times New Roman" panose="02020603050405020304" pitchFamily="18" charset="0"/>
                    <a:cs typeface="Arial" panose="020B0604020202020204" pitchFamily="34" charset="0"/>
                  </a:rPr>
                  <a:t>được</a:t>
                </a:r>
                <a:r>
                  <a:rPr lang="fr-FR" sz="22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sSub>
                      <m:sSubPr>
                        <m:ctrlPr>
                          <a:rPr lang="en-VN" sz="2200" i="1">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fr-FR" sz="2200" i="0">
                            <a:effectLst/>
                            <a:latin typeface="Cambria Math" panose="02040503050406030204" pitchFamily="18" charset="0"/>
                            <a:ea typeface="Times New Roman" panose="02020603050405020304" pitchFamily="18" charset="0"/>
                            <a:cs typeface="Times New Roman" panose="02020603050405020304" pitchFamily="18" charset="0"/>
                          </a:rPr>
                          <m:t>x</m:t>
                        </m:r>
                      </m:e>
                      <m:sub>
                        <m:r>
                          <a:rPr lang="fr-FR" sz="2200" i="0">
                            <a:effectLst/>
                            <a:latin typeface="Cambria Math" panose="02040503050406030204" pitchFamily="18" charset="0"/>
                            <a:ea typeface="Times New Roman" panose="02020603050405020304" pitchFamily="18" charset="0"/>
                            <a:cs typeface="Times New Roman" panose="02020603050405020304" pitchFamily="18" charset="0"/>
                          </a:rPr>
                          <m:t>1</m:t>
                        </m:r>
                      </m:sub>
                    </m:sSub>
                    <m:r>
                      <a:rPr lang="fr-FR" sz="2200" i="0">
                        <a:effectLst/>
                        <a:latin typeface="Cambria Math" panose="02040503050406030204" pitchFamily="18" charset="0"/>
                        <a:ea typeface="Times New Roman" panose="02020603050405020304" pitchFamily="18" charset="0"/>
                        <a:cs typeface="Times New Roman" panose="02020603050405020304" pitchFamily="18" charset="0"/>
                      </a:rPr>
                      <m:t>=60 </m:t>
                    </m:r>
                  </m:oMath>
                </a14:m>
                <a:r>
                  <a:rPr lang="fr-FR" sz="2200" dirty="0">
                    <a:effectLst/>
                    <a:latin typeface="Arial" panose="020B0604020202020204" pitchFamily="34" charset="0"/>
                    <a:ea typeface="Times New Roman" panose="02020603050405020304" pitchFamily="18" charset="0"/>
                    <a:cs typeface="Arial" panose="020B0604020202020204" pitchFamily="34" charset="0"/>
                  </a:rPr>
                  <a:t>(</a:t>
                </a:r>
                <a:r>
                  <a:rPr lang="fr-FR" sz="2200" dirty="0" err="1">
                    <a:effectLst/>
                    <a:latin typeface="Arial" panose="020B0604020202020204" pitchFamily="34" charset="0"/>
                    <a:ea typeface="Times New Roman" panose="02020603050405020304" pitchFamily="18" charset="0"/>
                    <a:cs typeface="Arial" panose="020B0604020202020204" pitchFamily="34" charset="0"/>
                  </a:rPr>
                  <a:t>thỏa</a:t>
                </a:r>
                <a:r>
                  <a:rPr lang="fr-FR" sz="2200" dirty="0">
                    <a:effectLst/>
                    <a:latin typeface="Arial" panose="020B0604020202020204" pitchFamily="34" charset="0"/>
                    <a:ea typeface="Times New Roman" panose="02020603050405020304" pitchFamily="18" charset="0"/>
                    <a:cs typeface="Arial" panose="020B0604020202020204" pitchFamily="34" charset="0"/>
                  </a:rPr>
                  <a:t> </a:t>
                </a:r>
                <a:r>
                  <a:rPr lang="fr-FR" sz="2200" dirty="0" err="1">
                    <a:effectLst/>
                    <a:latin typeface="Arial" panose="020B0604020202020204" pitchFamily="34" charset="0"/>
                    <a:ea typeface="Times New Roman" panose="02020603050405020304" pitchFamily="18" charset="0"/>
                    <a:cs typeface="Arial" panose="020B0604020202020204" pitchFamily="34" charset="0"/>
                  </a:rPr>
                  <a:t>mãn</a:t>
                </a:r>
                <a:r>
                  <a:rPr lang="fr-FR" sz="22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sSub>
                      <m:sSubPr>
                        <m:ctrlPr>
                          <a:rPr lang="en-VN" sz="2200" i="1">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fr-FR" sz="2200" i="0">
                            <a:effectLst/>
                            <a:latin typeface="Cambria Math" panose="02040503050406030204" pitchFamily="18" charset="0"/>
                            <a:ea typeface="Times New Roman" panose="02020603050405020304" pitchFamily="18" charset="0"/>
                            <a:cs typeface="Times New Roman" panose="02020603050405020304" pitchFamily="18" charset="0"/>
                          </a:rPr>
                          <m:t>x</m:t>
                        </m:r>
                      </m:e>
                      <m:sub>
                        <m:r>
                          <a:rPr lang="fr-FR" sz="2200" i="0">
                            <a:effectLst/>
                            <a:latin typeface="Cambria Math" panose="02040503050406030204" pitchFamily="18" charset="0"/>
                            <a:ea typeface="Times New Roman" panose="02020603050405020304" pitchFamily="18" charset="0"/>
                            <a:cs typeface="Times New Roman" panose="02020603050405020304" pitchFamily="18" charset="0"/>
                          </a:rPr>
                          <m:t>2</m:t>
                        </m:r>
                      </m:sub>
                    </m:sSub>
                    <m:r>
                      <a:rPr lang="fr-FR" sz="2200" i="0">
                        <a:effectLst/>
                        <a:latin typeface="Cambria Math" panose="02040503050406030204" pitchFamily="18" charset="0"/>
                        <a:ea typeface="Times New Roman" panose="02020603050405020304" pitchFamily="18" charset="0"/>
                        <a:cs typeface="Times New Roman" panose="02020603050405020304" pitchFamily="18" charset="0"/>
                      </a:rPr>
                      <m:t>=−50</m:t>
                    </m:r>
                  </m:oMath>
                </a14:m>
                <a:r>
                  <a:rPr lang="fr-FR" sz="2200" dirty="0">
                    <a:effectLst/>
                    <a:latin typeface="Arial" panose="020B0604020202020204" pitchFamily="34" charset="0"/>
                    <a:ea typeface="Times New Roman" panose="02020603050405020304" pitchFamily="18" charset="0"/>
                    <a:cs typeface="Arial" panose="020B0604020202020204" pitchFamily="34" charset="0"/>
                  </a:rPr>
                  <a:t> (</a:t>
                </a:r>
                <a:r>
                  <a:rPr lang="fr-FR" sz="2200" dirty="0" err="1">
                    <a:effectLst/>
                    <a:latin typeface="Arial" panose="020B0604020202020204" pitchFamily="34" charset="0"/>
                    <a:ea typeface="Times New Roman" panose="02020603050405020304" pitchFamily="18" charset="0"/>
                    <a:cs typeface="Arial" panose="020B0604020202020204" pitchFamily="34" charset="0"/>
                  </a:rPr>
                  <a:t>loại</a:t>
                </a:r>
                <a:r>
                  <a:rPr lang="fr-FR" sz="2200" dirty="0">
                    <a:effectLst/>
                    <a:latin typeface="Arial" panose="020B0604020202020204" pitchFamily="34" charset="0"/>
                    <a:ea typeface="Times New Roman" panose="02020603050405020304" pitchFamily="18" charset="0"/>
                    <a:cs typeface="Arial" panose="020B0604020202020204" pitchFamily="34" charset="0"/>
                  </a:rPr>
                  <a:t>).</a:t>
                </a:r>
                <a:endParaRPr lang="en-VN" sz="22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fr-FR" sz="2200" dirty="0" err="1">
                    <a:effectLst/>
                    <a:latin typeface="Arial" panose="020B0604020202020204" pitchFamily="34" charset="0"/>
                    <a:ea typeface="Times New Roman" panose="02020603050405020304" pitchFamily="18" charset="0"/>
                    <a:cs typeface="Arial" panose="020B0604020202020204" pitchFamily="34" charset="0"/>
                  </a:rPr>
                  <a:t>Vậy</a:t>
                </a:r>
                <a:r>
                  <a:rPr lang="fr-FR" sz="2200" dirty="0">
                    <a:effectLst/>
                    <a:latin typeface="Arial" panose="020B0604020202020204" pitchFamily="34" charset="0"/>
                    <a:ea typeface="Times New Roman" panose="02020603050405020304" pitchFamily="18" charset="0"/>
                    <a:cs typeface="Arial" panose="020B0604020202020204" pitchFamily="34" charset="0"/>
                  </a:rPr>
                  <a:t> </a:t>
                </a:r>
                <a:r>
                  <a:rPr lang="fr-FR" sz="2200" dirty="0" err="1">
                    <a:effectLst/>
                    <a:latin typeface="Arial" panose="020B0604020202020204" pitchFamily="34" charset="0"/>
                    <a:ea typeface="Times New Roman" panose="02020603050405020304" pitchFamily="18" charset="0"/>
                    <a:cs typeface="Arial" panose="020B0604020202020204" pitchFamily="34" charset="0"/>
                  </a:rPr>
                  <a:t>tốc</a:t>
                </a:r>
                <a:r>
                  <a:rPr lang="fr-FR" sz="2200" dirty="0">
                    <a:effectLst/>
                    <a:latin typeface="Arial" panose="020B0604020202020204" pitchFamily="34" charset="0"/>
                    <a:ea typeface="Times New Roman" panose="02020603050405020304" pitchFamily="18" charset="0"/>
                    <a:cs typeface="Arial" panose="020B0604020202020204" pitchFamily="34" charset="0"/>
                  </a:rPr>
                  <a:t> </a:t>
                </a:r>
                <a:r>
                  <a:rPr lang="fr-FR" sz="2200" dirty="0" err="1">
                    <a:effectLst/>
                    <a:latin typeface="Arial" panose="020B0604020202020204" pitchFamily="34" charset="0"/>
                    <a:ea typeface="Times New Roman" panose="02020603050405020304" pitchFamily="18" charset="0"/>
                    <a:cs typeface="Arial" panose="020B0604020202020204" pitchFamily="34" charset="0"/>
                  </a:rPr>
                  <a:t>độ</a:t>
                </a:r>
                <a:r>
                  <a:rPr lang="fr-FR" sz="2200" dirty="0">
                    <a:effectLst/>
                    <a:latin typeface="Arial" panose="020B0604020202020204" pitchFamily="34" charset="0"/>
                    <a:ea typeface="Times New Roman" panose="02020603050405020304" pitchFamily="18" charset="0"/>
                    <a:cs typeface="Arial" panose="020B0604020202020204" pitchFamily="34" charset="0"/>
                  </a:rPr>
                  <a:t> ô </a:t>
                </a:r>
                <a:r>
                  <a:rPr lang="fr-FR" sz="2200" dirty="0" err="1">
                    <a:effectLst/>
                    <a:latin typeface="Arial" panose="020B0604020202020204" pitchFamily="34" charset="0"/>
                    <a:ea typeface="Times New Roman" panose="02020603050405020304" pitchFamily="18" charset="0"/>
                    <a:cs typeface="Arial" panose="020B0604020202020204" pitchFamily="34" charset="0"/>
                  </a:rPr>
                  <a:t>tô</a:t>
                </a:r>
                <a:r>
                  <a:rPr lang="fr-FR" sz="2200" dirty="0">
                    <a:effectLst/>
                    <a:latin typeface="Arial" panose="020B0604020202020204" pitchFamily="34" charset="0"/>
                    <a:ea typeface="Times New Roman" panose="02020603050405020304" pitchFamily="18" charset="0"/>
                    <a:cs typeface="Arial" panose="020B0604020202020204" pitchFamily="34" charset="0"/>
                  </a:rPr>
                  <a:t> </a:t>
                </a:r>
                <a:r>
                  <a:rPr lang="fr-FR" sz="2200" dirty="0" err="1">
                    <a:effectLst/>
                    <a:latin typeface="Arial" panose="020B0604020202020204" pitchFamily="34" charset="0"/>
                    <a:ea typeface="Times New Roman" panose="02020603050405020304" pitchFamily="18" charset="0"/>
                    <a:cs typeface="Arial" panose="020B0604020202020204" pitchFamily="34" charset="0"/>
                  </a:rPr>
                  <a:t>thứ</a:t>
                </a:r>
                <a:r>
                  <a:rPr lang="fr-FR" sz="2200" dirty="0">
                    <a:effectLst/>
                    <a:latin typeface="Arial" panose="020B0604020202020204" pitchFamily="34" charset="0"/>
                    <a:ea typeface="Times New Roman" panose="02020603050405020304" pitchFamily="18" charset="0"/>
                    <a:cs typeface="Arial" panose="020B0604020202020204" pitchFamily="34" charset="0"/>
                  </a:rPr>
                  <a:t> </a:t>
                </a:r>
                <a:r>
                  <a:rPr lang="fr-FR" sz="2200" dirty="0" err="1">
                    <a:effectLst/>
                    <a:latin typeface="Arial" panose="020B0604020202020204" pitchFamily="34" charset="0"/>
                    <a:ea typeface="Times New Roman" panose="02020603050405020304" pitchFamily="18" charset="0"/>
                    <a:cs typeface="Arial" panose="020B0604020202020204" pitchFamily="34" charset="0"/>
                  </a:rPr>
                  <a:t>nhất</a:t>
                </a:r>
                <a:r>
                  <a:rPr lang="fr-FR" sz="2200" dirty="0">
                    <a:effectLst/>
                    <a:latin typeface="Arial" panose="020B0604020202020204" pitchFamily="34" charset="0"/>
                    <a:ea typeface="Times New Roman" panose="02020603050405020304" pitchFamily="18" charset="0"/>
                    <a:cs typeface="Arial" panose="020B0604020202020204" pitchFamily="34" charset="0"/>
                  </a:rPr>
                  <a:t> là </a:t>
                </a:r>
                <a:r>
                  <a:rPr lang="fr-FR" sz="22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60 km/h</a:t>
                </a:r>
                <a:r>
                  <a:rPr lang="fr-FR" sz="2200" dirty="0">
                    <a:effectLst/>
                    <a:latin typeface="Arial" panose="020B0604020202020204" pitchFamily="34" charset="0"/>
                    <a:ea typeface="Times New Roman" panose="02020603050405020304" pitchFamily="18" charset="0"/>
                    <a:cs typeface="Arial" panose="020B0604020202020204" pitchFamily="34" charset="0"/>
                  </a:rPr>
                  <a:t>, </a:t>
                </a:r>
                <a:r>
                  <a:rPr lang="fr-FR" sz="2200" dirty="0" err="1">
                    <a:effectLst/>
                    <a:latin typeface="Arial" panose="020B0604020202020204" pitchFamily="34" charset="0"/>
                    <a:ea typeface="Times New Roman" panose="02020603050405020304" pitchFamily="18" charset="0"/>
                    <a:cs typeface="Arial" panose="020B0604020202020204" pitchFamily="34" charset="0"/>
                  </a:rPr>
                  <a:t>tốc</a:t>
                </a:r>
                <a:r>
                  <a:rPr lang="fr-FR" sz="2200" dirty="0">
                    <a:effectLst/>
                    <a:latin typeface="Arial" panose="020B0604020202020204" pitchFamily="34" charset="0"/>
                    <a:ea typeface="Times New Roman" panose="02020603050405020304" pitchFamily="18" charset="0"/>
                    <a:cs typeface="Arial" panose="020B0604020202020204" pitchFamily="34" charset="0"/>
                  </a:rPr>
                  <a:t> </a:t>
                </a:r>
                <a:r>
                  <a:rPr lang="fr-FR" sz="2200" dirty="0" err="1">
                    <a:effectLst/>
                    <a:latin typeface="Arial" panose="020B0604020202020204" pitchFamily="34" charset="0"/>
                    <a:ea typeface="Times New Roman" panose="02020603050405020304" pitchFamily="18" charset="0"/>
                    <a:cs typeface="Arial" panose="020B0604020202020204" pitchFamily="34" charset="0"/>
                  </a:rPr>
                  <a:t>độ</a:t>
                </a:r>
                <a:r>
                  <a:rPr lang="fr-FR" sz="2200" dirty="0">
                    <a:effectLst/>
                    <a:latin typeface="Arial" panose="020B0604020202020204" pitchFamily="34" charset="0"/>
                    <a:ea typeface="Times New Roman" panose="02020603050405020304" pitchFamily="18" charset="0"/>
                    <a:cs typeface="Arial" panose="020B0604020202020204" pitchFamily="34" charset="0"/>
                  </a:rPr>
                  <a:t> ô </a:t>
                </a:r>
                <a:r>
                  <a:rPr lang="fr-FR" sz="2200" dirty="0" err="1">
                    <a:effectLst/>
                    <a:latin typeface="Arial" panose="020B0604020202020204" pitchFamily="34" charset="0"/>
                    <a:ea typeface="Times New Roman" panose="02020603050405020304" pitchFamily="18" charset="0"/>
                    <a:cs typeface="Arial" panose="020B0604020202020204" pitchFamily="34" charset="0"/>
                  </a:rPr>
                  <a:t>tô</a:t>
                </a:r>
                <a:r>
                  <a:rPr lang="fr-FR" sz="2200" dirty="0">
                    <a:effectLst/>
                    <a:latin typeface="Arial" panose="020B0604020202020204" pitchFamily="34" charset="0"/>
                    <a:ea typeface="Times New Roman" panose="02020603050405020304" pitchFamily="18" charset="0"/>
                    <a:cs typeface="Arial" panose="020B0604020202020204" pitchFamily="34" charset="0"/>
                  </a:rPr>
                  <a:t> </a:t>
                </a:r>
                <a:r>
                  <a:rPr lang="fr-FR" sz="2200" dirty="0" err="1">
                    <a:effectLst/>
                    <a:latin typeface="Arial" panose="020B0604020202020204" pitchFamily="34" charset="0"/>
                    <a:ea typeface="Times New Roman" panose="02020603050405020304" pitchFamily="18" charset="0"/>
                    <a:cs typeface="Arial" panose="020B0604020202020204" pitchFamily="34" charset="0"/>
                  </a:rPr>
                  <a:t>thứ</a:t>
                </a:r>
                <a:r>
                  <a:rPr lang="fr-FR" sz="2200" dirty="0">
                    <a:effectLst/>
                    <a:latin typeface="Arial" panose="020B0604020202020204" pitchFamily="34" charset="0"/>
                    <a:ea typeface="Times New Roman" panose="02020603050405020304" pitchFamily="18" charset="0"/>
                    <a:cs typeface="Arial" panose="020B0604020202020204" pitchFamily="34" charset="0"/>
                  </a:rPr>
                  <a:t> </a:t>
                </a:r>
                <a:r>
                  <a:rPr lang="fr-FR" sz="2200" dirty="0" err="1">
                    <a:effectLst/>
                    <a:latin typeface="Arial" panose="020B0604020202020204" pitchFamily="34" charset="0"/>
                    <a:ea typeface="Times New Roman" panose="02020603050405020304" pitchFamily="18" charset="0"/>
                    <a:cs typeface="Arial" panose="020B0604020202020204" pitchFamily="34" charset="0"/>
                  </a:rPr>
                  <a:t>hai</a:t>
                </a:r>
                <a:r>
                  <a:rPr lang="fr-FR" sz="2200" dirty="0">
                    <a:effectLst/>
                    <a:latin typeface="Arial" panose="020B0604020202020204" pitchFamily="34" charset="0"/>
                    <a:ea typeface="Times New Roman" panose="02020603050405020304" pitchFamily="18" charset="0"/>
                    <a:cs typeface="Arial" panose="020B0604020202020204" pitchFamily="34" charset="0"/>
                  </a:rPr>
                  <a:t> là </a:t>
                </a:r>
                <a:r>
                  <a:rPr lang="fr-FR" sz="22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50 km/h</a:t>
                </a:r>
                <a:r>
                  <a:rPr lang="fr-FR" sz="2200" dirty="0">
                    <a:effectLst/>
                    <a:latin typeface="Arial" panose="020B0604020202020204" pitchFamily="34" charset="0"/>
                    <a:ea typeface="Times New Roman" panose="02020603050405020304" pitchFamily="18" charset="0"/>
                    <a:cs typeface="Arial" panose="020B0604020202020204" pitchFamily="34" charset="0"/>
                  </a:rPr>
                  <a:t>.</a:t>
                </a:r>
                <a:endParaRPr lang="en-VN" sz="22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7" name="TextBox 16">
                <a:extLst>
                  <a:ext uri="{FF2B5EF4-FFF2-40B4-BE49-F238E27FC236}">
                    <a16:creationId xmlns:a16="http://schemas.microsoft.com/office/drawing/2014/main" id="{CB715F24-B6C3-E7BD-9D8A-283A0E2E6016}"/>
                  </a:ext>
                </a:extLst>
              </p:cNvPr>
              <p:cNvSpPr txBox="1">
                <a:spLocks noRot="1" noChangeAspect="1" noMove="1" noResize="1" noEditPoints="1" noAdjustHandles="1" noChangeArrowheads="1" noChangeShapeType="1" noTextEdit="1"/>
              </p:cNvSpPr>
              <p:nvPr/>
            </p:nvSpPr>
            <p:spPr>
              <a:xfrm>
                <a:off x="357888" y="327611"/>
                <a:ext cx="8579380" cy="3563796"/>
              </a:xfrm>
              <a:prstGeom prst="rect">
                <a:avLst/>
              </a:prstGeom>
              <a:blipFill>
                <a:blip r:embed="rId2"/>
                <a:stretch>
                  <a:fillRect l="-924" b="-2740"/>
                </a:stretch>
              </a:blipFill>
            </p:spPr>
            <p:txBody>
              <a:bodyPr/>
              <a:lstStyle/>
              <a:p>
                <a:r>
                  <a:rPr lang="en-US">
                    <a:noFill/>
                  </a:rPr>
                  <a:t> </a:t>
                </a:r>
              </a:p>
            </p:txBody>
          </p:sp>
        </mc:Fallback>
      </mc:AlternateContent>
      <p:pic>
        <p:nvPicPr>
          <p:cNvPr id="3" name="Picture 2"/>
          <p:cNvPicPr>
            <a:picLocks noChangeAspect="1"/>
          </p:cNvPicPr>
          <p:nvPr/>
        </p:nvPicPr>
        <p:blipFill>
          <a:blip r:embed="rId3"/>
          <a:stretch>
            <a:fillRect/>
          </a:stretch>
        </p:blipFill>
        <p:spPr>
          <a:xfrm>
            <a:off x="7100515" y="4245181"/>
            <a:ext cx="1806346" cy="794793"/>
          </a:xfrm>
          <a:prstGeom prst="rect">
            <a:avLst/>
          </a:prstGeom>
        </p:spPr>
      </p:pic>
    </p:spTree>
    <p:extLst>
      <p:ext uri="{BB962C8B-B14F-4D97-AF65-F5344CB8AC3E}">
        <p14:creationId xmlns:p14="http://schemas.microsoft.com/office/powerpoint/2010/main" val="3358126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wipe(up)">
                                      <p:cBhvr>
                                        <p:cTn id="7" dur="500"/>
                                        <p:tgtEl>
                                          <p:spTgt spid="17">
                                            <p:txEl>
                                              <p:pRg st="0" end="0"/>
                                            </p:txEl>
                                          </p:spTgt>
                                        </p:tgtEl>
                                      </p:cBhvr>
                                    </p:animEffect>
                                  </p:childTnLst>
                                </p:cTn>
                              </p:par>
                              <p:par>
                                <p:cTn id="8" presetID="22" presetClass="entr" presetSubtype="1" fill="hold" nodeType="withEffect">
                                  <p:stCondLst>
                                    <p:cond delay="0"/>
                                  </p:stCondLst>
                                  <p:childTnLst>
                                    <p:set>
                                      <p:cBhvr>
                                        <p:cTn id="9" dur="1" fill="hold">
                                          <p:stCondLst>
                                            <p:cond delay="0"/>
                                          </p:stCondLst>
                                        </p:cTn>
                                        <p:tgtEl>
                                          <p:spTgt spid="17">
                                            <p:txEl>
                                              <p:pRg st="1" end="1"/>
                                            </p:txEl>
                                          </p:spTgt>
                                        </p:tgtEl>
                                        <p:attrNameLst>
                                          <p:attrName>style.visibility</p:attrName>
                                        </p:attrNameLst>
                                      </p:cBhvr>
                                      <p:to>
                                        <p:strVal val="visible"/>
                                      </p:to>
                                    </p:set>
                                    <p:animEffect transition="in" filter="wipe(up)">
                                      <p:cBhvr>
                                        <p:cTn id="10" dur="500"/>
                                        <p:tgtEl>
                                          <p:spTgt spid="17">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17">
                                            <p:txEl>
                                              <p:pRg st="2" end="2"/>
                                            </p:txEl>
                                          </p:spTgt>
                                        </p:tgtEl>
                                        <p:attrNameLst>
                                          <p:attrName>style.visibility</p:attrName>
                                        </p:attrNameLst>
                                      </p:cBhvr>
                                      <p:to>
                                        <p:strVal val="visible"/>
                                      </p:to>
                                    </p:set>
                                    <p:animEffect transition="in" filter="wipe(up)">
                                      <p:cBhvr>
                                        <p:cTn id="15" dur="500"/>
                                        <p:tgtEl>
                                          <p:spTgt spid="17">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17">
                                            <p:txEl>
                                              <p:pRg st="3" end="3"/>
                                            </p:txEl>
                                          </p:spTgt>
                                        </p:tgtEl>
                                        <p:attrNameLst>
                                          <p:attrName>style.visibility</p:attrName>
                                        </p:attrNameLst>
                                      </p:cBhvr>
                                      <p:to>
                                        <p:strVal val="visible"/>
                                      </p:to>
                                    </p:set>
                                    <p:animEffect transition="in" filter="wipe(up)">
                                      <p:cBhvr>
                                        <p:cTn id="20" dur="500"/>
                                        <p:tgtEl>
                                          <p:spTgt spid="17">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17">
                                            <p:txEl>
                                              <p:pRg st="4" end="4"/>
                                            </p:txEl>
                                          </p:spTgt>
                                        </p:tgtEl>
                                        <p:attrNameLst>
                                          <p:attrName>style.visibility</p:attrName>
                                        </p:attrNameLst>
                                      </p:cBhvr>
                                      <p:to>
                                        <p:strVal val="visible"/>
                                      </p:to>
                                    </p:set>
                                    <p:animEffect transition="in" filter="wipe(up)">
                                      <p:cBhvr>
                                        <p:cTn id="25" dur="500"/>
                                        <p:tgtEl>
                                          <p:spTgt spid="1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D1DE591-D924-3C14-DB03-B20B38424FBB}"/>
              </a:ext>
            </a:extLst>
          </p:cNvPr>
          <p:cNvSpPr/>
          <p:nvPr/>
        </p:nvSpPr>
        <p:spPr>
          <a:xfrm>
            <a:off x="3131072" y="258800"/>
            <a:ext cx="2915633" cy="468743"/>
          </a:xfrm>
          <a:prstGeom prst="rect">
            <a:avLst/>
          </a:prstGeom>
          <a:solidFill>
            <a:schemeClr val="accent3">
              <a:lumMod val="20000"/>
              <a:lumOff val="8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000" b="1" dirty="0">
                <a:solidFill>
                  <a:schemeClr val="accent3">
                    <a:lumMod val="50000"/>
                  </a:schemeClr>
                </a:solidFill>
                <a:latin typeface="Arial" panose="020B0604020202020204" pitchFamily="34" charset="0"/>
                <a:cs typeface="Arial" panose="020B0604020202020204" pitchFamily="34" charset="0"/>
              </a:rPr>
              <a:t>Bài tập 5 (SGK/tr.17)</a:t>
            </a:r>
          </a:p>
        </p:txBody>
      </p:sp>
      <p:sp>
        <p:nvSpPr>
          <p:cNvPr id="3" name="TextBox 2">
            <a:extLst>
              <a:ext uri="{FF2B5EF4-FFF2-40B4-BE49-F238E27FC236}">
                <a16:creationId xmlns:a16="http://schemas.microsoft.com/office/drawing/2014/main" id="{A483F9BF-946A-B581-71BF-CA96C0C8822F}"/>
              </a:ext>
            </a:extLst>
          </p:cNvPr>
          <p:cNvSpPr txBox="1"/>
          <p:nvPr/>
        </p:nvSpPr>
        <p:spPr>
          <a:xfrm>
            <a:off x="267907" y="803081"/>
            <a:ext cx="8641968" cy="1477328"/>
          </a:xfrm>
          <a:prstGeom prst="rect">
            <a:avLst/>
          </a:prstGeom>
          <a:noFill/>
        </p:spPr>
        <p:txBody>
          <a:bodyPr wrap="square" rtlCol="0">
            <a:spAutoFit/>
          </a:bodyPr>
          <a:lstStyle/>
          <a:p>
            <a:pPr algn="just">
              <a:lnSpc>
                <a:spcPct val="150000"/>
              </a:lnSpc>
            </a:pPr>
            <a:r>
              <a:rPr lang="en-VN" sz="2000"/>
              <a:t>Một </a:t>
            </a:r>
            <a:r>
              <a:rPr lang="en-VN" sz="2000" dirty="0"/>
              <a:t>khu vườn hình chữ nhật có chu vi 280 m. Người ta để một lối đi xung quanh vườn rộng 2 m. Phần đất còn lại dùng để trồng rau có diện tích 4 256 m</a:t>
            </a:r>
            <a:r>
              <a:rPr lang="en-VN" sz="2000" baseline="30000" dirty="0"/>
              <a:t>2</a:t>
            </a:r>
            <a:r>
              <a:rPr lang="en-VN" sz="2000" dirty="0"/>
              <a:t> (Hình 1). Tính chiều dài và chiều rộng của khu vườn đó.</a:t>
            </a:r>
          </a:p>
        </p:txBody>
      </p:sp>
      <p:pic>
        <p:nvPicPr>
          <p:cNvPr id="4" name="Picture 3">
            <a:extLst>
              <a:ext uri="{FF2B5EF4-FFF2-40B4-BE49-F238E27FC236}">
                <a16:creationId xmlns:a16="http://schemas.microsoft.com/office/drawing/2014/main" id="{3155F4BE-46A9-F2D1-711C-DC986B728CD3}"/>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20000" contrast="-40000"/>
                    </a14:imgEffect>
                  </a14:imgLayer>
                </a14:imgProps>
              </a:ext>
            </a:extLst>
          </a:blip>
          <a:stretch>
            <a:fillRect/>
          </a:stretch>
        </p:blipFill>
        <p:spPr>
          <a:xfrm>
            <a:off x="2515562" y="2415582"/>
            <a:ext cx="4146655" cy="2596504"/>
          </a:xfrm>
          <a:prstGeom prst="rect">
            <a:avLst/>
          </a:prstGeom>
        </p:spPr>
      </p:pic>
      <p:pic>
        <p:nvPicPr>
          <p:cNvPr id="5" name="Picture 4"/>
          <p:cNvPicPr>
            <a:picLocks noChangeAspect="1"/>
          </p:cNvPicPr>
          <p:nvPr/>
        </p:nvPicPr>
        <p:blipFill>
          <a:blip r:embed="rId4"/>
          <a:stretch>
            <a:fillRect/>
          </a:stretch>
        </p:blipFill>
        <p:spPr>
          <a:xfrm>
            <a:off x="8024977" y="4110951"/>
            <a:ext cx="884898" cy="901135"/>
          </a:xfrm>
          <a:prstGeom prst="rect">
            <a:avLst/>
          </a:prstGeom>
        </p:spPr>
      </p:pic>
    </p:spTree>
    <p:extLst>
      <p:ext uri="{BB962C8B-B14F-4D97-AF65-F5344CB8AC3E}">
        <p14:creationId xmlns:p14="http://schemas.microsoft.com/office/powerpoint/2010/main" val="3195065095"/>
      </p:ext>
    </p:extLst>
  </p:cSld>
  <p:clrMapOvr>
    <a:masterClrMapping/>
  </p:clrMapOvr>
  <p:transition spd="med">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03EDB4-ADF3-AB05-E794-278F412A9400}"/>
              </a:ext>
            </a:extLst>
          </p:cNvPr>
          <p:cNvSpPr/>
          <p:nvPr/>
        </p:nvSpPr>
        <p:spPr>
          <a:xfrm>
            <a:off x="3787120" y="178254"/>
            <a:ext cx="1569757" cy="482074"/>
          </a:xfrm>
          <a:prstGeom prst="rect">
            <a:avLst/>
          </a:prstGeom>
          <a:solidFill>
            <a:schemeClr val="accent6"/>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100" b="1" dirty="0">
                <a:solidFill>
                  <a:srgbClr val="FF0000"/>
                </a:solidFill>
                <a:latin typeface="Arial" panose="020B0604020202020204" pitchFamily="34" charset="0"/>
                <a:cs typeface="Arial" panose="020B0604020202020204" pitchFamily="34" charset="0"/>
              </a:rPr>
              <a:t>Giải</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178CAFEE-3FE2-5146-9EE4-72AECDB6E7F4}"/>
                  </a:ext>
                </a:extLst>
              </p:cNvPr>
              <p:cNvSpPr txBox="1"/>
              <p:nvPr/>
            </p:nvSpPr>
            <p:spPr>
              <a:xfrm>
                <a:off x="814172" y="749026"/>
                <a:ext cx="7515654" cy="4267258"/>
              </a:xfrm>
              <a:prstGeom prst="rect">
                <a:avLst/>
              </a:prstGeom>
              <a:noFill/>
            </p:spPr>
            <p:txBody>
              <a:bodyPr wrap="square">
                <a:spAutoFit/>
              </a:bodyPr>
              <a:lstStyle/>
              <a:p>
                <a:pPr algn="just">
                  <a:lnSpc>
                    <a:spcPct val="150000"/>
                  </a:lnSpc>
                  <a:spcBef>
                    <a:spcPts val="300"/>
                  </a:spcBef>
                  <a:spcAft>
                    <a:spcPts val="300"/>
                  </a:spcAft>
                </a:pPr>
                <a:r>
                  <a:rPr lang="fr-FR" sz="2000" dirty="0" err="1">
                    <a:effectLst/>
                    <a:latin typeface="Arial" panose="020B0604020202020204" pitchFamily="34" charset="0"/>
                    <a:ea typeface="Times New Roman" panose="02020603050405020304" pitchFamily="18" charset="0"/>
                    <a:cs typeface="Arial" panose="020B0604020202020204" pitchFamily="34" charset="0"/>
                  </a:rPr>
                  <a:t>Gọi</a:t>
                </a:r>
                <a:r>
                  <a:rPr lang="fr-FR" sz="20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lang="fr-FR" sz="2000" i="0">
                        <a:effectLst/>
                        <a:latin typeface="Cambria Math" panose="02040503050406030204" pitchFamily="18" charset="0"/>
                        <a:ea typeface="Times New Roman" panose="02020603050405020304" pitchFamily="18" charset="0"/>
                        <a:cs typeface="Times New Roman" panose="02020603050405020304" pitchFamily="18" charset="0"/>
                      </a:rPr>
                      <m:t>x</m:t>
                    </m:r>
                  </m:oMath>
                </a14:m>
                <a:r>
                  <a:rPr lang="fr-FR" sz="2000" dirty="0">
                    <a:effectLst/>
                    <a:latin typeface="Arial" panose="020B0604020202020204" pitchFamily="34" charset="0"/>
                    <a:ea typeface="Times New Roman" panose="02020603050405020304" pitchFamily="18" charset="0"/>
                    <a:cs typeface="Arial" panose="020B0604020202020204" pitchFamily="34" charset="0"/>
                  </a:rPr>
                  <a:t> (m) là </a:t>
                </a:r>
                <a:r>
                  <a:rPr lang="fr-FR" sz="2000" dirty="0" err="1">
                    <a:effectLst/>
                    <a:latin typeface="Arial" panose="020B0604020202020204" pitchFamily="34" charset="0"/>
                    <a:ea typeface="Times New Roman" panose="02020603050405020304" pitchFamily="18" charset="0"/>
                    <a:cs typeface="Arial" panose="020B0604020202020204" pitchFamily="34" charset="0"/>
                  </a:rPr>
                  <a:t>chiều</a:t>
                </a:r>
                <a:r>
                  <a:rPr lang="fr-FR" sz="2000" dirty="0">
                    <a:effectLst/>
                    <a:latin typeface="Arial" panose="020B0604020202020204" pitchFamily="34" charset="0"/>
                    <a:ea typeface="Times New Roman" panose="02020603050405020304" pitchFamily="18" charset="0"/>
                    <a:cs typeface="Arial" panose="020B0604020202020204" pitchFamily="34" charset="0"/>
                  </a:rPr>
                  <a:t> </a:t>
                </a:r>
                <a:r>
                  <a:rPr lang="fr-FR" sz="2000" dirty="0" err="1">
                    <a:effectLst/>
                    <a:latin typeface="Arial" panose="020B0604020202020204" pitchFamily="34" charset="0"/>
                    <a:ea typeface="Times New Roman" panose="02020603050405020304" pitchFamily="18" charset="0"/>
                    <a:cs typeface="Arial" panose="020B0604020202020204" pitchFamily="34" charset="0"/>
                  </a:rPr>
                  <a:t>dài</a:t>
                </a:r>
                <a:r>
                  <a:rPr lang="fr-FR" sz="2000" dirty="0">
                    <a:effectLst/>
                    <a:latin typeface="Arial" panose="020B0604020202020204" pitchFamily="34" charset="0"/>
                    <a:ea typeface="Times New Roman" panose="02020603050405020304" pitchFamily="18" charset="0"/>
                    <a:cs typeface="Arial" panose="020B0604020202020204" pitchFamily="34" charset="0"/>
                  </a:rPr>
                  <a:t> </a:t>
                </a:r>
                <a:r>
                  <a:rPr lang="fr-FR" sz="2000" dirty="0" err="1">
                    <a:effectLst/>
                    <a:latin typeface="Arial" panose="020B0604020202020204" pitchFamily="34" charset="0"/>
                    <a:ea typeface="Times New Roman" panose="02020603050405020304" pitchFamily="18" charset="0"/>
                    <a:cs typeface="Arial" panose="020B0604020202020204" pitchFamily="34" charset="0"/>
                  </a:rPr>
                  <a:t>của</a:t>
                </a:r>
                <a:r>
                  <a:rPr lang="fr-FR" sz="2000" dirty="0">
                    <a:effectLst/>
                    <a:latin typeface="Arial" panose="020B0604020202020204" pitchFamily="34" charset="0"/>
                    <a:ea typeface="Times New Roman" panose="02020603050405020304" pitchFamily="18" charset="0"/>
                    <a:cs typeface="Arial" panose="020B0604020202020204" pitchFamily="34" charset="0"/>
                  </a:rPr>
                  <a:t> </a:t>
                </a:r>
                <a:r>
                  <a:rPr lang="fr-FR" sz="2000" dirty="0" err="1">
                    <a:effectLst/>
                    <a:latin typeface="Arial" panose="020B0604020202020204" pitchFamily="34" charset="0"/>
                    <a:ea typeface="Times New Roman" panose="02020603050405020304" pitchFamily="18" charset="0"/>
                    <a:cs typeface="Arial" panose="020B0604020202020204" pitchFamily="34" charset="0"/>
                  </a:rPr>
                  <a:t>khu</a:t>
                </a:r>
                <a:r>
                  <a:rPr lang="fr-FR" sz="2000" dirty="0">
                    <a:effectLst/>
                    <a:latin typeface="Arial" panose="020B0604020202020204" pitchFamily="34" charset="0"/>
                    <a:ea typeface="Times New Roman" panose="02020603050405020304" pitchFamily="18" charset="0"/>
                    <a:cs typeface="Arial" panose="020B0604020202020204" pitchFamily="34" charset="0"/>
                  </a:rPr>
                  <a:t> </a:t>
                </a:r>
                <a:r>
                  <a:rPr lang="fr-FR" sz="2000" dirty="0" err="1">
                    <a:effectLst/>
                    <a:latin typeface="Arial" panose="020B0604020202020204" pitchFamily="34" charset="0"/>
                    <a:ea typeface="Times New Roman" panose="02020603050405020304" pitchFamily="18" charset="0"/>
                    <a:cs typeface="Arial" panose="020B0604020202020204" pitchFamily="34" charset="0"/>
                  </a:rPr>
                  <a:t>vườn</a:t>
                </a:r>
                <a:r>
                  <a:rPr lang="fr-FR" sz="2000" dirty="0">
                    <a:effectLst/>
                    <a:latin typeface="Arial" panose="020B0604020202020204" pitchFamily="34" charset="0"/>
                    <a:ea typeface="Times New Roman" panose="02020603050405020304" pitchFamily="18" charset="0"/>
                    <a:cs typeface="Arial" panose="020B0604020202020204" pitchFamily="34" charset="0"/>
                  </a:rPr>
                  <a:t> (0 &lt; </a:t>
                </a:r>
                <a14:m>
                  <m:oMath xmlns:m="http://schemas.openxmlformats.org/officeDocument/2006/math">
                    <m:r>
                      <m:rPr>
                        <m:sty m:val="p"/>
                      </m:rPr>
                      <a:rPr lang="fr-FR" sz="2000" i="0">
                        <a:effectLst/>
                        <a:latin typeface="Cambria Math" panose="02040503050406030204" pitchFamily="18" charset="0"/>
                        <a:ea typeface="Times New Roman" panose="02020603050405020304" pitchFamily="18" charset="0"/>
                        <a:cs typeface="Times New Roman" panose="02020603050405020304" pitchFamily="18" charset="0"/>
                      </a:rPr>
                      <m:t>x</m:t>
                    </m:r>
                  </m:oMath>
                </a14:m>
                <a:r>
                  <a:rPr lang="fr-FR" sz="2000" dirty="0">
                    <a:effectLst/>
                    <a:latin typeface="Arial" panose="020B0604020202020204" pitchFamily="34" charset="0"/>
                    <a:ea typeface="Times New Roman" panose="02020603050405020304" pitchFamily="18" charset="0"/>
                    <a:cs typeface="Arial" panose="020B0604020202020204" pitchFamily="34" charset="0"/>
                  </a:rPr>
                  <a:t> &lt; 140).</a:t>
                </a:r>
                <a:endParaRPr lang="en-VN" sz="2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300"/>
                  </a:spcBef>
                  <a:spcAft>
                    <a:spcPts val="300"/>
                  </a:spcAft>
                </a:pPr>
                <a:r>
                  <a:rPr lang="fr-FR" sz="2000" dirty="0" err="1">
                    <a:effectLst/>
                    <a:latin typeface="Arial" panose="020B0604020202020204" pitchFamily="34" charset="0"/>
                    <a:ea typeface="Times New Roman" panose="02020603050405020304" pitchFamily="18" charset="0"/>
                    <a:cs typeface="Arial" panose="020B0604020202020204" pitchFamily="34" charset="0"/>
                  </a:rPr>
                  <a:t>Chiều</a:t>
                </a:r>
                <a:r>
                  <a:rPr lang="fr-FR" sz="2000" dirty="0">
                    <a:effectLst/>
                    <a:latin typeface="Arial" panose="020B0604020202020204" pitchFamily="34" charset="0"/>
                    <a:ea typeface="Times New Roman" panose="02020603050405020304" pitchFamily="18" charset="0"/>
                    <a:cs typeface="Arial" panose="020B0604020202020204" pitchFamily="34" charset="0"/>
                  </a:rPr>
                  <a:t> </a:t>
                </a:r>
                <a:r>
                  <a:rPr lang="fr-FR" sz="2000" dirty="0" err="1">
                    <a:effectLst/>
                    <a:latin typeface="Arial" panose="020B0604020202020204" pitchFamily="34" charset="0"/>
                    <a:ea typeface="Times New Roman" panose="02020603050405020304" pitchFamily="18" charset="0"/>
                    <a:cs typeface="Arial" panose="020B0604020202020204" pitchFamily="34" charset="0"/>
                  </a:rPr>
                  <a:t>rộng</a:t>
                </a:r>
                <a:r>
                  <a:rPr lang="fr-FR" sz="2000" dirty="0">
                    <a:effectLst/>
                    <a:latin typeface="Arial" panose="020B0604020202020204" pitchFamily="34" charset="0"/>
                    <a:ea typeface="Times New Roman" panose="02020603050405020304" pitchFamily="18" charset="0"/>
                    <a:cs typeface="Arial" panose="020B0604020202020204" pitchFamily="34" charset="0"/>
                  </a:rPr>
                  <a:t> </a:t>
                </a:r>
                <a:r>
                  <a:rPr lang="fr-FR" sz="2000" dirty="0" err="1">
                    <a:effectLst/>
                    <a:latin typeface="Arial" panose="020B0604020202020204" pitchFamily="34" charset="0"/>
                    <a:ea typeface="Times New Roman" panose="02020603050405020304" pitchFamily="18" charset="0"/>
                    <a:cs typeface="Arial" panose="020B0604020202020204" pitchFamily="34" charset="0"/>
                  </a:rPr>
                  <a:t>của</a:t>
                </a:r>
                <a:r>
                  <a:rPr lang="fr-FR" sz="2000" dirty="0">
                    <a:effectLst/>
                    <a:latin typeface="Arial" panose="020B0604020202020204" pitchFamily="34" charset="0"/>
                    <a:ea typeface="Times New Roman" panose="02020603050405020304" pitchFamily="18" charset="0"/>
                    <a:cs typeface="Arial" panose="020B0604020202020204" pitchFamily="34" charset="0"/>
                  </a:rPr>
                  <a:t> </a:t>
                </a:r>
                <a:r>
                  <a:rPr lang="fr-FR" sz="2000" dirty="0" err="1">
                    <a:effectLst/>
                    <a:latin typeface="Arial" panose="020B0604020202020204" pitchFamily="34" charset="0"/>
                    <a:ea typeface="Times New Roman" panose="02020603050405020304" pitchFamily="18" charset="0"/>
                    <a:cs typeface="Arial" panose="020B0604020202020204" pitchFamily="34" charset="0"/>
                  </a:rPr>
                  <a:t>khu</a:t>
                </a:r>
                <a:r>
                  <a:rPr lang="fr-FR" sz="2000" dirty="0">
                    <a:effectLst/>
                    <a:latin typeface="Arial" panose="020B0604020202020204" pitchFamily="34" charset="0"/>
                    <a:ea typeface="Times New Roman" panose="02020603050405020304" pitchFamily="18" charset="0"/>
                    <a:cs typeface="Arial" panose="020B0604020202020204" pitchFamily="34" charset="0"/>
                  </a:rPr>
                  <a:t> </a:t>
                </a:r>
                <a:r>
                  <a:rPr lang="fr-FR" sz="2000" dirty="0" err="1">
                    <a:effectLst/>
                    <a:latin typeface="Arial" panose="020B0604020202020204" pitchFamily="34" charset="0"/>
                    <a:ea typeface="Times New Roman" panose="02020603050405020304" pitchFamily="18" charset="0"/>
                    <a:cs typeface="Arial" panose="020B0604020202020204" pitchFamily="34" charset="0"/>
                  </a:rPr>
                  <a:t>vườn</a:t>
                </a:r>
                <a:r>
                  <a:rPr lang="fr-FR" sz="2000" dirty="0">
                    <a:effectLst/>
                    <a:latin typeface="Arial" panose="020B0604020202020204" pitchFamily="34" charset="0"/>
                    <a:ea typeface="Times New Roman" panose="02020603050405020304" pitchFamily="18" charset="0"/>
                    <a:cs typeface="Arial" panose="020B0604020202020204" pitchFamily="34" charset="0"/>
                  </a:rPr>
                  <a:t> là </a:t>
                </a:r>
                <a14:m>
                  <m:oMath xmlns:m="http://schemas.openxmlformats.org/officeDocument/2006/math">
                    <m:r>
                      <a:rPr lang="fr-FR" sz="2000" i="0">
                        <a:effectLst/>
                        <a:latin typeface="Cambria Math" panose="02040503050406030204" pitchFamily="18" charset="0"/>
                        <a:ea typeface="Times New Roman" panose="02020603050405020304" pitchFamily="18" charset="0"/>
                        <a:cs typeface="Times New Roman" panose="02020603050405020304" pitchFamily="18" charset="0"/>
                      </a:rPr>
                      <m:t>140</m:t>
                    </m:r>
                    <m:r>
                      <a:rPr lang="fr-FR" sz="2000" i="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fr-FR" sz="2000" i="0">
                        <a:effectLst/>
                        <a:latin typeface="Cambria Math" panose="02040503050406030204" pitchFamily="18" charset="0"/>
                        <a:ea typeface="Times New Roman" panose="02020603050405020304" pitchFamily="18" charset="0"/>
                        <a:cs typeface="Times New Roman" panose="02020603050405020304" pitchFamily="18" charset="0"/>
                      </a:rPr>
                      <m:t>x</m:t>
                    </m:r>
                  </m:oMath>
                </a14:m>
                <a:r>
                  <a:rPr lang="fr-FR" sz="2000" dirty="0">
                    <a:effectLst/>
                    <a:latin typeface="Arial" panose="020B0604020202020204" pitchFamily="34" charset="0"/>
                    <a:ea typeface="Times New Roman" panose="02020603050405020304" pitchFamily="18" charset="0"/>
                    <a:cs typeface="Arial" panose="020B0604020202020204" pitchFamily="34" charset="0"/>
                  </a:rPr>
                  <a:t> (m).</a:t>
                </a:r>
                <a:endParaRPr lang="en-VN" sz="2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300"/>
                  </a:spcBef>
                  <a:spcAft>
                    <a:spcPts val="300"/>
                  </a:spcAft>
                </a:pPr>
                <a:r>
                  <a:rPr lang="fr-FR" sz="2000" dirty="0" err="1">
                    <a:effectLst/>
                    <a:latin typeface="Arial" panose="020B0604020202020204" pitchFamily="34" charset="0"/>
                    <a:ea typeface="Times New Roman" panose="02020603050405020304" pitchFamily="18" charset="0"/>
                    <a:cs typeface="Arial" panose="020B0604020202020204" pitchFamily="34" charset="0"/>
                  </a:rPr>
                  <a:t>Chiều</a:t>
                </a:r>
                <a:r>
                  <a:rPr lang="fr-FR" sz="2000" dirty="0">
                    <a:effectLst/>
                    <a:latin typeface="Arial" panose="020B0604020202020204" pitchFamily="34" charset="0"/>
                    <a:ea typeface="Times New Roman" panose="02020603050405020304" pitchFamily="18" charset="0"/>
                    <a:cs typeface="Arial" panose="020B0604020202020204" pitchFamily="34" charset="0"/>
                  </a:rPr>
                  <a:t> </a:t>
                </a:r>
                <a:r>
                  <a:rPr lang="fr-FR" sz="2000" dirty="0" err="1">
                    <a:effectLst/>
                    <a:latin typeface="Arial" panose="020B0604020202020204" pitchFamily="34" charset="0"/>
                    <a:ea typeface="Times New Roman" panose="02020603050405020304" pitchFamily="18" charset="0"/>
                    <a:cs typeface="Arial" panose="020B0604020202020204" pitchFamily="34" charset="0"/>
                  </a:rPr>
                  <a:t>dài</a:t>
                </a:r>
                <a:r>
                  <a:rPr lang="fr-FR" sz="2000" dirty="0">
                    <a:effectLst/>
                    <a:latin typeface="Arial" panose="020B0604020202020204" pitchFamily="34" charset="0"/>
                    <a:ea typeface="Times New Roman" panose="02020603050405020304" pitchFamily="18" charset="0"/>
                    <a:cs typeface="Arial" panose="020B0604020202020204" pitchFamily="34" charset="0"/>
                  </a:rPr>
                  <a:t> </a:t>
                </a:r>
                <a:r>
                  <a:rPr lang="fr-FR" sz="2000" dirty="0" err="1">
                    <a:effectLst/>
                    <a:latin typeface="Arial" panose="020B0604020202020204" pitchFamily="34" charset="0"/>
                    <a:ea typeface="Times New Roman" panose="02020603050405020304" pitchFamily="18" charset="0"/>
                    <a:cs typeface="Arial" panose="020B0604020202020204" pitchFamily="34" charset="0"/>
                  </a:rPr>
                  <a:t>phần</a:t>
                </a:r>
                <a:r>
                  <a:rPr lang="fr-FR" sz="2000" dirty="0">
                    <a:effectLst/>
                    <a:latin typeface="Arial" panose="020B0604020202020204" pitchFamily="34" charset="0"/>
                    <a:ea typeface="Times New Roman" panose="02020603050405020304" pitchFamily="18" charset="0"/>
                    <a:cs typeface="Arial" panose="020B0604020202020204" pitchFamily="34" charset="0"/>
                  </a:rPr>
                  <a:t> </a:t>
                </a:r>
                <a:r>
                  <a:rPr lang="fr-FR" sz="2000" dirty="0" err="1">
                    <a:effectLst/>
                    <a:latin typeface="Arial" panose="020B0604020202020204" pitchFamily="34" charset="0"/>
                    <a:ea typeface="Times New Roman" panose="02020603050405020304" pitchFamily="18" charset="0"/>
                    <a:cs typeface="Arial" panose="020B0604020202020204" pitchFamily="34" charset="0"/>
                  </a:rPr>
                  <a:t>đất</a:t>
                </a:r>
                <a:r>
                  <a:rPr lang="fr-FR" sz="2000" dirty="0">
                    <a:effectLst/>
                    <a:latin typeface="Arial" panose="020B0604020202020204" pitchFamily="34" charset="0"/>
                    <a:ea typeface="Times New Roman" panose="02020603050405020304" pitchFamily="18" charset="0"/>
                    <a:cs typeface="Arial" panose="020B0604020202020204" pitchFamily="34" charset="0"/>
                  </a:rPr>
                  <a:t> </a:t>
                </a:r>
                <a:r>
                  <a:rPr lang="fr-FR" sz="2000" dirty="0" err="1">
                    <a:effectLst/>
                    <a:latin typeface="Arial" panose="020B0604020202020204" pitchFamily="34" charset="0"/>
                    <a:ea typeface="Times New Roman" panose="02020603050405020304" pitchFamily="18" charset="0"/>
                    <a:cs typeface="Arial" panose="020B0604020202020204" pitchFamily="34" charset="0"/>
                  </a:rPr>
                  <a:t>trồng</a:t>
                </a:r>
                <a:r>
                  <a:rPr lang="fr-FR" sz="2000" dirty="0">
                    <a:effectLst/>
                    <a:latin typeface="Arial" panose="020B0604020202020204" pitchFamily="34" charset="0"/>
                    <a:ea typeface="Times New Roman" panose="02020603050405020304" pitchFamily="18" charset="0"/>
                    <a:cs typeface="Arial" panose="020B0604020202020204" pitchFamily="34" charset="0"/>
                  </a:rPr>
                  <a:t> </a:t>
                </a:r>
                <a:r>
                  <a:rPr lang="fr-FR" sz="2000" dirty="0" err="1">
                    <a:effectLst/>
                    <a:latin typeface="Arial" panose="020B0604020202020204" pitchFamily="34" charset="0"/>
                    <a:ea typeface="Times New Roman" panose="02020603050405020304" pitchFamily="18" charset="0"/>
                    <a:cs typeface="Arial" panose="020B0604020202020204" pitchFamily="34" charset="0"/>
                  </a:rPr>
                  <a:t>rau</a:t>
                </a:r>
                <a:r>
                  <a:rPr lang="fr-FR" sz="2000" dirty="0">
                    <a:effectLst/>
                    <a:latin typeface="Arial" panose="020B0604020202020204" pitchFamily="34" charset="0"/>
                    <a:ea typeface="Times New Roman" panose="02020603050405020304" pitchFamily="18" charset="0"/>
                    <a:cs typeface="Arial" panose="020B0604020202020204" pitchFamily="34" charset="0"/>
                  </a:rPr>
                  <a:t> là </a:t>
                </a:r>
                <a14:m>
                  <m:oMath xmlns:m="http://schemas.openxmlformats.org/officeDocument/2006/math">
                    <m:r>
                      <m:rPr>
                        <m:sty m:val="p"/>
                      </m:rPr>
                      <a:rPr lang="fr-FR" sz="2000" i="0">
                        <a:effectLst/>
                        <a:latin typeface="Cambria Math" panose="02040503050406030204" pitchFamily="18" charset="0"/>
                        <a:ea typeface="Times New Roman" panose="02020603050405020304" pitchFamily="18" charset="0"/>
                        <a:cs typeface="Times New Roman" panose="02020603050405020304" pitchFamily="18" charset="0"/>
                      </a:rPr>
                      <m:t>x</m:t>
                    </m:r>
                    <m:r>
                      <a:rPr lang="fr-FR" sz="2000" i="0">
                        <a:effectLst/>
                        <a:latin typeface="Cambria Math" panose="02040503050406030204" pitchFamily="18" charset="0"/>
                        <a:ea typeface="Times New Roman" panose="02020603050405020304" pitchFamily="18" charset="0"/>
                        <a:cs typeface="Times New Roman" panose="02020603050405020304" pitchFamily="18" charset="0"/>
                      </a:rPr>
                      <m:t>−</m:t>
                    </m:r>
                    <m:r>
                      <a:rPr lang="fr-FR" sz="2000" i="0">
                        <a:effectLst/>
                        <a:latin typeface="Cambria Math" panose="02040503050406030204" pitchFamily="18" charset="0"/>
                        <a:ea typeface="Times New Roman" panose="02020603050405020304" pitchFamily="18" charset="0"/>
                        <a:cs typeface="Times New Roman" panose="02020603050405020304" pitchFamily="18" charset="0"/>
                      </a:rPr>
                      <m:t>4</m:t>
                    </m:r>
                  </m:oMath>
                </a14:m>
                <a:r>
                  <a:rPr lang="fr-FR" sz="2000" dirty="0">
                    <a:effectLst/>
                    <a:latin typeface="Arial" panose="020B0604020202020204" pitchFamily="34" charset="0"/>
                    <a:ea typeface="Times New Roman" panose="02020603050405020304" pitchFamily="18" charset="0"/>
                    <a:cs typeface="Arial" panose="020B0604020202020204" pitchFamily="34" charset="0"/>
                  </a:rPr>
                  <a:t> (m).</a:t>
                </a:r>
                <a:endParaRPr lang="en-VN" sz="2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300"/>
                  </a:spcBef>
                  <a:spcAft>
                    <a:spcPts val="300"/>
                  </a:spcAft>
                </a:pPr>
                <a:r>
                  <a:rPr lang="fr-FR" sz="2000" dirty="0" err="1">
                    <a:effectLst/>
                    <a:latin typeface="Arial" panose="020B0604020202020204" pitchFamily="34" charset="0"/>
                    <a:ea typeface="Times New Roman" panose="02020603050405020304" pitchFamily="18" charset="0"/>
                    <a:cs typeface="Arial" panose="020B0604020202020204" pitchFamily="34" charset="0"/>
                  </a:rPr>
                  <a:t>Chiều</a:t>
                </a:r>
                <a:r>
                  <a:rPr lang="fr-FR" sz="2000" dirty="0">
                    <a:effectLst/>
                    <a:latin typeface="Arial" panose="020B0604020202020204" pitchFamily="34" charset="0"/>
                    <a:ea typeface="Times New Roman" panose="02020603050405020304" pitchFamily="18" charset="0"/>
                    <a:cs typeface="Arial" panose="020B0604020202020204" pitchFamily="34" charset="0"/>
                  </a:rPr>
                  <a:t> </a:t>
                </a:r>
                <a:r>
                  <a:rPr lang="fr-FR" sz="2000" dirty="0" err="1">
                    <a:effectLst/>
                    <a:latin typeface="Arial" panose="020B0604020202020204" pitchFamily="34" charset="0"/>
                    <a:ea typeface="Times New Roman" panose="02020603050405020304" pitchFamily="18" charset="0"/>
                    <a:cs typeface="Arial" panose="020B0604020202020204" pitchFamily="34" charset="0"/>
                  </a:rPr>
                  <a:t>rộng</a:t>
                </a:r>
                <a:r>
                  <a:rPr lang="fr-FR" sz="2000" dirty="0">
                    <a:effectLst/>
                    <a:latin typeface="Arial" panose="020B0604020202020204" pitchFamily="34" charset="0"/>
                    <a:ea typeface="Times New Roman" panose="02020603050405020304" pitchFamily="18" charset="0"/>
                    <a:cs typeface="Arial" panose="020B0604020202020204" pitchFamily="34" charset="0"/>
                  </a:rPr>
                  <a:t> </a:t>
                </a:r>
                <a:r>
                  <a:rPr lang="fr-FR" sz="2000" dirty="0" err="1">
                    <a:effectLst/>
                    <a:latin typeface="Arial" panose="020B0604020202020204" pitchFamily="34" charset="0"/>
                    <a:ea typeface="Times New Roman" panose="02020603050405020304" pitchFamily="18" charset="0"/>
                    <a:cs typeface="Arial" panose="020B0604020202020204" pitchFamily="34" charset="0"/>
                  </a:rPr>
                  <a:t>phần</a:t>
                </a:r>
                <a:r>
                  <a:rPr lang="fr-FR" sz="2000" dirty="0">
                    <a:effectLst/>
                    <a:latin typeface="Arial" panose="020B0604020202020204" pitchFamily="34" charset="0"/>
                    <a:ea typeface="Times New Roman" panose="02020603050405020304" pitchFamily="18" charset="0"/>
                    <a:cs typeface="Arial" panose="020B0604020202020204" pitchFamily="34" charset="0"/>
                  </a:rPr>
                  <a:t> </a:t>
                </a:r>
                <a:r>
                  <a:rPr lang="fr-FR" sz="2000" dirty="0" err="1">
                    <a:effectLst/>
                    <a:latin typeface="Arial" panose="020B0604020202020204" pitchFamily="34" charset="0"/>
                    <a:ea typeface="Times New Roman" panose="02020603050405020304" pitchFamily="18" charset="0"/>
                    <a:cs typeface="Arial" panose="020B0604020202020204" pitchFamily="34" charset="0"/>
                  </a:rPr>
                  <a:t>đất</a:t>
                </a:r>
                <a:r>
                  <a:rPr lang="fr-FR" sz="2000" dirty="0">
                    <a:effectLst/>
                    <a:latin typeface="Arial" panose="020B0604020202020204" pitchFamily="34" charset="0"/>
                    <a:ea typeface="Times New Roman" panose="02020603050405020304" pitchFamily="18" charset="0"/>
                    <a:cs typeface="Arial" panose="020B0604020202020204" pitchFamily="34" charset="0"/>
                  </a:rPr>
                  <a:t> </a:t>
                </a:r>
                <a:r>
                  <a:rPr lang="fr-FR" sz="2000" dirty="0" err="1">
                    <a:effectLst/>
                    <a:latin typeface="Arial" panose="020B0604020202020204" pitchFamily="34" charset="0"/>
                    <a:ea typeface="Times New Roman" panose="02020603050405020304" pitchFamily="18" charset="0"/>
                    <a:cs typeface="Arial" panose="020B0604020202020204" pitchFamily="34" charset="0"/>
                  </a:rPr>
                  <a:t>trồng</a:t>
                </a:r>
                <a:r>
                  <a:rPr lang="fr-FR" sz="2000" dirty="0">
                    <a:effectLst/>
                    <a:latin typeface="Arial" panose="020B0604020202020204" pitchFamily="34" charset="0"/>
                    <a:ea typeface="Times New Roman" panose="02020603050405020304" pitchFamily="18" charset="0"/>
                    <a:cs typeface="Arial" panose="020B0604020202020204" pitchFamily="34" charset="0"/>
                  </a:rPr>
                  <a:t> </a:t>
                </a:r>
                <a:r>
                  <a:rPr lang="fr-FR" sz="2000" dirty="0" err="1">
                    <a:effectLst/>
                    <a:latin typeface="Arial" panose="020B0604020202020204" pitchFamily="34" charset="0"/>
                    <a:ea typeface="Times New Roman" panose="02020603050405020304" pitchFamily="18" charset="0"/>
                    <a:cs typeface="Arial" panose="020B0604020202020204" pitchFamily="34" charset="0"/>
                  </a:rPr>
                  <a:t>rau</a:t>
                </a:r>
                <a:r>
                  <a:rPr lang="fr-FR" sz="2000" dirty="0">
                    <a:effectLst/>
                    <a:latin typeface="Arial" panose="020B0604020202020204" pitchFamily="34" charset="0"/>
                    <a:ea typeface="Times New Roman" panose="02020603050405020304" pitchFamily="18" charset="0"/>
                    <a:cs typeface="Arial" panose="020B0604020202020204" pitchFamily="34" charset="0"/>
                  </a:rPr>
                  <a:t> là </a:t>
                </a:r>
                <a14:m>
                  <m:oMath xmlns:m="http://schemas.openxmlformats.org/officeDocument/2006/math">
                    <m:r>
                      <a:rPr lang="fr-FR" sz="2000" i="0">
                        <a:effectLst/>
                        <a:latin typeface="Cambria Math" panose="02040503050406030204" pitchFamily="18" charset="0"/>
                        <a:ea typeface="Times New Roman" panose="02020603050405020304" pitchFamily="18" charset="0"/>
                        <a:cs typeface="Times New Roman" panose="02020603050405020304" pitchFamily="18" charset="0"/>
                      </a:rPr>
                      <m:t>140</m:t>
                    </m:r>
                    <m:r>
                      <a:rPr lang="fr-FR" sz="2000" i="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fr-FR" sz="2000" i="0">
                        <a:effectLst/>
                        <a:latin typeface="Cambria Math" panose="02040503050406030204" pitchFamily="18" charset="0"/>
                        <a:ea typeface="Times New Roman" panose="02020603050405020304" pitchFamily="18" charset="0"/>
                        <a:cs typeface="Times New Roman" panose="02020603050405020304" pitchFamily="18" charset="0"/>
                      </a:rPr>
                      <m:t>x</m:t>
                    </m:r>
                    <m:r>
                      <a:rPr lang="fr-FR" sz="2000" i="0">
                        <a:effectLst/>
                        <a:latin typeface="Cambria Math" panose="02040503050406030204" pitchFamily="18" charset="0"/>
                        <a:ea typeface="Times New Roman" panose="02020603050405020304" pitchFamily="18" charset="0"/>
                        <a:cs typeface="Times New Roman" panose="02020603050405020304" pitchFamily="18" charset="0"/>
                      </a:rPr>
                      <m:t>−</m:t>
                    </m:r>
                    <m:r>
                      <a:rPr lang="fr-FR" sz="2000" i="0">
                        <a:effectLst/>
                        <a:latin typeface="Cambria Math" panose="02040503050406030204" pitchFamily="18" charset="0"/>
                        <a:ea typeface="Times New Roman" panose="02020603050405020304" pitchFamily="18" charset="0"/>
                        <a:cs typeface="Times New Roman" panose="02020603050405020304" pitchFamily="18" charset="0"/>
                      </a:rPr>
                      <m:t>4</m:t>
                    </m:r>
                    <m:r>
                      <a:rPr lang="fr-FR" sz="2000" i="0">
                        <a:effectLst/>
                        <a:latin typeface="Cambria Math" panose="02040503050406030204" pitchFamily="18" charset="0"/>
                        <a:ea typeface="Times New Roman" panose="02020603050405020304" pitchFamily="18" charset="0"/>
                        <a:cs typeface="Times New Roman" panose="02020603050405020304" pitchFamily="18" charset="0"/>
                      </a:rPr>
                      <m:t>=</m:t>
                    </m:r>
                    <m:r>
                      <a:rPr lang="fr-FR" sz="2000" i="0">
                        <a:effectLst/>
                        <a:latin typeface="Cambria Math" panose="02040503050406030204" pitchFamily="18" charset="0"/>
                        <a:ea typeface="Times New Roman" panose="02020603050405020304" pitchFamily="18" charset="0"/>
                        <a:cs typeface="Times New Roman" panose="02020603050405020304" pitchFamily="18" charset="0"/>
                      </a:rPr>
                      <m:t>136</m:t>
                    </m:r>
                    <m:r>
                      <a:rPr lang="fr-FR" sz="2000" i="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fr-FR" sz="2000" i="0">
                        <a:effectLst/>
                        <a:latin typeface="Cambria Math" panose="02040503050406030204" pitchFamily="18" charset="0"/>
                        <a:ea typeface="Times New Roman" panose="02020603050405020304" pitchFamily="18" charset="0"/>
                        <a:cs typeface="Times New Roman" panose="02020603050405020304" pitchFamily="18" charset="0"/>
                      </a:rPr>
                      <m:t>x</m:t>
                    </m:r>
                  </m:oMath>
                </a14:m>
                <a:r>
                  <a:rPr lang="fr-FR" sz="2000" dirty="0">
                    <a:effectLst/>
                    <a:latin typeface="Arial" panose="020B0604020202020204" pitchFamily="34" charset="0"/>
                    <a:ea typeface="Times New Roman" panose="02020603050405020304" pitchFamily="18" charset="0"/>
                    <a:cs typeface="Arial" panose="020B0604020202020204" pitchFamily="34" charset="0"/>
                  </a:rPr>
                  <a:t> (</a:t>
                </a:r>
                <a:r>
                  <a:rPr lang="fr-FR" sz="2000">
                    <a:effectLst/>
                    <a:latin typeface="Arial" panose="020B0604020202020204" pitchFamily="34" charset="0"/>
                    <a:ea typeface="Times New Roman" panose="02020603050405020304" pitchFamily="18" charset="0"/>
                    <a:cs typeface="Arial" panose="020B0604020202020204" pitchFamily="34" charset="0"/>
                  </a:rPr>
                  <a:t>m).</a:t>
                </a:r>
              </a:p>
              <a:p>
                <a:pPr lvl="0" algn="just">
                  <a:lnSpc>
                    <a:spcPct val="150000"/>
                  </a:lnSpc>
                  <a:spcBef>
                    <a:spcPts val="300"/>
                  </a:spcBef>
                  <a:spcAft>
                    <a:spcPts val="300"/>
                  </a:spcAft>
                </a:pPr>
                <a:r>
                  <a:rPr lang="fr-FR" sz="2000" dirty="0">
                    <a:latin typeface="Arial" panose="020B0604020202020204" pitchFamily="34" charset="0"/>
                    <a:ea typeface="Times New Roman" panose="02020603050405020304" pitchFamily="18" charset="0"/>
                    <a:cs typeface="Arial" panose="020B0604020202020204" pitchFamily="34" charset="0"/>
                  </a:rPr>
                  <a:t>Ta </a:t>
                </a:r>
                <a:r>
                  <a:rPr lang="fr-FR" sz="2000" dirty="0" err="1">
                    <a:latin typeface="Arial" panose="020B0604020202020204" pitchFamily="34" charset="0"/>
                    <a:ea typeface="Times New Roman" panose="02020603050405020304" pitchFamily="18" charset="0"/>
                    <a:cs typeface="Arial" panose="020B0604020202020204" pitchFamily="34" charset="0"/>
                  </a:rPr>
                  <a:t>có</a:t>
                </a:r>
                <a:r>
                  <a:rPr lang="fr-FR" sz="2000" dirty="0">
                    <a:latin typeface="Arial" panose="020B0604020202020204" pitchFamily="34" charset="0"/>
                    <a:ea typeface="Times New Roman" panose="02020603050405020304" pitchFamily="18" charset="0"/>
                    <a:cs typeface="Arial" panose="020B0604020202020204" pitchFamily="34" charset="0"/>
                  </a:rPr>
                  <a:t> </a:t>
                </a:r>
                <a:r>
                  <a:rPr lang="fr-FR" sz="2000" dirty="0" err="1">
                    <a:latin typeface="Arial" panose="020B0604020202020204" pitchFamily="34" charset="0"/>
                    <a:ea typeface="Times New Roman" panose="02020603050405020304" pitchFamily="18" charset="0"/>
                    <a:cs typeface="Arial" panose="020B0604020202020204" pitchFamily="34" charset="0"/>
                  </a:rPr>
                  <a:t>phương</a:t>
                </a:r>
                <a:r>
                  <a:rPr lang="fr-FR" sz="2000" dirty="0">
                    <a:latin typeface="Arial" panose="020B0604020202020204" pitchFamily="34" charset="0"/>
                    <a:ea typeface="Times New Roman" panose="02020603050405020304" pitchFamily="18" charset="0"/>
                    <a:cs typeface="Arial" panose="020B0604020202020204" pitchFamily="34" charset="0"/>
                  </a:rPr>
                  <a:t> </a:t>
                </a:r>
                <a:r>
                  <a:rPr lang="fr-FR" sz="2000" err="1">
                    <a:latin typeface="Arial" panose="020B0604020202020204" pitchFamily="34" charset="0"/>
                    <a:ea typeface="Times New Roman" panose="02020603050405020304" pitchFamily="18" charset="0"/>
                    <a:cs typeface="Arial" panose="020B0604020202020204" pitchFamily="34" charset="0"/>
                  </a:rPr>
                  <a:t>trình</a:t>
                </a:r>
                <a:r>
                  <a:rPr lang="fr-FR" sz="2000">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d>
                      <m:dPr>
                        <m:ctrlPr>
                          <a:rPr lang="en-VN" sz="2000" i="1">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fr-FR" sz="2000">
                            <a:latin typeface="Cambria Math" panose="02040503050406030204" pitchFamily="18" charset="0"/>
                            <a:ea typeface="Times New Roman" panose="02020603050405020304" pitchFamily="18" charset="0"/>
                            <a:cs typeface="Times New Roman" panose="02020603050405020304" pitchFamily="18" charset="0"/>
                          </a:rPr>
                          <m:t>x</m:t>
                        </m:r>
                        <m:r>
                          <a:rPr lang="fr-FR" sz="2000">
                            <a:latin typeface="Cambria Math" panose="02040503050406030204" pitchFamily="18" charset="0"/>
                            <a:ea typeface="Times New Roman" panose="02020603050405020304" pitchFamily="18" charset="0"/>
                            <a:cs typeface="Times New Roman" panose="02020603050405020304" pitchFamily="18" charset="0"/>
                          </a:rPr>
                          <m:t>−</m:t>
                        </m:r>
                        <m:r>
                          <a:rPr lang="fr-FR" sz="2000">
                            <a:latin typeface="Cambria Math" panose="02040503050406030204" pitchFamily="18" charset="0"/>
                            <a:ea typeface="Times New Roman" panose="02020603050405020304" pitchFamily="18" charset="0"/>
                            <a:cs typeface="Times New Roman" panose="02020603050405020304" pitchFamily="18" charset="0"/>
                          </a:rPr>
                          <m:t>4</m:t>
                        </m:r>
                      </m:e>
                    </m:d>
                    <m:d>
                      <m:dPr>
                        <m:ctrlPr>
                          <a:rPr lang="en-VN" sz="2000" i="1">
                            <a:latin typeface="Cambria Math" panose="02040503050406030204" pitchFamily="18" charset="0"/>
                            <a:ea typeface="Times New Roman" panose="02020603050405020304" pitchFamily="18" charset="0"/>
                            <a:cs typeface="Times New Roman" panose="02020603050405020304" pitchFamily="18" charset="0"/>
                          </a:rPr>
                        </m:ctrlPr>
                      </m:dPr>
                      <m:e>
                        <m:r>
                          <a:rPr lang="fr-FR" sz="2000">
                            <a:latin typeface="Cambria Math" panose="02040503050406030204" pitchFamily="18" charset="0"/>
                            <a:ea typeface="Times New Roman" panose="02020603050405020304" pitchFamily="18" charset="0"/>
                            <a:cs typeface="Times New Roman" panose="02020603050405020304" pitchFamily="18" charset="0"/>
                          </a:rPr>
                          <m:t>136</m:t>
                        </m:r>
                        <m:r>
                          <a:rPr lang="fr-FR" sz="2000">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fr-FR" sz="2000">
                            <a:latin typeface="Cambria Math" panose="02040503050406030204" pitchFamily="18" charset="0"/>
                            <a:ea typeface="Times New Roman" panose="02020603050405020304" pitchFamily="18" charset="0"/>
                            <a:cs typeface="Times New Roman" panose="02020603050405020304" pitchFamily="18" charset="0"/>
                          </a:rPr>
                          <m:t>x</m:t>
                        </m:r>
                      </m:e>
                    </m:d>
                    <m:r>
                      <a:rPr lang="fr-FR" sz="2000">
                        <a:latin typeface="Cambria Math" panose="02040503050406030204" pitchFamily="18" charset="0"/>
                        <a:ea typeface="Times New Roman" panose="02020603050405020304" pitchFamily="18" charset="0"/>
                        <a:cs typeface="Times New Roman" panose="02020603050405020304" pitchFamily="18" charset="0"/>
                      </a:rPr>
                      <m:t>=</m:t>
                    </m:r>
                    <m:r>
                      <a:rPr lang="fr-FR" sz="2000">
                        <a:latin typeface="Cambria Math" panose="02040503050406030204" pitchFamily="18" charset="0"/>
                        <a:ea typeface="Times New Roman" panose="02020603050405020304" pitchFamily="18" charset="0"/>
                        <a:cs typeface="Times New Roman" panose="02020603050405020304" pitchFamily="18" charset="0"/>
                      </a:rPr>
                      <m:t>4</m:t>
                    </m:r>
                    <m:r>
                      <a:rPr lang="en-US" sz="2000">
                        <a:latin typeface="Cambria Math" panose="02040503050406030204" pitchFamily="18" charset="0"/>
                        <a:ea typeface="Times New Roman" panose="02020603050405020304" pitchFamily="18" charset="0"/>
                        <a:cs typeface="Times New Roman" panose="02020603050405020304" pitchFamily="18" charset="0"/>
                      </a:rPr>
                      <m:t> </m:t>
                    </m:r>
                    <m:r>
                      <a:rPr lang="fr-FR" sz="2000">
                        <a:latin typeface="Cambria Math" panose="02040503050406030204" pitchFamily="18" charset="0"/>
                        <a:ea typeface="Times New Roman" panose="02020603050405020304" pitchFamily="18" charset="0"/>
                        <a:cs typeface="Times New Roman" panose="02020603050405020304" pitchFamily="18" charset="0"/>
                      </a:rPr>
                      <m:t>256</m:t>
                    </m:r>
                  </m:oMath>
                </a14:m>
                <a:endParaRPr lang="en-VN" sz="2000" dirty="0">
                  <a:latin typeface="Arial" panose="020B0604020202020204" pitchFamily="34" charset="0"/>
                  <a:ea typeface="Calibri" panose="020F0502020204030204" pitchFamily="34" charset="0"/>
                  <a:cs typeface="Arial" panose="020B0604020202020204" pitchFamily="34" charset="0"/>
                </a:endParaRPr>
              </a:p>
              <a:p>
                <a:pPr lvl="0" algn="just">
                  <a:lnSpc>
                    <a:spcPct val="150000"/>
                  </a:lnSpc>
                  <a:spcBef>
                    <a:spcPts val="300"/>
                  </a:spcBef>
                  <a:spcAft>
                    <a:spcPts val="300"/>
                  </a:spcAft>
                </a:pPr>
                <a:r>
                  <a:rPr lang="fr-FR" sz="2000" dirty="0" err="1">
                    <a:latin typeface="Arial" panose="020B0604020202020204" pitchFamily="34" charset="0"/>
                    <a:ea typeface="Times New Roman" panose="02020603050405020304" pitchFamily="18" charset="0"/>
                    <a:cs typeface="Arial" panose="020B0604020202020204" pitchFamily="34" charset="0"/>
                  </a:rPr>
                  <a:t>Biến</a:t>
                </a:r>
                <a:r>
                  <a:rPr lang="fr-FR" sz="2000" dirty="0">
                    <a:latin typeface="Arial" panose="020B0604020202020204" pitchFamily="34" charset="0"/>
                    <a:ea typeface="Times New Roman" panose="02020603050405020304" pitchFamily="18" charset="0"/>
                    <a:cs typeface="Arial" panose="020B0604020202020204" pitchFamily="34" charset="0"/>
                  </a:rPr>
                  <a:t> </a:t>
                </a:r>
                <a:r>
                  <a:rPr lang="fr-FR" sz="2000" dirty="0" err="1">
                    <a:latin typeface="Arial" panose="020B0604020202020204" pitchFamily="34" charset="0"/>
                    <a:ea typeface="Times New Roman" panose="02020603050405020304" pitchFamily="18" charset="0"/>
                    <a:cs typeface="Arial" panose="020B0604020202020204" pitchFamily="34" charset="0"/>
                  </a:rPr>
                  <a:t>đổi</a:t>
                </a:r>
                <a:r>
                  <a:rPr lang="fr-FR" sz="2000" dirty="0">
                    <a:latin typeface="Arial" panose="020B0604020202020204" pitchFamily="34" charset="0"/>
                    <a:ea typeface="Times New Roman" panose="02020603050405020304" pitchFamily="18" charset="0"/>
                    <a:cs typeface="Arial" panose="020B0604020202020204" pitchFamily="34" charset="0"/>
                  </a:rPr>
                  <a:t> </a:t>
                </a:r>
                <a:r>
                  <a:rPr lang="fr-FR" sz="2000" dirty="0" err="1">
                    <a:latin typeface="Arial" panose="020B0604020202020204" pitchFamily="34" charset="0"/>
                    <a:ea typeface="Times New Roman" panose="02020603050405020304" pitchFamily="18" charset="0"/>
                    <a:cs typeface="Arial" panose="020B0604020202020204" pitchFamily="34" charset="0"/>
                  </a:rPr>
                  <a:t>phương</a:t>
                </a:r>
                <a:r>
                  <a:rPr lang="fr-FR" sz="2000" dirty="0">
                    <a:latin typeface="Arial" panose="020B0604020202020204" pitchFamily="34" charset="0"/>
                    <a:ea typeface="Times New Roman" panose="02020603050405020304" pitchFamily="18" charset="0"/>
                    <a:cs typeface="Arial" panose="020B0604020202020204" pitchFamily="34" charset="0"/>
                  </a:rPr>
                  <a:t> </a:t>
                </a:r>
                <a:r>
                  <a:rPr lang="fr-FR" sz="2000" dirty="0" err="1">
                    <a:latin typeface="Arial" panose="020B0604020202020204" pitchFamily="34" charset="0"/>
                    <a:ea typeface="Times New Roman" panose="02020603050405020304" pitchFamily="18" charset="0"/>
                    <a:cs typeface="Arial" panose="020B0604020202020204" pitchFamily="34" charset="0"/>
                  </a:rPr>
                  <a:t>trình</a:t>
                </a:r>
                <a:r>
                  <a:rPr lang="fr-FR" sz="2000" dirty="0">
                    <a:latin typeface="Arial" panose="020B0604020202020204" pitchFamily="34" charset="0"/>
                    <a:ea typeface="Times New Roman" panose="02020603050405020304" pitchFamily="18" charset="0"/>
                    <a:cs typeface="Arial" panose="020B0604020202020204" pitchFamily="34" charset="0"/>
                  </a:rPr>
                  <a:t> </a:t>
                </a:r>
                <a:r>
                  <a:rPr lang="fr-FR" sz="2000" dirty="0" err="1">
                    <a:latin typeface="Arial" panose="020B0604020202020204" pitchFamily="34" charset="0"/>
                    <a:ea typeface="Times New Roman" panose="02020603050405020304" pitchFamily="18" charset="0"/>
                    <a:cs typeface="Arial" panose="020B0604020202020204" pitchFamily="34" charset="0"/>
                  </a:rPr>
                  <a:t>trên</a:t>
                </a:r>
                <a:r>
                  <a:rPr lang="fr-FR" sz="2000" dirty="0">
                    <a:latin typeface="Arial" panose="020B0604020202020204" pitchFamily="34" charset="0"/>
                    <a:ea typeface="Times New Roman" panose="02020603050405020304" pitchFamily="18" charset="0"/>
                    <a:cs typeface="Arial" panose="020B0604020202020204" pitchFamily="34" charset="0"/>
                  </a:rPr>
                  <a:t>, ta </a:t>
                </a:r>
                <a:r>
                  <a:rPr lang="fr-FR" sz="2000" dirty="0" err="1">
                    <a:latin typeface="Arial" panose="020B0604020202020204" pitchFamily="34" charset="0"/>
                    <a:ea typeface="Times New Roman" panose="02020603050405020304" pitchFamily="18" charset="0"/>
                    <a:cs typeface="Arial" panose="020B0604020202020204" pitchFamily="34" charset="0"/>
                  </a:rPr>
                  <a:t>được</a:t>
                </a:r>
                <a:r>
                  <a:rPr lang="fr-FR" sz="2000" dirty="0">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sSup>
                      <m:sSupPr>
                        <m:ctrlPr>
                          <a:rPr lang="en-VN" sz="2000" i="1">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fr-FR" sz="2000">
                            <a:latin typeface="Cambria Math" panose="02040503050406030204" pitchFamily="18" charset="0"/>
                            <a:ea typeface="Times New Roman" panose="02020603050405020304" pitchFamily="18" charset="0"/>
                            <a:cs typeface="Times New Roman" panose="02020603050405020304" pitchFamily="18" charset="0"/>
                          </a:rPr>
                          <m:t>x</m:t>
                        </m:r>
                      </m:e>
                      <m:sup>
                        <m:r>
                          <a:rPr lang="fr-FR" sz="2000">
                            <a:latin typeface="Cambria Math" panose="02040503050406030204" pitchFamily="18" charset="0"/>
                            <a:ea typeface="Times New Roman" panose="02020603050405020304" pitchFamily="18" charset="0"/>
                            <a:cs typeface="Times New Roman" panose="02020603050405020304" pitchFamily="18" charset="0"/>
                          </a:rPr>
                          <m:t>2</m:t>
                        </m:r>
                      </m:sup>
                    </m:sSup>
                    <m:r>
                      <a:rPr lang="fr-FR" sz="2000">
                        <a:latin typeface="Cambria Math" panose="02040503050406030204" pitchFamily="18" charset="0"/>
                        <a:ea typeface="Times New Roman" panose="02020603050405020304" pitchFamily="18" charset="0"/>
                        <a:cs typeface="Times New Roman" panose="02020603050405020304" pitchFamily="18" charset="0"/>
                      </a:rPr>
                      <m:t>−</m:t>
                    </m:r>
                    <m:r>
                      <a:rPr lang="fr-FR" sz="2000">
                        <a:latin typeface="Cambria Math" panose="02040503050406030204" pitchFamily="18" charset="0"/>
                        <a:ea typeface="Times New Roman" panose="02020603050405020304" pitchFamily="18" charset="0"/>
                        <a:cs typeface="Times New Roman" panose="02020603050405020304" pitchFamily="18" charset="0"/>
                      </a:rPr>
                      <m:t>140</m:t>
                    </m:r>
                    <m:r>
                      <m:rPr>
                        <m:sty m:val="p"/>
                      </m:rPr>
                      <a:rPr lang="fr-FR" sz="2000">
                        <a:latin typeface="Cambria Math" panose="02040503050406030204" pitchFamily="18" charset="0"/>
                        <a:ea typeface="Times New Roman" panose="02020603050405020304" pitchFamily="18" charset="0"/>
                        <a:cs typeface="Times New Roman" panose="02020603050405020304" pitchFamily="18" charset="0"/>
                      </a:rPr>
                      <m:t>x</m:t>
                    </m:r>
                    <m:r>
                      <a:rPr lang="fr-FR" sz="2000">
                        <a:latin typeface="Cambria Math" panose="02040503050406030204" pitchFamily="18" charset="0"/>
                        <a:ea typeface="Times New Roman" panose="02020603050405020304" pitchFamily="18" charset="0"/>
                        <a:cs typeface="Times New Roman" panose="02020603050405020304" pitchFamily="18" charset="0"/>
                      </a:rPr>
                      <m:t>+</m:t>
                    </m:r>
                    <m:r>
                      <a:rPr lang="fr-FR" sz="2000">
                        <a:latin typeface="Cambria Math" panose="02040503050406030204" pitchFamily="18" charset="0"/>
                        <a:ea typeface="Times New Roman" panose="02020603050405020304" pitchFamily="18" charset="0"/>
                        <a:cs typeface="Times New Roman" panose="02020603050405020304" pitchFamily="18" charset="0"/>
                      </a:rPr>
                      <m:t>4</m:t>
                    </m:r>
                    <m:r>
                      <a:rPr lang="fr-FR" sz="2000">
                        <a:latin typeface="Cambria Math" panose="02040503050406030204" pitchFamily="18" charset="0"/>
                        <a:ea typeface="Times New Roman" panose="02020603050405020304" pitchFamily="18" charset="0"/>
                        <a:cs typeface="Times New Roman" panose="02020603050405020304" pitchFamily="18" charset="0"/>
                      </a:rPr>
                      <m:t> </m:t>
                    </m:r>
                    <m:r>
                      <a:rPr lang="fr-FR" sz="2000">
                        <a:latin typeface="Cambria Math" panose="02040503050406030204" pitchFamily="18" charset="0"/>
                        <a:ea typeface="Times New Roman" panose="02020603050405020304" pitchFamily="18" charset="0"/>
                        <a:cs typeface="Times New Roman" panose="02020603050405020304" pitchFamily="18" charset="0"/>
                      </a:rPr>
                      <m:t>800</m:t>
                    </m:r>
                    <m:r>
                      <a:rPr lang="fr-FR" sz="2000">
                        <a:latin typeface="Cambria Math" panose="02040503050406030204" pitchFamily="18" charset="0"/>
                        <a:ea typeface="Times New Roman" panose="02020603050405020304" pitchFamily="18" charset="0"/>
                        <a:cs typeface="Times New Roman" panose="02020603050405020304" pitchFamily="18" charset="0"/>
                      </a:rPr>
                      <m:t>=</m:t>
                    </m:r>
                    <m:r>
                      <a:rPr lang="fr-FR" sz="2000">
                        <a:latin typeface="Cambria Math" panose="02040503050406030204" pitchFamily="18" charset="0"/>
                        <a:ea typeface="Times New Roman" panose="02020603050405020304" pitchFamily="18" charset="0"/>
                        <a:cs typeface="Times New Roman" panose="02020603050405020304" pitchFamily="18" charset="0"/>
                      </a:rPr>
                      <m:t>0</m:t>
                    </m:r>
                  </m:oMath>
                </a14:m>
                <a:r>
                  <a:rPr lang="fr-FR" sz="2000" dirty="0">
                    <a:latin typeface="Arial" panose="020B0604020202020204" pitchFamily="34" charset="0"/>
                    <a:ea typeface="Times New Roman" panose="02020603050405020304" pitchFamily="18" charset="0"/>
                    <a:cs typeface="Arial" panose="020B0604020202020204" pitchFamily="34" charset="0"/>
                  </a:rPr>
                  <a:t>.</a:t>
                </a:r>
                <a:endParaRPr lang="en-VN" sz="2000" dirty="0">
                  <a:latin typeface="Arial" panose="020B0604020202020204" pitchFamily="34" charset="0"/>
                  <a:ea typeface="Calibri" panose="020F0502020204030204" pitchFamily="34" charset="0"/>
                  <a:cs typeface="Arial" panose="020B0604020202020204" pitchFamily="34" charset="0"/>
                </a:endParaRPr>
              </a:p>
              <a:p>
                <a:pPr lvl="0" algn="just">
                  <a:lnSpc>
                    <a:spcPct val="150000"/>
                  </a:lnSpc>
                  <a:spcBef>
                    <a:spcPts val="300"/>
                  </a:spcBef>
                  <a:spcAft>
                    <a:spcPts val="300"/>
                  </a:spcAft>
                </a:pPr>
                <a:r>
                  <a:rPr lang="fr-FR" sz="2000" dirty="0" err="1">
                    <a:latin typeface="Arial" panose="020B0604020202020204" pitchFamily="34" charset="0"/>
                    <a:ea typeface="Times New Roman" panose="02020603050405020304" pitchFamily="18" charset="0"/>
                    <a:cs typeface="Arial" panose="020B0604020202020204" pitchFamily="34" charset="0"/>
                  </a:rPr>
                  <a:t>Giải</a:t>
                </a:r>
                <a:r>
                  <a:rPr lang="fr-FR" sz="2000" dirty="0">
                    <a:latin typeface="Arial" panose="020B0604020202020204" pitchFamily="34" charset="0"/>
                    <a:ea typeface="Times New Roman" panose="02020603050405020304" pitchFamily="18" charset="0"/>
                    <a:cs typeface="Arial" panose="020B0604020202020204" pitchFamily="34" charset="0"/>
                  </a:rPr>
                  <a:t> </a:t>
                </a:r>
                <a:r>
                  <a:rPr lang="fr-FR" sz="2000" dirty="0" err="1">
                    <a:latin typeface="Arial" panose="020B0604020202020204" pitchFamily="34" charset="0"/>
                    <a:ea typeface="Times New Roman" panose="02020603050405020304" pitchFamily="18" charset="0"/>
                    <a:cs typeface="Arial" panose="020B0604020202020204" pitchFamily="34" charset="0"/>
                  </a:rPr>
                  <a:t>phương</a:t>
                </a:r>
                <a:r>
                  <a:rPr lang="fr-FR" sz="2000" dirty="0">
                    <a:latin typeface="Arial" panose="020B0604020202020204" pitchFamily="34" charset="0"/>
                    <a:ea typeface="Times New Roman" panose="02020603050405020304" pitchFamily="18" charset="0"/>
                    <a:cs typeface="Arial" panose="020B0604020202020204" pitchFamily="34" charset="0"/>
                  </a:rPr>
                  <a:t> </a:t>
                </a:r>
                <a:r>
                  <a:rPr lang="fr-FR" sz="2000" dirty="0" err="1">
                    <a:latin typeface="Arial" panose="020B0604020202020204" pitchFamily="34" charset="0"/>
                    <a:ea typeface="Times New Roman" panose="02020603050405020304" pitchFamily="18" charset="0"/>
                    <a:cs typeface="Arial" panose="020B0604020202020204" pitchFamily="34" charset="0"/>
                  </a:rPr>
                  <a:t>trình</a:t>
                </a:r>
                <a:r>
                  <a:rPr lang="fr-FR" sz="2000" dirty="0">
                    <a:latin typeface="Arial" panose="020B0604020202020204" pitchFamily="34" charset="0"/>
                    <a:ea typeface="Times New Roman" panose="02020603050405020304" pitchFamily="18" charset="0"/>
                    <a:cs typeface="Arial" panose="020B0604020202020204" pitchFamily="34" charset="0"/>
                  </a:rPr>
                  <a:t> </a:t>
                </a:r>
                <a:r>
                  <a:rPr lang="fr-FR" sz="2000" dirty="0" err="1">
                    <a:latin typeface="Arial" panose="020B0604020202020204" pitchFamily="34" charset="0"/>
                    <a:ea typeface="Times New Roman" panose="02020603050405020304" pitchFamily="18" charset="0"/>
                    <a:cs typeface="Arial" panose="020B0604020202020204" pitchFamily="34" charset="0"/>
                  </a:rPr>
                  <a:t>trên</a:t>
                </a:r>
                <a:r>
                  <a:rPr lang="fr-FR" sz="2000" dirty="0">
                    <a:latin typeface="Arial" panose="020B0604020202020204" pitchFamily="34" charset="0"/>
                    <a:ea typeface="Times New Roman" panose="02020603050405020304" pitchFamily="18" charset="0"/>
                    <a:cs typeface="Arial" panose="020B0604020202020204" pitchFamily="34" charset="0"/>
                  </a:rPr>
                  <a:t> ta </a:t>
                </a:r>
                <a:r>
                  <a:rPr lang="fr-FR" sz="2000" dirty="0" err="1">
                    <a:latin typeface="Arial" panose="020B0604020202020204" pitchFamily="34" charset="0"/>
                    <a:ea typeface="Times New Roman" panose="02020603050405020304" pitchFamily="18" charset="0"/>
                    <a:cs typeface="Arial" panose="020B0604020202020204" pitchFamily="34" charset="0"/>
                  </a:rPr>
                  <a:t>được</a:t>
                </a:r>
                <a:r>
                  <a:rPr lang="fr-FR" sz="2000" dirty="0">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sSub>
                      <m:sSubPr>
                        <m:ctrlPr>
                          <a:rPr lang="en-VN" sz="2000" i="1">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fr-FR" sz="2000">
                            <a:latin typeface="Cambria Math" panose="02040503050406030204" pitchFamily="18" charset="0"/>
                            <a:ea typeface="Times New Roman" panose="02020603050405020304" pitchFamily="18" charset="0"/>
                            <a:cs typeface="Times New Roman" panose="02020603050405020304" pitchFamily="18" charset="0"/>
                          </a:rPr>
                          <m:t>x</m:t>
                        </m:r>
                      </m:e>
                      <m:sub>
                        <m:r>
                          <a:rPr lang="fr-FR" sz="2000">
                            <a:latin typeface="Cambria Math" panose="02040503050406030204" pitchFamily="18" charset="0"/>
                            <a:ea typeface="Times New Roman" panose="02020603050405020304" pitchFamily="18" charset="0"/>
                            <a:cs typeface="Times New Roman" panose="02020603050405020304" pitchFamily="18" charset="0"/>
                          </a:rPr>
                          <m:t>1</m:t>
                        </m:r>
                      </m:sub>
                    </m:sSub>
                    <m:r>
                      <a:rPr lang="fr-FR" sz="2000">
                        <a:latin typeface="Cambria Math" panose="02040503050406030204" pitchFamily="18" charset="0"/>
                        <a:ea typeface="Times New Roman" panose="02020603050405020304" pitchFamily="18" charset="0"/>
                        <a:cs typeface="Times New Roman" panose="02020603050405020304" pitchFamily="18" charset="0"/>
                      </a:rPr>
                      <m:t>=</m:t>
                    </m:r>
                    <m:r>
                      <a:rPr lang="fr-FR" sz="2000">
                        <a:latin typeface="Cambria Math" panose="02040503050406030204" pitchFamily="18" charset="0"/>
                        <a:ea typeface="Times New Roman" panose="02020603050405020304" pitchFamily="18" charset="0"/>
                        <a:cs typeface="Times New Roman" panose="02020603050405020304" pitchFamily="18" charset="0"/>
                      </a:rPr>
                      <m:t>80</m:t>
                    </m:r>
                    <m:r>
                      <a:rPr lang="fr-FR" sz="2000">
                        <a:latin typeface="Cambria Math" panose="02040503050406030204" pitchFamily="18" charset="0"/>
                        <a:ea typeface="Times New Roman" panose="02020603050405020304" pitchFamily="18" charset="0"/>
                        <a:cs typeface="Times New Roman" panose="02020603050405020304" pitchFamily="18" charset="0"/>
                      </a:rPr>
                      <m:t> ; </m:t>
                    </m:r>
                    <m:sSub>
                      <m:sSubPr>
                        <m:ctrlPr>
                          <a:rPr lang="en-VN" sz="2000" i="1">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fr-FR" sz="2000">
                            <a:latin typeface="Cambria Math" panose="02040503050406030204" pitchFamily="18" charset="0"/>
                            <a:ea typeface="Times New Roman" panose="02020603050405020304" pitchFamily="18" charset="0"/>
                            <a:cs typeface="Times New Roman" panose="02020603050405020304" pitchFamily="18" charset="0"/>
                          </a:rPr>
                          <m:t>x</m:t>
                        </m:r>
                      </m:e>
                      <m:sub>
                        <m:r>
                          <a:rPr lang="fr-FR" sz="2000">
                            <a:latin typeface="Cambria Math" panose="02040503050406030204" pitchFamily="18" charset="0"/>
                            <a:ea typeface="Times New Roman" panose="02020603050405020304" pitchFamily="18" charset="0"/>
                            <a:cs typeface="Times New Roman" panose="02020603050405020304" pitchFamily="18" charset="0"/>
                          </a:rPr>
                          <m:t>2</m:t>
                        </m:r>
                      </m:sub>
                    </m:sSub>
                    <m:r>
                      <a:rPr lang="fr-FR" sz="2000">
                        <a:latin typeface="Cambria Math" panose="02040503050406030204" pitchFamily="18" charset="0"/>
                        <a:ea typeface="Times New Roman" panose="02020603050405020304" pitchFamily="18" charset="0"/>
                        <a:cs typeface="Times New Roman" panose="02020603050405020304" pitchFamily="18" charset="0"/>
                      </a:rPr>
                      <m:t>=</m:t>
                    </m:r>
                    <m:r>
                      <a:rPr lang="fr-FR" sz="2000">
                        <a:latin typeface="Cambria Math" panose="02040503050406030204" pitchFamily="18" charset="0"/>
                        <a:ea typeface="Times New Roman" panose="02020603050405020304" pitchFamily="18" charset="0"/>
                        <a:cs typeface="Times New Roman" panose="02020603050405020304" pitchFamily="18" charset="0"/>
                      </a:rPr>
                      <m:t>60</m:t>
                    </m:r>
                  </m:oMath>
                </a14:m>
                <a:r>
                  <a:rPr lang="fr-FR" sz="2000" dirty="0">
                    <a:latin typeface="Arial" panose="020B0604020202020204" pitchFamily="34" charset="0"/>
                    <a:ea typeface="Times New Roman" panose="02020603050405020304" pitchFamily="18" charset="0"/>
                    <a:cs typeface="Arial" panose="020B0604020202020204" pitchFamily="34" charset="0"/>
                  </a:rPr>
                  <a:t>.</a:t>
                </a:r>
                <a:endParaRPr lang="en-VN" sz="2000" dirty="0">
                  <a:latin typeface="Arial" panose="020B0604020202020204" pitchFamily="34" charset="0"/>
                  <a:ea typeface="Calibri" panose="020F0502020204030204" pitchFamily="34" charset="0"/>
                  <a:cs typeface="Arial" panose="020B0604020202020204" pitchFamily="34" charset="0"/>
                </a:endParaRPr>
              </a:p>
              <a:p>
                <a:pPr lvl="0" algn="just">
                  <a:lnSpc>
                    <a:spcPct val="150000"/>
                  </a:lnSpc>
                  <a:spcBef>
                    <a:spcPts val="300"/>
                  </a:spcBef>
                  <a:spcAft>
                    <a:spcPts val="300"/>
                  </a:spcAft>
                </a:pPr>
                <a:r>
                  <a:rPr lang="fr-FR" sz="2000" dirty="0" err="1">
                    <a:latin typeface="Arial" panose="020B0604020202020204" pitchFamily="34" charset="0"/>
                    <a:ea typeface="Times New Roman" panose="02020603050405020304" pitchFamily="18" charset="0"/>
                    <a:cs typeface="Arial" panose="020B0604020202020204" pitchFamily="34" charset="0"/>
                  </a:rPr>
                  <a:t>Chiều</a:t>
                </a:r>
                <a:r>
                  <a:rPr lang="fr-FR" sz="2000" dirty="0">
                    <a:latin typeface="Arial" panose="020B0604020202020204" pitchFamily="34" charset="0"/>
                    <a:ea typeface="Times New Roman" panose="02020603050405020304" pitchFamily="18" charset="0"/>
                    <a:cs typeface="Arial" panose="020B0604020202020204" pitchFamily="34" charset="0"/>
                  </a:rPr>
                  <a:t> </a:t>
                </a:r>
                <a:r>
                  <a:rPr lang="fr-FR" sz="2000" dirty="0" err="1">
                    <a:latin typeface="Arial" panose="020B0604020202020204" pitchFamily="34" charset="0"/>
                    <a:ea typeface="Times New Roman" panose="02020603050405020304" pitchFamily="18" charset="0"/>
                    <a:cs typeface="Arial" panose="020B0604020202020204" pitchFamily="34" charset="0"/>
                  </a:rPr>
                  <a:t>dài</a:t>
                </a:r>
                <a:r>
                  <a:rPr lang="fr-FR" sz="2000" dirty="0">
                    <a:latin typeface="Arial" panose="020B0604020202020204" pitchFamily="34" charset="0"/>
                    <a:ea typeface="Times New Roman" panose="02020603050405020304" pitchFamily="18" charset="0"/>
                    <a:cs typeface="Arial" panose="020B0604020202020204" pitchFamily="34" charset="0"/>
                  </a:rPr>
                  <a:t> </a:t>
                </a:r>
                <a:r>
                  <a:rPr lang="fr-FR" sz="2000" dirty="0" err="1">
                    <a:latin typeface="Arial" panose="020B0604020202020204" pitchFamily="34" charset="0"/>
                    <a:ea typeface="Times New Roman" panose="02020603050405020304" pitchFamily="18" charset="0"/>
                    <a:cs typeface="Arial" panose="020B0604020202020204" pitchFamily="34" charset="0"/>
                  </a:rPr>
                  <a:t>của</a:t>
                </a:r>
                <a:r>
                  <a:rPr lang="fr-FR" sz="2000" dirty="0">
                    <a:latin typeface="Arial" panose="020B0604020202020204" pitchFamily="34" charset="0"/>
                    <a:ea typeface="Times New Roman" panose="02020603050405020304" pitchFamily="18" charset="0"/>
                    <a:cs typeface="Arial" panose="020B0604020202020204" pitchFamily="34" charset="0"/>
                  </a:rPr>
                  <a:t> </a:t>
                </a:r>
                <a:r>
                  <a:rPr lang="fr-FR" sz="2000" dirty="0" err="1">
                    <a:latin typeface="Arial" panose="020B0604020202020204" pitchFamily="34" charset="0"/>
                    <a:ea typeface="Times New Roman" panose="02020603050405020304" pitchFamily="18" charset="0"/>
                    <a:cs typeface="Arial" panose="020B0604020202020204" pitchFamily="34" charset="0"/>
                  </a:rPr>
                  <a:t>khu</a:t>
                </a:r>
                <a:r>
                  <a:rPr lang="fr-FR" sz="2000" dirty="0">
                    <a:latin typeface="Arial" panose="020B0604020202020204" pitchFamily="34" charset="0"/>
                    <a:ea typeface="Times New Roman" panose="02020603050405020304" pitchFamily="18" charset="0"/>
                    <a:cs typeface="Arial" panose="020B0604020202020204" pitchFamily="34" charset="0"/>
                  </a:rPr>
                  <a:t> </a:t>
                </a:r>
                <a:r>
                  <a:rPr lang="fr-FR" sz="2000" dirty="0" err="1">
                    <a:latin typeface="Arial" panose="020B0604020202020204" pitchFamily="34" charset="0"/>
                    <a:ea typeface="Times New Roman" panose="02020603050405020304" pitchFamily="18" charset="0"/>
                    <a:cs typeface="Arial" panose="020B0604020202020204" pitchFamily="34" charset="0"/>
                  </a:rPr>
                  <a:t>vườn</a:t>
                </a:r>
                <a:r>
                  <a:rPr lang="fr-FR" sz="2000" dirty="0">
                    <a:latin typeface="Arial" panose="020B0604020202020204" pitchFamily="34" charset="0"/>
                    <a:ea typeface="Times New Roman" panose="02020603050405020304" pitchFamily="18" charset="0"/>
                    <a:cs typeface="Arial" panose="020B0604020202020204" pitchFamily="34" charset="0"/>
                  </a:rPr>
                  <a:t> là </a:t>
                </a:r>
                <a:r>
                  <a:rPr lang="fr-FR" sz="2000" dirty="0">
                    <a:solidFill>
                      <a:srgbClr val="FF0000"/>
                    </a:solidFill>
                    <a:latin typeface="Arial" panose="020B0604020202020204" pitchFamily="34" charset="0"/>
                    <a:ea typeface="Times New Roman" panose="02020603050405020304" pitchFamily="18" charset="0"/>
                    <a:cs typeface="Arial" panose="020B0604020202020204" pitchFamily="34" charset="0"/>
                  </a:rPr>
                  <a:t>80 m</a:t>
                </a:r>
                <a:r>
                  <a:rPr lang="fr-FR" sz="2000" dirty="0">
                    <a:latin typeface="Arial" panose="020B0604020202020204" pitchFamily="34" charset="0"/>
                    <a:ea typeface="Times New Roman" panose="02020603050405020304" pitchFamily="18" charset="0"/>
                    <a:cs typeface="Arial" panose="020B0604020202020204" pitchFamily="34" charset="0"/>
                  </a:rPr>
                  <a:t>, </a:t>
                </a:r>
                <a:r>
                  <a:rPr lang="fr-FR" sz="2000" dirty="0" err="1">
                    <a:latin typeface="Arial" panose="020B0604020202020204" pitchFamily="34" charset="0"/>
                    <a:ea typeface="Times New Roman" panose="02020603050405020304" pitchFamily="18" charset="0"/>
                    <a:cs typeface="Arial" panose="020B0604020202020204" pitchFamily="34" charset="0"/>
                  </a:rPr>
                  <a:t>chiều</a:t>
                </a:r>
                <a:r>
                  <a:rPr lang="fr-FR" sz="2000" dirty="0">
                    <a:latin typeface="Arial" panose="020B0604020202020204" pitchFamily="34" charset="0"/>
                    <a:ea typeface="Times New Roman" panose="02020603050405020304" pitchFamily="18" charset="0"/>
                    <a:cs typeface="Arial" panose="020B0604020202020204" pitchFamily="34" charset="0"/>
                  </a:rPr>
                  <a:t> </a:t>
                </a:r>
                <a:r>
                  <a:rPr lang="fr-FR" sz="2000" dirty="0" err="1">
                    <a:latin typeface="Arial" panose="020B0604020202020204" pitchFamily="34" charset="0"/>
                    <a:ea typeface="Times New Roman" panose="02020603050405020304" pitchFamily="18" charset="0"/>
                    <a:cs typeface="Arial" panose="020B0604020202020204" pitchFamily="34" charset="0"/>
                  </a:rPr>
                  <a:t>rộng</a:t>
                </a:r>
                <a:r>
                  <a:rPr lang="fr-FR" sz="2000" dirty="0">
                    <a:latin typeface="Arial" panose="020B0604020202020204" pitchFamily="34" charset="0"/>
                    <a:ea typeface="Times New Roman" panose="02020603050405020304" pitchFamily="18" charset="0"/>
                    <a:cs typeface="Arial" panose="020B0604020202020204" pitchFamily="34" charset="0"/>
                  </a:rPr>
                  <a:t> </a:t>
                </a:r>
                <a:r>
                  <a:rPr lang="fr-FR" sz="2000" dirty="0" err="1">
                    <a:latin typeface="Arial" panose="020B0604020202020204" pitchFamily="34" charset="0"/>
                    <a:ea typeface="Times New Roman" panose="02020603050405020304" pitchFamily="18" charset="0"/>
                    <a:cs typeface="Arial" panose="020B0604020202020204" pitchFamily="34" charset="0"/>
                  </a:rPr>
                  <a:t>khu</a:t>
                </a:r>
                <a:r>
                  <a:rPr lang="fr-FR" sz="2000" dirty="0">
                    <a:latin typeface="Arial" panose="020B0604020202020204" pitchFamily="34" charset="0"/>
                    <a:ea typeface="Times New Roman" panose="02020603050405020304" pitchFamily="18" charset="0"/>
                    <a:cs typeface="Arial" panose="020B0604020202020204" pitchFamily="34" charset="0"/>
                  </a:rPr>
                  <a:t> </a:t>
                </a:r>
                <a:r>
                  <a:rPr lang="fr-FR" sz="2000" dirty="0" err="1">
                    <a:latin typeface="Arial" panose="020B0604020202020204" pitchFamily="34" charset="0"/>
                    <a:ea typeface="Times New Roman" panose="02020603050405020304" pitchFamily="18" charset="0"/>
                    <a:cs typeface="Arial" panose="020B0604020202020204" pitchFamily="34" charset="0"/>
                  </a:rPr>
                  <a:t>vườn</a:t>
                </a:r>
                <a:r>
                  <a:rPr lang="fr-FR" sz="2000" dirty="0">
                    <a:latin typeface="Arial" panose="020B0604020202020204" pitchFamily="34" charset="0"/>
                    <a:ea typeface="Times New Roman" panose="02020603050405020304" pitchFamily="18" charset="0"/>
                    <a:cs typeface="Arial" panose="020B0604020202020204" pitchFamily="34" charset="0"/>
                  </a:rPr>
                  <a:t> là </a:t>
                </a:r>
                <a:r>
                  <a:rPr lang="fr-FR" sz="2000" dirty="0">
                    <a:solidFill>
                      <a:srgbClr val="FF0000"/>
                    </a:solidFill>
                    <a:latin typeface="Arial" panose="020B0604020202020204" pitchFamily="34" charset="0"/>
                    <a:ea typeface="Times New Roman" panose="02020603050405020304" pitchFamily="18" charset="0"/>
                    <a:cs typeface="Arial" panose="020B0604020202020204" pitchFamily="34" charset="0"/>
                  </a:rPr>
                  <a:t>60 </a:t>
                </a:r>
                <a:r>
                  <a:rPr lang="fr-FR" sz="2000">
                    <a:solidFill>
                      <a:srgbClr val="FF0000"/>
                    </a:solidFill>
                    <a:latin typeface="Arial" panose="020B0604020202020204" pitchFamily="34" charset="0"/>
                    <a:ea typeface="Times New Roman" panose="02020603050405020304" pitchFamily="18" charset="0"/>
                    <a:cs typeface="Arial" panose="020B0604020202020204" pitchFamily="34" charset="0"/>
                  </a:rPr>
                  <a:t>m.</a:t>
                </a:r>
                <a:endParaRPr lang="en-VN" sz="2000" dirty="0">
                  <a:solidFill>
                    <a:srgbClr val="FF0000"/>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4" name="TextBox 3">
                <a:extLst>
                  <a:ext uri="{FF2B5EF4-FFF2-40B4-BE49-F238E27FC236}">
                    <a16:creationId xmlns:a16="http://schemas.microsoft.com/office/drawing/2014/main" id="{178CAFEE-3FE2-5146-9EE4-72AECDB6E7F4}"/>
                  </a:ext>
                </a:extLst>
              </p:cNvPr>
              <p:cNvSpPr txBox="1">
                <a:spLocks noRot="1" noChangeAspect="1" noMove="1" noResize="1" noEditPoints="1" noAdjustHandles="1" noChangeArrowheads="1" noChangeShapeType="1" noTextEdit="1"/>
              </p:cNvSpPr>
              <p:nvPr/>
            </p:nvSpPr>
            <p:spPr>
              <a:xfrm>
                <a:off x="814172" y="749026"/>
                <a:ext cx="7515654" cy="4267258"/>
              </a:xfrm>
              <a:prstGeom prst="rect">
                <a:avLst/>
              </a:prstGeom>
              <a:blipFill>
                <a:blip r:embed="rId2"/>
                <a:stretch>
                  <a:fillRect l="-893" b="-1714"/>
                </a:stretch>
              </a:blipFill>
            </p:spPr>
            <p:txBody>
              <a:bodyPr/>
              <a:lstStyle/>
              <a:p>
                <a:r>
                  <a:rPr lang="en-US">
                    <a:noFill/>
                  </a:rPr>
                  <a:t> </a:t>
                </a:r>
              </a:p>
            </p:txBody>
          </p:sp>
        </mc:Fallback>
      </mc:AlternateContent>
      <p:pic>
        <p:nvPicPr>
          <p:cNvPr id="5" name="Picture 4"/>
          <p:cNvPicPr>
            <a:picLocks noChangeAspect="1"/>
          </p:cNvPicPr>
          <p:nvPr/>
        </p:nvPicPr>
        <p:blipFill>
          <a:blip r:embed="rId3"/>
          <a:stretch>
            <a:fillRect/>
          </a:stretch>
        </p:blipFill>
        <p:spPr>
          <a:xfrm>
            <a:off x="8030502" y="178254"/>
            <a:ext cx="884898" cy="901135"/>
          </a:xfrm>
          <a:prstGeom prst="rect">
            <a:avLst/>
          </a:prstGeom>
        </p:spPr>
      </p:pic>
    </p:spTree>
    <p:extLst>
      <p:ext uri="{BB962C8B-B14F-4D97-AF65-F5344CB8AC3E}">
        <p14:creationId xmlns:p14="http://schemas.microsoft.com/office/powerpoint/2010/main" val="4096336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randombar(horizontal)">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randombar(horizontal)">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randombar(horizontal)">
                                      <p:cBhvr>
                                        <p:cTn id="22" dur="500"/>
                                        <p:tgtEl>
                                          <p:spTgt spid="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Effect transition="in" filter="randombar(horizontal)">
                                      <p:cBhvr>
                                        <p:cTn id="27" dur="500"/>
                                        <p:tgtEl>
                                          <p:spTgt spid="4">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4">
                                            <p:txEl>
                                              <p:pRg st="4" end="4"/>
                                            </p:txEl>
                                          </p:spTgt>
                                        </p:tgtEl>
                                        <p:attrNameLst>
                                          <p:attrName>style.visibility</p:attrName>
                                        </p:attrNameLst>
                                      </p:cBhvr>
                                      <p:to>
                                        <p:strVal val="visible"/>
                                      </p:to>
                                    </p:set>
                                    <p:animEffect transition="in" filter="randombar(horizontal)">
                                      <p:cBhvr>
                                        <p:cTn id="32" dur="500"/>
                                        <p:tgtEl>
                                          <p:spTgt spid="4">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animEffect transition="in" filter="randombar(horizontal)">
                                      <p:cBhvr>
                                        <p:cTn id="37" dur="500"/>
                                        <p:tgtEl>
                                          <p:spTgt spid="4">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4">
                                            <p:txEl>
                                              <p:pRg st="6" end="6"/>
                                            </p:txEl>
                                          </p:spTgt>
                                        </p:tgtEl>
                                        <p:attrNameLst>
                                          <p:attrName>style.visibility</p:attrName>
                                        </p:attrNameLst>
                                      </p:cBhvr>
                                      <p:to>
                                        <p:strVal val="visible"/>
                                      </p:to>
                                    </p:set>
                                    <p:animEffect transition="in" filter="randombar(horizontal)">
                                      <p:cBhvr>
                                        <p:cTn id="42" dur="500"/>
                                        <p:tgtEl>
                                          <p:spTgt spid="4">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4">
                                            <p:txEl>
                                              <p:pRg st="7" end="7"/>
                                            </p:txEl>
                                          </p:spTgt>
                                        </p:tgtEl>
                                        <p:attrNameLst>
                                          <p:attrName>style.visibility</p:attrName>
                                        </p:attrNameLst>
                                      </p:cBhvr>
                                      <p:to>
                                        <p:strVal val="visible"/>
                                      </p:to>
                                    </p:set>
                                    <p:animEffect transition="in" filter="randombar(horizontal)">
                                      <p:cBhvr>
                                        <p:cTn id="47"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D498ADC-D06B-E53B-D1E2-DF1EEE1F7337}"/>
              </a:ext>
            </a:extLst>
          </p:cNvPr>
          <p:cNvSpPr/>
          <p:nvPr/>
        </p:nvSpPr>
        <p:spPr>
          <a:xfrm>
            <a:off x="476613" y="243053"/>
            <a:ext cx="3208077" cy="614258"/>
          </a:xfrm>
          <a:prstGeom prst="rect">
            <a:avLst/>
          </a:prstGeom>
          <a:solidFill>
            <a:schemeClr val="accent3">
              <a:lumMod val="20000"/>
              <a:lumOff val="8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200" b="1" dirty="0">
                <a:solidFill>
                  <a:schemeClr val="accent3">
                    <a:lumMod val="50000"/>
                  </a:schemeClr>
                </a:solidFill>
                <a:latin typeface="Arial" panose="020B0604020202020204" pitchFamily="34" charset="0"/>
                <a:cs typeface="Arial" panose="020B0604020202020204" pitchFamily="34" charset="0"/>
              </a:rPr>
              <a:t>Bài tập 6 (SGK/tr.17)</a:t>
            </a:r>
          </a:p>
        </p:txBody>
      </p:sp>
      <p:sp>
        <p:nvSpPr>
          <p:cNvPr id="3" name="TextBox 2">
            <a:extLst>
              <a:ext uri="{FF2B5EF4-FFF2-40B4-BE49-F238E27FC236}">
                <a16:creationId xmlns:a16="http://schemas.microsoft.com/office/drawing/2014/main" id="{38560EE5-31FA-E2F7-1BD3-BA1A8BD2E0B8}"/>
              </a:ext>
            </a:extLst>
          </p:cNvPr>
          <p:cNvSpPr txBox="1"/>
          <p:nvPr/>
        </p:nvSpPr>
        <p:spPr>
          <a:xfrm>
            <a:off x="365294" y="954313"/>
            <a:ext cx="8413412" cy="1045223"/>
          </a:xfrm>
          <a:prstGeom prst="rect">
            <a:avLst/>
          </a:prstGeom>
          <a:noFill/>
        </p:spPr>
        <p:txBody>
          <a:bodyPr wrap="square" rtlCol="0">
            <a:spAutoFit/>
          </a:bodyPr>
          <a:lstStyle/>
          <a:p>
            <a:pPr algn="just">
              <a:lnSpc>
                <a:spcPct val="150000"/>
              </a:lnSpc>
            </a:pPr>
            <a:r>
              <a:rPr lang="en-VN" sz="2200" dirty="0"/>
              <a:t>Nếu đổ thêm 250 g nước vào một dung dịch chứa 50 g muối thì nồng độ dung dịch sẽ giảm 10%. </a:t>
            </a:r>
            <a:r>
              <a:rPr lang="en-US" sz="2200" dirty="0"/>
              <a:t>T</a:t>
            </a:r>
            <a:r>
              <a:rPr lang="en-VN" sz="2200" dirty="0"/>
              <a:t>ính nồng độ dung dịch lúc đầu.</a:t>
            </a:r>
          </a:p>
        </p:txBody>
      </p:sp>
      <p:sp>
        <p:nvSpPr>
          <p:cNvPr id="6" name="Rectangle 5">
            <a:extLst>
              <a:ext uri="{FF2B5EF4-FFF2-40B4-BE49-F238E27FC236}">
                <a16:creationId xmlns:a16="http://schemas.microsoft.com/office/drawing/2014/main" id="{3BD30F43-1BC3-98F2-4E26-11BCC22909FE}"/>
              </a:ext>
            </a:extLst>
          </p:cNvPr>
          <p:cNvSpPr/>
          <p:nvPr/>
        </p:nvSpPr>
        <p:spPr>
          <a:xfrm>
            <a:off x="3787121" y="2379814"/>
            <a:ext cx="1569757" cy="482074"/>
          </a:xfrm>
          <a:prstGeom prst="rect">
            <a:avLst/>
          </a:prstGeom>
          <a:solidFill>
            <a:schemeClr val="accent6"/>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200" b="1" dirty="0">
                <a:solidFill>
                  <a:srgbClr val="FF0000"/>
                </a:solidFill>
                <a:latin typeface="Arial" panose="020B0604020202020204" pitchFamily="34" charset="0"/>
                <a:cs typeface="Arial" panose="020B0604020202020204" pitchFamily="34" charset="0"/>
              </a:rPr>
              <a:t>Giải</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010C3DD6-DBCE-B57D-382B-BFA8E818FF24}"/>
                  </a:ext>
                </a:extLst>
              </p:cNvPr>
              <p:cNvSpPr txBox="1"/>
              <p:nvPr/>
            </p:nvSpPr>
            <p:spPr>
              <a:xfrm>
                <a:off x="365294" y="3091402"/>
                <a:ext cx="8413412" cy="1821011"/>
              </a:xfrm>
              <a:prstGeom prst="rect">
                <a:avLst/>
              </a:prstGeom>
              <a:noFill/>
            </p:spPr>
            <p:txBody>
              <a:bodyPr wrap="square">
                <a:spAutoFit/>
              </a:bodyPr>
              <a:lstStyle/>
              <a:p>
                <a:pPr algn="just">
                  <a:lnSpc>
                    <a:spcPct val="150000"/>
                  </a:lnSpc>
                  <a:spcAft>
                    <a:spcPts val="800"/>
                  </a:spcAft>
                </a:pPr>
                <a:r>
                  <a:rPr lang="fr-FR" sz="2200" dirty="0" err="1">
                    <a:effectLst/>
                    <a:latin typeface="Arial" panose="020B0604020202020204" pitchFamily="34" charset="0"/>
                    <a:ea typeface="Times New Roman" panose="02020603050405020304" pitchFamily="18" charset="0"/>
                    <a:cs typeface="Arial" panose="020B0604020202020204" pitchFamily="34" charset="0"/>
                  </a:rPr>
                  <a:t>Gọi</a:t>
                </a:r>
                <a:r>
                  <a:rPr lang="fr-FR" sz="22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lang="fr-FR" sz="2200" i="0">
                        <a:effectLst/>
                        <a:latin typeface="Cambria Math" panose="02040503050406030204" pitchFamily="18" charset="0"/>
                        <a:ea typeface="Times New Roman" panose="02020603050405020304" pitchFamily="18" charset="0"/>
                        <a:cs typeface="Times New Roman" panose="02020603050405020304" pitchFamily="18" charset="0"/>
                      </a:rPr>
                      <m:t>x</m:t>
                    </m:r>
                  </m:oMath>
                </a14:m>
                <a:r>
                  <a:rPr lang="fr-FR" sz="2200" dirty="0">
                    <a:effectLst/>
                    <a:latin typeface="Arial" panose="020B0604020202020204" pitchFamily="34" charset="0"/>
                    <a:ea typeface="Times New Roman" panose="02020603050405020304" pitchFamily="18" charset="0"/>
                    <a:cs typeface="Arial" panose="020B0604020202020204" pitchFamily="34" charset="0"/>
                  </a:rPr>
                  <a:t> (g) là </a:t>
                </a:r>
                <a:r>
                  <a:rPr lang="fr-FR" sz="2200" dirty="0" err="1">
                    <a:effectLst/>
                    <a:latin typeface="Arial" panose="020B0604020202020204" pitchFamily="34" charset="0"/>
                    <a:ea typeface="Times New Roman" panose="02020603050405020304" pitchFamily="18" charset="0"/>
                    <a:cs typeface="Arial" panose="020B0604020202020204" pitchFamily="34" charset="0"/>
                  </a:rPr>
                  <a:t>khối</a:t>
                </a:r>
                <a:r>
                  <a:rPr lang="fr-FR" sz="2200" dirty="0">
                    <a:effectLst/>
                    <a:latin typeface="Arial" panose="020B0604020202020204" pitchFamily="34" charset="0"/>
                    <a:ea typeface="Times New Roman" panose="02020603050405020304" pitchFamily="18" charset="0"/>
                    <a:cs typeface="Arial" panose="020B0604020202020204" pitchFamily="34" charset="0"/>
                  </a:rPr>
                  <a:t> </a:t>
                </a:r>
                <a:r>
                  <a:rPr lang="fr-FR" sz="2200" dirty="0" err="1">
                    <a:effectLst/>
                    <a:latin typeface="Arial" panose="020B0604020202020204" pitchFamily="34" charset="0"/>
                    <a:ea typeface="Times New Roman" panose="02020603050405020304" pitchFamily="18" charset="0"/>
                    <a:cs typeface="Arial" panose="020B0604020202020204" pitchFamily="34" charset="0"/>
                  </a:rPr>
                  <a:t>lượng</a:t>
                </a:r>
                <a:r>
                  <a:rPr lang="fr-FR" sz="2200" dirty="0">
                    <a:effectLst/>
                    <a:latin typeface="Arial" panose="020B0604020202020204" pitchFamily="34" charset="0"/>
                    <a:ea typeface="Times New Roman" panose="02020603050405020304" pitchFamily="18" charset="0"/>
                    <a:cs typeface="Arial" panose="020B0604020202020204" pitchFamily="34" charset="0"/>
                  </a:rPr>
                  <a:t> </a:t>
                </a:r>
                <a:r>
                  <a:rPr lang="fr-FR" sz="2200" dirty="0" err="1">
                    <a:effectLst/>
                    <a:latin typeface="Arial" panose="020B0604020202020204" pitchFamily="34" charset="0"/>
                    <a:ea typeface="Times New Roman" panose="02020603050405020304" pitchFamily="18" charset="0"/>
                    <a:cs typeface="Arial" panose="020B0604020202020204" pitchFamily="34" charset="0"/>
                  </a:rPr>
                  <a:t>nước</a:t>
                </a:r>
                <a:r>
                  <a:rPr lang="fr-FR" sz="2200" dirty="0">
                    <a:effectLst/>
                    <a:latin typeface="Arial" panose="020B0604020202020204" pitchFamily="34" charset="0"/>
                    <a:ea typeface="Times New Roman" panose="02020603050405020304" pitchFamily="18" charset="0"/>
                    <a:cs typeface="Arial" panose="020B0604020202020204" pitchFamily="34" charset="0"/>
                  </a:rPr>
                  <a:t> </a:t>
                </a:r>
                <a:r>
                  <a:rPr lang="fr-FR" sz="2200" dirty="0" err="1">
                    <a:effectLst/>
                    <a:latin typeface="Arial" panose="020B0604020202020204" pitchFamily="34" charset="0"/>
                    <a:ea typeface="Times New Roman" panose="02020603050405020304" pitchFamily="18" charset="0"/>
                    <a:cs typeface="Arial" panose="020B0604020202020204" pitchFamily="34" charset="0"/>
                  </a:rPr>
                  <a:t>lúc</a:t>
                </a:r>
                <a:r>
                  <a:rPr lang="fr-FR" sz="2200" dirty="0">
                    <a:effectLst/>
                    <a:latin typeface="Arial" panose="020B0604020202020204" pitchFamily="34" charset="0"/>
                    <a:ea typeface="Times New Roman" panose="02020603050405020304" pitchFamily="18" charset="0"/>
                    <a:cs typeface="Arial" panose="020B0604020202020204" pitchFamily="34" charset="0"/>
                  </a:rPr>
                  <a:t> </a:t>
                </a:r>
                <a:r>
                  <a:rPr lang="fr-FR" sz="2200" dirty="0" err="1">
                    <a:effectLst/>
                    <a:latin typeface="Arial" panose="020B0604020202020204" pitchFamily="34" charset="0"/>
                    <a:ea typeface="Times New Roman" panose="02020603050405020304" pitchFamily="18" charset="0"/>
                    <a:cs typeface="Arial" panose="020B0604020202020204" pitchFamily="34" charset="0"/>
                  </a:rPr>
                  <a:t>đầu</a:t>
                </a:r>
                <a:r>
                  <a:rPr lang="fr-FR" sz="2200" dirty="0">
                    <a:effectLst/>
                    <a:latin typeface="Arial" panose="020B0604020202020204" pitchFamily="34" charset="0"/>
                    <a:ea typeface="Times New Roman" panose="02020603050405020304" pitchFamily="18" charset="0"/>
                    <a:cs typeface="Arial" panose="020B0604020202020204" pitchFamily="34" charset="0"/>
                  </a:rPr>
                  <a:t> </a:t>
                </a:r>
                <a:r>
                  <a:rPr lang="fr-FR" sz="2200" dirty="0" err="1">
                    <a:effectLst/>
                    <a:latin typeface="Arial" panose="020B0604020202020204" pitchFamily="34" charset="0"/>
                    <a:ea typeface="Times New Roman" panose="02020603050405020304" pitchFamily="18" charset="0"/>
                    <a:cs typeface="Arial" panose="020B0604020202020204" pitchFamily="34" charset="0"/>
                  </a:rPr>
                  <a:t>có</a:t>
                </a:r>
                <a:r>
                  <a:rPr lang="fr-FR" sz="2200" dirty="0">
                    <a:effectLst/>
                    <a:latin typeface="Arial" panose="020B0604020202020204" pitchFamily="34" charset="0"/>
                    <a:ea typeface="Times New Roman" panose="02020603050405020304" pitchFamily="18" charset="0"/>
                    <a:cs typeface="Arial" panose="020B0604020202020204" pitchFamily="34" charset="0"/>
                  </a:rPr>
                  <a:t> </a:t>
                </a:r>
                <a:r>
                  <a:rPr lang="fr-FR" sz="2200" dirty="0" err="1">
                    <a:effectLst/>
                    <a:latin typeface="Arial" panose="020B0604020202020204" pitchFamily="34" charset="0"/>
                    <a:ea typeface="Times New Roman" panose="02020603050405020304" pitchFamily="18" charset="0"/>
                    <a:cs typeface="Arial" panose="020B0604020202020204" pitchFamily="34" charset="0"/>
                  </a:rPr>
                  <a:t>trong</a:t>
                </a:r>
                <a:r>
                  <a:rPr lang="fr-FR" sz="2200" dirty="0">
                    <a:effectLst/>
                    <a:latin typeface="Arial" panose="020B0604020202020204" pitchFamily="34" charset="0"/>
                    <a:ea typeface="Times New Roman" panose="02020603050405020304" pitchFamily="18" charset="0"/>
                    <a:cs typeface="Arial" panose="020B0604020202020204" pitchFamily="34" charset="0"/>
                  </a:rPr>
                  <a:t> </a:t>
                </a:r>
                <a:r>
                  <a:rPr lang="fr-FR" sz="2200" dirty="0" err="1">
                    <a:effectLst/>
                    <a:latin typeface="Arial" panose="020B0604020202020204" pitchFamily="34" charset="0"/>
                    <a:ea typeface="Times New Roman" panose="02020603050405020304" pitchFamily="18" charset="0"/>
                    <a:cs typeface="Arial" panose="020B0604020202020204" pitchFamily="34" charset="0"/>
                  </a:rPr>
                  <a:t>dung</a:t>
                </a:r>
                <a:r>
                  <a:rPr lang="fr-FR" sz="2200" dirty="0">
                    <a:effectLst/>
                    <a:latin typeface="Arial" panose="020B0604020202020204" pitchFamily="34" charset="0"/>
                    <a:ea typeface="Times New Roman" panose="02020603050405020304" pitchFamily="18" charset="0"/>
                    <a:cs typeface="Arial" panose="020B0604020202020204" pitchFamily="34" charset="0"/>
                  </a:rPr>
                  <a:t> </a:t>
                </a:r>
                <a:r>
                  <a:rPr lang="fr-FR" sz="2200" dirty="0" err="1">
                    <a:effectLst/>
                    <a:latin typeface="Arial" panose="020B0604020202020204" pitchFamily="34" charset="0"/>
                    <a:ea typeface="Times New Roman" panose="02020603050405020304" pitchFamily="18" charset="0"/>
                    <a:cs typeface="Arial" panose="020B0604020202020204" pitchFamily="34" charset="0"/>
                  </a:rPr>
                  <a:t>dịch</a:t>
                </a:r>
                <a:r>
                  <a:rPr lang="fr-FR" sz="22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lang="fr-FR" sz="2200" i="0">
                        <a:effectLst/>
                        <a:latin typeface="Cambria Math" panose="02040503050406030204" pitchFamily="18" charset="0"/>
                        <a:ea typeface="Times New Roman" panose="02020603050405020304" pitchFamily="18" charset="0"/>
                        <a:cs typeface="Times New Roman" panose="02020603050405020304" pitchFamily="18" charset="0"/>
                      </a:rPr>
                      <m:t>x</m:t>
                    </m:r>
                  </m:oMath>
                </a14:m>
                <a:r>
                  <a:rPr lang="fr-FR" sz="2200" dirty="0">
                    <a:effectLst/>
                    <a:latin typeface="Arial" panose="020B0604020202020204" pitchFamily="34" charset="0"/>
                    <a:ea typeface="Times New Roman" panose="02020603050405020304" pitchFamily="18" charset="0"/>
                    <a:cs typeface="Arial" panose="020B0604020202020204" pitchFamily="34" charset="0"/>
                  </a:rPr>
                  <a:t> &gt; 0).</a:t>
                </a:r>
                <a:endParaRPr lang="en-VN" sz="22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800"/>
                  </a:spcAft>
                </a:pPr>
                <a:r>
                  <a:rPr lang="fr-FR" sz="2200" dirty="0" err="1">
                    <a:effectLst/>
                    <a:latin typeface="Arial" panose="020B0604020202020204" pitchFamily="34" charset="0"/>
                    <a:ea typeface="Times New Roman" panose="02020603050405020304" pitchFamily="18" charset="0"/>
                    <a:cs typeface="Arial" panose="020B0604020202020204" pitchFamily="34" charset="0"/>
                  </a:rPr>
                  <a:t>Khối</a:t>
                </a:r>
                <a:r>
                  <a:rPr lang="fr-FR" sz="2200" dirty="0">
                    <a:effectLst/>
                    <a:latin typeface="Arial" panose="020B0604020202020204" pitchFamily="34" charset="0"/>
                    <a:ea typeface="Times New Roman" panose="02020603050405020304" pitchFamily="18" charset="0"/>
                    <a:cs typeface="Arial" panose="020B0604020202020204" pitchFamily="34" charset="0"/>
                  </a:rPr>
                  <a:t> </a:t>
                </a:r>
                <a:r>
                  <a:rPr lang="fr-FR" sz="2200" dirty="0" err="1">
                    <a:effectLst/>
                    <a:latin typeface="Arial" panose="020B0604020202020204" pitchFamily="34" charset="0"/>
                    <a:ea typeface="Times New Roman" panose="02020603050405020304" pitchFamily="18" charset="0"/>
                    <a:cs typeface="Arial" panose="020B0604020202020204" pitchFamily="34" charset="0"/>
                  </a:rPr>
                  <a:t>lượng</a:t>
                </a:r>
                <a:r>
                  <a:rPr lang="fr-FR" sz="2200" dirty="0">
                    <a:effectLst/>
                    <a:latin typeface="Arial" panose="020B0604020202020204" pitchFamily="34" charset="0"/>
                    <a:ea typeface="Times New Roman" panose="02020603050405020304" pitchFamily="18" charset="0"/>
                    <a:cs typeface="Arial" panose="020B0604020202020204" pitchFamily="34" charset="0"/>
                  </a:rPr>
                  <a:t> </a:t>
                </a:r>
                <a:r>
                  <a:rPr lang="fr-FR" sz="2200" dirty="0" err="1">
                    <a:effectLst/>
                    <a:latin typeface="Arial" panose="020B0604020202020204" pitchFamily="34" charset="0"/>
                    <a:ea typeface="Times New Roman" panose="02020603050405020304" pitchFamily="18" charset="0"/>
                    <a:cs typeface="Arial" panose="020B0604020202020204" pitchFamily="34" charset="0"/>
                  </a:rPr>
                  <a:t>dung</a:t>
                </a:r>
                <a:r>
                  <a:rPr lang="fr-FR" sz="2200" dirty="0">
                    <a:effectLst/>
                    <a:latin typeface="Arial" panose="020B0604020202020204" pitchFamily="34" charset="0"/>
                    <a:ea typeface="Times New Roman" panose="02020603050405020304" pitchFamily="18" charset="0"/>
                    <a:cs typeface="Arial" panose="020B0604020202020204" pitchFamily="34" charset="0"/>
                  </a:rPr>
                  <a:t> </a:t>
                </a:r>
                <a:r>
                  <a:rPr lang="fr-FR" sz="2200" dirty="0" err="1">
                    <a:effectLst/>
                    <a:latin typeface="Arial" panose="020B0604020202020204" pitchFamily="34" charset="0"/>
                    <a:ea typeface="Times New Roman" panose="02020603050405020304" pitchFamily="18" charset="0"/>
                    <a:cs typeface="Arial" panose="020B0604020202020204" pitchFamily="34" charset="0"/>
                  </a:rPr>
                  <a:t>dịch</a:t>
                </a:r>
                <a:r>
                  <a:rPr lang="fr-FR" sz="2200" dirty="0">
                    <a:effectLst/>
                    <a:latin typeface="Arial" panose="020B0604020202020204" pitchFamily="34" charset="0"/>
                    <a:ea typeface="Times New Roman" panose="02020603050405020304" pitchFamily="18" charset="0"/>
                    <a:cs typeface="Arial" panose="020B0604020202020204" pitchFamily="34" charset="0"/>
                  </a:rPr>
                  <a:t> </a:t>
                </a:r>
                <a:r>
                  <a:rPr lang="fr-FR" sz="2200" dirty="0" err="1">
                    <a:effectLst/>
                    <a:latin typeface="Arial" panose="020B0604020202020204" pitchFamily="34" charset="0"/>
                    <a:ea typeface="Times New Roman" panose="02020603050405020304" pitchFamily="18" charset="0"/>
                    <a:cs typeface="Arial" panose="020B0604020202020204" pitchFamily="34" charset="0"/>
                  </a:rPr>
                  <a:t>lúc</a:t>
                </a:r>
                <a:r>
                  <a:rPr lang="fr-FR" sz="2200" dirty="0">
                    <a:effectLst/>
                    <a:latin typeface="Arial" panose="020B0604020202020204" pitchFamily="34" charset="0"/>
                    <a:ea typeface="Times New Roman" panose="02020603050405020304" pitchFamily="18" charset="0"/>
                    <a:cs typeface="Arial" panose="020B0604020202020204" pitchFamily="34" charset="0"/>
                  </a:rPr>
                  <a:t> </a:t>
                </a:r>
                <a:r>
                  <a:rPr lang="fr-FR" sz="2200" dirty="0" err="1">
                    <a:effectLst/>
                    <a:latin typeface="Arial" panose="020B0604020202020204" pitchFamily="34" charset="0"/>
                    <a:ea typeface="Times New Roman" panose="02020603050405020304" pitchFamily="18" charset="0"/>
                    <a:cs typeface="Arial" panose="020B0604020202020204" pitchFamily="34" charset="0"/>
                  </a:rPr>
                  <a:t>đầu</a:t>
                </a:r>
                <a:r>
                  <a:rPr lang="fr-FR" sz="2200" dirty="0">
                    <a:effectLst/>
                    <a:latin typeface="Arial" panose="020B0604020202020204" pitchFamily="34" charset="0"/>
                    <a:ea typeface="Times New Roman" panose="02020603050405020304" pitchFamily="18" charset="0"/>
                    <a:cs typeface="Arial" panose="020B0604020202020204" pitchFamily="34" charset="0"/>
                  </a:rPr>
                  <a:t> là </a:t>
                </a:r>
                <a14:m>
                  <m:oMath xmlns:m="http://schemas.openxmlformats.org/officeDocument/2006/math">
                    <m:r>
                      <m:rPr>
                        <m:sty m:val="p"/>
                      </m:rPr>
                      <a:rPr lang="fr-FR" sz="2200" i="0">
                        <a:effectLst/>
                        <a:latin typeface="Cambria Math" panose="02040503050406030204" pitchFamily="18" charset="0"/>
                        <a:ea typeface="Times New Roman" panose="02020603050405020304" pitchFamily="18" charset="0"/>
                        <a:cs typeface="Times New Roman" panose="02020603050405020304" pitchFamily="18" charset="0"/>
                      </a:rPr>
                      <m:t>x</m:t>
                    </m:r>
                    <m:r>
                      <a:rPr lang="fr-FR" sz="2200" i="0">
                        <a:effectLst/>
                        <a:latin typeface="Cambria Math" panose="02040503050406030204" pitchFamily="18" charset="0"/>
                        <a:ea typeface="Times New Roman" panose="02020603050405020304" pitchFamily="18" charset="0"/>
                        <a:cs typeface="Times New Roman" panose="02020603050405020304" pitchFamily="18" charset="0"/>
                      </a:rPr>
                      <m:t>+</m:t>
                    </m:r>
                    <m:r>
                      <a:rPr lang="fr-FR" sz="2200" i="0">
                        <a:effectLst/>
                        <a:latin typeface="Cambria Math" panose="02040503050406030204" pitchFamily="18" charset="0"/>
                        <a:ea typeface="Times New Roman" panose="02020603050405020304" pitchFamily="18" charset="0"/>
                        <a:cs typeface="Times New Roman" panose="02020603050405020304" pitchFamily="18" charset="0"/>
                      </a:rPr>
                      <m:t>50</m:t>
                    </m:r>
                  </m:oMath>
                </a14:m>
                <a:r>
                  <a:rPr lang="fr-FR" sz="2200" dirty="0">
                    <a:effectLst/>
                    <a:latin typeface="Arial" panose="020B0604020202020204" pitchFamily="34" charset="0"/>
                    <a:ea typeface="Times New Roman" panose="02020603050405020304" pitchFamily="18" charset="0"/>
                    <a:cs typeface="Arial" panose="020B0604020202020204" pitchFamily="34" charset="0"/>
                  </a:rPr>
                  <a:t> (g).</a:t>
                </a:r>
                <a:endParaRPr lang="en-VN" sz="22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800"/>
                  </a:spcAft>
                </a:pPr>
                <a:r>
                  <a:rPr lang="fr-FR" sz="2200" dirty="0" err="1">
                    <a:effectLst/>
                    <a:latin typeface="Arial" panose="020B0604020202020204" pitchFamily="34" charset="0"/>
                    <a:ea typeface="Times New Roman" panose="02020603050405020304" pitchFamily="18" charset="0"/>
                    <a:cs typeface="Arial" panose="020B0604020202020204" pitchFamily="34" charset="0"/>
                  </a:rPr>
                  <a:t>Khối</a:t>
                </a:r>
                <a:r>
                  <a:rPr lang="fr-FR" sz="2200" dirty="0">
                    <a:effectLst/>
                    <a:latin typeface="Arial" panose="020B0604020202020204" pitchFamily="34" charset="0"/>
                    <a:ea typeface="Times New Roman" panose="02020603050405020304" pitchFamily="18" charset="0"/>
                    <a:cs typeface="Arial" panose="020B0604020202020204" pitchFamily="34" charset="0"/>
                  </a:rPr>
                  <a:t> </a:t>
                </a:r>
                <a:r>
                  <a:rPr lang="fr-FR" sz="2200" dirty="0" err="1">
                    <a:effectLst/>
                    <a:latin typeface="Arial" panose="020B0604020202020204" pitchFamily="34" charset="0"/>
                    <a:ea typeface="Times New Roman" panose="02020603050405020304" pitchFamily="18" charset="0"/>
                    <a:cs typeface="Arial" panose="020B0604020202020204" pitchFamily="34" charset="0"/>
                  </a:rPr>
                  <a:t>lượng</a:t>
                </a:r>
                <a:r>
                  <a:rPr lang="fr-FR" sz="2200" dirty="0">
                    <a:effectLst/>
                    <a:latin typeface="Arial" panose="020B0604020202020204" pitchFamily="34" charset="0"/>
                    <a:ea typeface="Times New Roman" panose="02020603050405020304" pitchFamily="18" charset="0"/>
                    <a:cs typeface="Arial" panose="020B0604020202020204" pitchFamily="34" charset="0"/>
                  </a:rPr>
                  <a:t> </a:t>
                </a:r>
                <a:r>
                  <a:rPr lang="fr-FR" sz="2200" dirty="0" err="1">
                    <a:effectLst/>
                    <a:latin typeface="Arial" panose="020B0604020202020204" pitchFamily="34" charset="0"/>
                    <a:ea typeface="Times New Roman" panose="02020603050405020304" pitchFamily="18" charset="0"/>
                    <a:cs typeface="Arial" panose="020B0604020202020204" pitchFamily="34" charset="0"/>
                  </a:rPr>
                  <a:t>dung</a:t>
                </a:r>
                <a:r>
                  <a:rPr lang="fr-FR" sz="2200" dirty="0">
                    <a:effectLst/>
                    <a:latin typeface="Arial" panose="020B0604020202020204" pitchFamily="34" charset="0"/>
                    <a:ea typeface="Times New Roman" panose="02020603050405020304" pitchFamily="18" charset="0"/>
                    <a:cs typeface="Arial" panose="020B0604020202020204" pitchFamily="34" charset="0"/>
                  </a:rPr>
                  <a:t> </a:t>
                </a:r>
                <a:r>
                  <a:rPr lang="fr-FR" sz="2200" dirty="0" err="1">
                    <a:effectLst/>
                    <a:latin typeface="Arial" panose="020B0604020202020204" pitchFamily="34" charset="0"/>
                    <a:ea typeface="Times New Roman" panose="02020603050405020304" pitchFamily="18" charset="0"/>
                    <a:cs typeface="Arial" panose="020B0604020202020204" pitchFamily="34" charset="0"/>
                  </a:rPr>
                  <a:t>dịch</a:t>
                </a:r>
                <a:r>
                  <a:rPr lang="fr-FR" sz="2200" dirty="0">
                    <a:effectLst/>
                    <a:latin typeface="Arial" panose="020B0604020202020204" pitchFamily="34" charset="0"/>
                    <a:ea typeface="Times New Roman" panose="02020603050405020304" pitchFamily="18" charset="0"/>
                    <a:cs typeface="Arial" panose="020B0604020202020204" pitchFamily="34" charset="0"/>
                  </a:rPr>
                  <a:t> </a:t>
                </a:r>
                <a:r>
                  <a:rPr lang="fr-FR" sz="2200" dirty="0" err="1">
                    <a:effectLst/>
                    <a:latin typeface="Arial" panose="020B0604020202020204" pitchFamily="34" charset="0"/>
                    <a:ea typeface="Times New Roman" panose="02020603050405020304" pitchFamily="18" charset="0"/>
                    <a:cs typeface="Arial" panose="020B0604020202020204" pitchFamily="34" charset="0"/>
                  </a:rPr>
                  <a:t>lúc</a:t>
                </a:r>
                <a:r>
                  <a:rPr lang="fr-FR" sz="2200" dirty="0">
                    <a:effectLst/>
                    <a:latin typeface="Arial" panose="020B0604020202020204" pitchFamily="34" charset="0"/>
                    <a:ea typeface="Times New Roman" panose="02020603050405020304" pitchFamily="18" charset="0"/>
                    <a:cs typeface="Arial" panose="020B0604020202020204" pitchFamily="34" charset="0"/>
                  </a:rPr>
                  <a:t> </a:t>
                </a:r>
                <a:r>
                  <a:rPr lang="fr-FR" sz="2200" dirty="0" err="1">
                    <a:effectLst/>
                    <a:latin typeface="Arial" panose="020B0604020202020204" pitchFamily="34" charset="0"/>
                    <a:ea typeface="Times New Roman" panose="02020603050405020304" pitchFamily="18" charset="0"/>
                    <a:cs typeface="Arial" panose="020B0604020202020204" pitchFamily="34" charset="0"/>
                  </a:rPr>
                  <a:t>sau</a:t>
                </a:r>
                <a:r>
                  <a:rPr lang="fr-FR" sz="2200" dirty="0">
                    <a:effectLst/>
                    <a:latin typeface="Arial" panose="020B0604020202020204" pitchFamily="34" charset="0"/>
                    <a:ea typeface="Times New Roman" panose="02020603050405020304" pitchFamily="18" charset="0"/>
                    <a:cs typeface="Arial" panose="020B0604020202020204" pitchFamily="34" charset="0"/>
                  </a:rPr>
                  <a:t> là </a:t>
                </a:r>
                <a14:m>
                  <m:oMath xmlns:m="http://schemas.openxmlformats.org/officeDocument/2006/math">
                    <m:r>
                      <m:rPr>
                        <m:sty m:val="p"/>
                      </m:rPr>
                      <a:rPr lang="fr-FR" sz="2200" i="0">
                        <a:effectLst/>
                        <a:latin typeface="Cambria Math" panose="02040503050406030204" pitchFamily="18" charset="0"/>
                        <a:ea typeface="Times New Roman" panose="02020603050405020304" pitchFamily="18" charset="0"/>
                        <a:cs typeface="Times New Roman" panose="02020603050405020304" pitchFamily="18" charset="0"/>
                      </a:rPr>
                      <m:t>x</m:t>
                    </m:r>
                    <m:r>
                      <a:rPr lang="fr-FR" sz="2200" i="0">
                        <a:effectLst/>
                        <a:latin typeface="Cambria Math" panose="02040503050406030204" pitchFamily="18" charset="0"/>
                        <a:ea typeface="Times New Roman" panose="02020603050405020304" pitchFamily="18" charset="0"/>
                        <a:cs typeface="Times New Roman" panose="02020603050405020304" pitchFamily="18" charset="0"/>
                      </a:rPr>
                      <m:t>+</m:t>
                    </m:r>
                    <m:r>
                      <a:rPr lang="fr-FR" sz="2200" i="0">
                        <a:effectLst/>
                        <a:latin typeface="Cambria Math" panose="02040503050406030204" pitchFamily="18" charset="0"/>
                        <a:ea typeface="Times New Roman" panose="02020603050405020304" pitchFamily="18" charset="0"/>
                        <a:cs typeface="Times New Roman" panose="02020603050405020304" pitchFamily="18" charset="0"/>
                      </a:rPr>
                      <m:t>50</m:t>
                    </m:r>
                    <m:r>
                      <a:rPr lang="fr-FR" sz="2200" i="0">
                        <a:effectLst/>
                        <a:latin typeface="Cambria Math" panose="02040503050406030204" pitchFamily="18" charset="0"/>
                        <a:ea typeface="Times New Roman" panose="02020603050405020304" pitchFamily="18" charset="0"/>
                        <a:cs typeface="Times New Roman" panose="02020603050405020304" pitchFamily="18" charset="0"/>
                      </a:rPr>
                      <m:t>+</m:t>
                    </m:r>
                    <m:r>
                      <a:rPr lang="fr-FR" sz="2200" i="0">
                        <a:effectLst/>
                        <a:latin typeface="Cambria Math" panose="02040503050406030204" pitchFamily="18" charset="0"/>
                        <a:ea typeface="Times New Roman" panose="02020603050405020304" pitchFamily="18" charset="0"/>
                        <a:cs typeface="Times New Roman" panose="02020603050405020304" pitchFamily="18" charset="0"/>
                      </a:rPr>
                      <m:t>250</m:t>
                    </m:r>
                    <m:r>
                      <a:rPr lang="fr-FR" sz="2200" i="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fr-FR" sz="2200" i="0">
                        <a:effectLst/>
                        <a:latin typeface="Cambria Math" panose="02040503050406030204" pitchFamily="18" charset="0"/>
                        <a:ea typeface="Times New Roman" panose="02020603050405020304" pitchFamily="18" charset="0"/>
                        <a:cs typeface="Times New Roman" panose="02020603050405020304" pitchFamily="18" charset="0"/>
                      </a:rPr>
                      <m:t>x</m:t>
                    </m:r>
                    <m:r>
                      <a:rPr lang="fr-FR" sz="2200" i="0">
                        <a:effectLst/>
                        <a:latin typeface="Cambria Math" panose="02040503050406030204" pitchFamily="18" charset="0"/>
                        <a:ea typeface="Times New Roman" panose="02020603050405020304" pitchFamily="18" charset="0"/>
                        <a:cs typeface="Times New Roman" panose="02020603050405020304" pitchFamily="18" charset="0"/>
                      </a:rPr>
                      <m:t>+</m:t>
                    </m:r>
                    <m:r>
                      <a:rPr lang="fr-FR" sz="2200" i="0">
                        <a:effectLst/>
                        <a:latin typeface="Cambria Math" panose="02040503050406030204" pitchFamily="18" charset="0"/>
                        <a:ea typeface="Times New Roman" panose="02020603050405020304" pitchFamily="18" charset="0"/>
                        <a:cs typeface="Times New Roman" panose="02020603050405020304" pitchFamily="18" charset="0"/>
                      </a:rPr>
                      <m:t>300</m:t>
                    </m:r>
                  </m:oMath>
                </a14:m>
                <a:r>
                  <a:rPr lang="fr-FR" sz="2200" dirty="0">
                    <a:effectLst/>
                    <a:latin typeface="Arial" panose="020B0604020202020204" pitchFamily="34" charset="0"/>
                    <a:ea typeface="Times New Roman" panose="02020603050405020304" pitchFamily="18" charset="0"/>
                    <a:cs typeface="Arial" panose="020B0604020202020204" pitchFamily="34" charset="0"/>
                  </a:rPr>
                  <a:t> (g).</a:t>
                </a:r>
                <a:endParaRPr lang="en-VN" sz="22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8" name="TextBox 7">
                <a:extLst>
                  <a:ext uri="{FF2B5EF4-FFF2-40B4-BE49-F238E27FC236}">
                    <a16:creationId xmlns:a16="http://schemas.microsoft.com/office/drawing/2014/main" id="{010C3DD6-DBCE-B57D-382B-BFA8E818FF24}"/>
                  </a:ext>
                </a:extLst>
              </p:cNvPr>
              <p:cNvSpPr txBox="1">
                <a:spLocks noRot="1" noChangeAspect="1" noMove="1" noResize="1" noEditPoints="1" noAdjustHandles="1" noChangeArrowheads="1" noChangeShapeType="1" noTextEdit="1"/>
              </p:cNvSpPr>
              <p:nvPr/>
            </p:nvSpPr>
            <p:spPr>
              <a:xfrm>
                <a:off x="365294" y="3091402"/>
                <a:ext cx="8413412" cy="1821011"/>
              </a:xfrm>
              <a:prstGeom prst="rect">
                <a:avLst/>
              </a:prstGeom>
              <a:blipFill>
                <a:blip r:embed="rId2"/>
                <a:stretch>
                  <a:fillRect l="-942" b="-2676"/>
                </a:stretch>
              </a:blipFill>
            </p:spPr>
            <p:txBody>
              <a:bodyPr/>
              <a:lstStyle/>
              <a:p>
                <a:r>
                  <a:rPr lang="en-US">
                    <a:noFill/>
                  </a:rPr>
                  <a:t> </a:t>
                </a:r>
              </a:p>
            </p:txBody>
          </p:sp>
        </mc:Fallback>
      </mc:AlternateContent>
      <p:pic>
        <p:nvPicPr>
          <p:cNvPr id="4" name="Picture 3"/>
          <p:cNvPicPr>
            <a:picLocks noChangeAspect="1"/>
          </p:cNvPicPr>
          <p:nvPr/>
        </p:nvPicPr>
        <p:blipFill>
          <a:blip r:embed="rId3"/>
          <a:stretch>
            <a:fillRect/>
          </a:stretch>
        </p:blipFill>
        <p:spPr>
          <a:xfrm rot="14617468">
            <a:off x="7183406" y="-612295"/>
            <a:ext cx="1190788" cy="2041351"/>
          </a:xfrm>
          <a:prstGeom prst="rect">
            <a:avLst/>
          </a:prstGeom>
        </p:spPr>
      </p:pic>
    </p:spTree>
    <p:extLst>
      <p:ext uri="{BB962C8B-B14F-4D97-AF65-F5344CB8AC3E}">
        <p14:creationId xmlns:p14="http://schemas.microsoft.com/office/powerpoint/2010/main" val="247288872"/>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8">
                                            <p:txEl>
                                              <p:pRg st="0" end="0"/>
                                            </p:txEl>
                                          </p:spTgt>
                                        </p:tgtEl>
                                        <p:attrNameLst>
                                          <p:attrName>style.visibility</p:attrName>
                                        </p:attrNameLst>
                                      </p:cBhvr>
                                      <p:to>
                                        <p:strVal val="visible"/>
                                      </p:to>
                                    </p:set>
                                    <p:animEffect transition="in" filter="wipe(left)">
                                      <p:cBhvr>
                                        <p:cTn id="24" dur="500"/>
                                        <p:tgtEl>
                                          <p:spTgt spid="8">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8">
                                            <p:txEl>
                                              <p:pRg st="1" end="1"/>
                                            </p:txEl>
                                          </p:spTgt>
                                        </p:tgtEl>
                                        <p:attrNameLst>
                                          <p:attrName>style.visibility</p:attrName>
                                        </p:attrNameLst>
                                      </p:cBhvr>
                                      <p:to>
                                        <p:strVal val="visible"/>
                                      </p:to>
                                    </p:set>
                                    <p:animEffect transition="in" filter="wipe(left)">
                                      <p:cBhvr>
                                        <p:cTn id="29" dur="500"/>
                                        <p:tgtEl>
                                          <p:spTgt spid="8">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8">
                                            <p:txEl>
                                              <p:pRg st="2" end="2"/>
                                            </p:txEl>
                                          </p:spTgt>
                                        </p:tgtEl>
                                        <p:attrNameLst>
                                          <p:attrName>style.visibility</p:attrName>
                                        </p:attrNameLst>
                                      </p:cBhvr>
                                      <p:to>
                                        <p:strVal val="visible"/>
                                      </p:to>
                                    </p:set>
                                    <p:animEffect transition="in" filter="wipe(left)">
                                      <p:cBhvr>
                                        <p:cTn id="34"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6" grpId="0" animBg="1"/>
    </p:bldLst>
  </p:timing>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6ABFF101-647D-B46E-19C4-FC2AD5D1259A}"/>
                  </a:ext>
                </a:extLst>
              </p:cNvPr>
              <p:cNvSpPr txBox="1"/>
              <p:nvPr/>
            </p:nvSpPr>
            <p:spPr>
              <a:xfrm>
                <a:off x="159710" y="200348"/>
                <a:ext cx="8801410" cy="4756687"/>
              </a:xfrm>
              <a:prstGeom prst="rect">
                <a:avLst/>
              </a:prstGeom>
              <a:noFill/>
            </p:spPr>
            <p:txBody>
              <a:bodyPr wrap="square">
                <a:spAutoFit/>
              </a:bodyPr>
              <a:lstStyle/>
              <a:p>
                <a:pPr algn="just">
                  <a:lnSpc>
                    <a:spcPct val="130000"/>
                  </a:lnSpc>
                </a:pPr>
                <a14:m>
                  <m:oMathPara xmlns:m="http://schemas.openxmlformats.org/officeDocument/2006/math">
                    <m:oMathParaPr>
                      <m:jc m:val="left"/>
                    </m:oMathParaPr>
                    <m:oMath xmlns:m="http://schemas.openxmlformats.org/officeDocument/2006/math">
                      <m:r>
                        <m:rPr>
                          <m:nor/>
                        </m:rPr>
                        <a:rPr lang="fr-FR" sz="2000" dirty="0" smtClean="0">
                          <a:latin typeface="Arial" panose="020B0604020202020204" pitchFamily="34" charset="0"/>
                          <a:ea typeface="Times New Roman" panose="02020603050405020304" pitchFamily="18" charset="0"/>
                          <a:cs typeface="Arial" panose="020B0604020202020204" pitchFamily="34" charset="0"/>
                        </a:rPr>
                        <m:t>N</m:t>
                      </m:r>
                      <m:r>
                        <m:rPr>
                          <m:nor/>
                        </m:rPr>
                        <a:rPr lang="fr-FR" sz="2000" dirty="0" smtClean="0">
                          <a:latin typeface="Arial" panose="020B0604020202020204" pitchFamily="34" charset="0"/>
                          <a:ea typeface="Times New Roman" panose="02020603050405020304" pitchFamily="18" charset="0"/>
                          <a:cs typeface="Arial" panose="020B0604020202020204" pitchFamily="34" charset="0"/>
                        </a:rPr>
                        <m:t>ồ</m:t>
                      </m:r>
                      <m:r>
                        <m:rPr>
                          <m:nor/>
                        </m:rPr>
                        <a:rPr lang="fr-FR" sz="2000" dirty="0" smtClean="0">
                          <a:latin typeface="Arial" panose="020B0604020202020204" pitchFamily="34" charset="0"/>
                          <a:ea typeface="Times New Roman" panose="02020603050405020304" pitchFamily="18" charset="0"/>
                          <a:cs typeface="Arial" panose="020B0604020202020204" pitchFamily="34" charset="0"/>
                        </a:rPr>
                        <m:t>ng</m:t>
                      </m:r>
                      <m:r>
                        <m:rPr>
                          <m:nor/>
                        </m:rPr>
                        <a:rPr lang="fr-FR" sz="2000" dirty="0" smtClean="0">
                          <a:latin typeface="Arial" panose="020B0604020202020204" pitchFamily="34" charset="0"/>
                          <a:ea typeface="Times New Roman" panose="02020603050405020304" pitchFamily="18" charset="0"/>
                          <a:cs typeface="Arial" panose="020B0604020202020204" pitchFamily="34" charset="0"/>
                        </a:rPr>
                        <m:t> độ </m:t>
                      </m:r>
                      <m:r>
                        <m:rPr>
                          <m:nor/>
                        </m:rPr>
                        <a:rPr lang="fr-FR" sz="2000" dirty="0" smtClean="0">
                          <a:latin typeface="Arial" panose="020B0604020202020204" pitchFamily="34" charset="0"/>
                          <a:ea typeface="Times New Roman" panose="02020603050405020304" pitchFamily="18" charset="0"/>
                          <a:cs typeface="Arial" panose="020B0604020202020204" pitchFamily="34" charset="0"/>
                        </a:rPr>
                        <m:t>dung</m:t>
                      </m:r>
                      <m:r>
                        <m:rPr>
                          <m:nor/>
                        </m:rPr>
                        <a:rPr lang="fr-FR" sz="2000" dirty="0" smtClean="0">
                          <a:latin typeface="Arial" panose="020B0604020202020204" pitchFamily="34" charset="0"/>
                          <a:ea typeface="Times New Roman" panose="02020603050405020304" pitchFamily="18" charset="0"/>
                          <a:cs typeface="Arial" panose="020B0604020202020204" pitchFamily="34" charset="0"/>
                        </a:rPr>
                        <m:t> </m:t>
                      </m:r>
                      <m:r>
                        <m:rPr>
                          <m:nor/>
                        </m:rPr>
                        <a:rPr lang="fr-FR" sz="2000" dirty="0" smtClean="0">
                          <a:latin typeface="Arial" panose="020B0604020202020204" pitchFamily="34" charset="0"/>
                          <a:ea typeface="Times New Roman" panose="02020603050405020304" pitchFamily="18" charset="0"/>
                          <a:cs typeface="Arial" panose="020B0604020202020204" pitchFamily="34" charset="0"/>
                        </a:rPr>
                        <m:t>d</m:t>
                      </m:r>
                      <m:r>
                        <m:rPr>
                          <m:nor/>
                        </m:rPr>
                        <a:rPr lang="fr-FR" sz="2000" dirty="0" smtClean="0">
                          <a:latin typeface="Arial" panose="020B0604020202020204" pitchFamily="34" charset="0"/>
                          <a:ea typeface="Times New Roman" panose="02020603050405020304" pitchFamily="18" charset="0"/>
                          <a:cs typeface="Arial" panose="020B0604020202020204" pitchFamily="34" charset="0"/>
                        </a:rPr>
                        <m:t>ị</m:t>
                      </m:r>
                      <m:r>
                        <m:rPr>
                          <m:nor/>
                        </m:rPr>
                        <a:rPr lang="fr-FR" sz="2000" dirty="0" smtClean="0">
                          <a:latin typeface="Arial" panose="020B0604020202020204" pitchFamily="34" charset="0"/>
                          <a:ea typeface="Times New Roman" panose="02020603050405020304" pitchFamily="18" charset="0"/>
                          <a:cs typeface="Arial" panose="020B0604020202020204" pitchFamily="34" charset="0"/>
                        </a:rPr>
                        <m:t>ch</m:t>
                      </m:r>
                      <m:r>
                        <m:rPr>
                          <m:nor/>
                        </m:rPr>
                        <a:rPr lang="fr-FR" sz="2000" dirty="0" smtClean="0">
                          <a:latin typeface="Arial" panose="020B0604020202020204" pitchFamily="34" charset="0"/>
                          <a:ea typeface="Times New Roman" panose="02020603050405020304" pitchFamily="18" charset="0"/>
                          <a:cs typeface="Arial" panose="020B0604020202020204" pitchFamily="34" charset="0"/>
                        </a:rPr>
                        <m:t> </m:t>
                      </m:r>
                      <m:r>
                        <m:rPr>
                          <m:nor/>
                        </m:rPr>
                        <a:rPr lang="fr-FR" sz="2000" dirty="0" smtClean="0">
                          <a:latin typeface="Arial" panose="020B0604020202020204" pitchFamily="34" charset="0"/>
                          <a:ea typeface="Times New Roman" panose="02020603050405020304" pitchFamily="18" charset="0"/>
                          <a:cs typeface="Arial" panose="020B0604020202020204" pitchFamily="34" charset="0"/>
                        </a:rPr>
                        <m:t>l</m:t>
                      </m:r>
                      <m:r>
                        <m:rPr>
                          <m:nor/>
                        </m:rPr>
                        <a:rPr lang="fr-FR" sz="2000" dirty="0" smtClean="0">
                          <a:latin typeface="Arial" panose="020B0604020202020204" pitchFamily="34" charset="0"/>
                          <a:ea typeface="Times New Roman" panose="02020603050405020304" pitchFamily="18" charset="0"/>
                          <a:cs typeface="Arial" panose="020B0604020202020204" pitchFamily="34" charset="0"/>
                        </a:rPr>
                        <m:t>ú</m:t>
                      </m:r>
                      <m:r>
                        <m:rPr>
                          <m:nor/>
                        </m:rPr>
                        <a:rPr lang="fr-FR" sz="2000" dirty="0" smtClean="0">
                          <a:latin typeface="Arial" panose="020B0604020202020204" pitchFamily="34" charset="0"/>
                          <a:ea typeface="Times New Roman" panose="02020603050405020304" pitchFamily="18" charset="0"/>
                          <a:cs typeface="Arial" panose="020B0604020202020204" pitchFamily="34" charset="0"/>
                        </a:rPr>
                        <m:t>c</m:t>
                      </m:r>
                      <m:r>
                        <m:rPr>
                          <m:nor/>
                        </m:rPr>
                        <a:rPr lang="fr-FR" sz="2000" dirty="0" smtClean="0">
                          <a:latin typeface="Arial" panose="020B0604020202020204" pitchFamily="34" charset="0"/>
                          <a:ea typeface="Times New Roman" panose="02020603050405020304" pitchFamily="18" charset="0"/>
                          <a:cs typeface="Arial" panose="020B0604020202020204" pitchFamily="34" charset="0"/>
                        </a:rPr>
                        <m:t> đầ</m:t>
                      </m:r>
                      <m:r>
                        <m:rPr>
                          <m:nor/>
                        </m:rPr>
                        <a:rPr lang="fr-FR" sz="2000" dirty="0" smtClean="0">
                          <a:latin typeface="Arial" panose="020B0604020202020204" pitchFamily="34" charset="0"/>
                          <a:ea typeface="Times New Roman" panose="02020603050405020304" pitchFamily="18" charset="0"/>
                          <a:cs typeface="Arial" panose="020B0604020202020204" pitchFamily="34" charset="0"/>
                        </a:rPr>
                        <m:t>u</m:t>
                      </m:r>
                      <m:r>
                        <m:rPr>
                          <m:nor/>
                        </m:rPr>
                        <a:rPr lang="fr-FR" sz="2000" dirty="0" smtClean="0">
                          <a:latin typeface="Arial" panose="020B0604020202020204" pitchFamily="34" charset="0"/>
                          <a:ea typeface="Times New Roman" panose="02020603050405020304" pitchFamily="18" charset="0"/>
                          <a:cs typeface="Arial" panose="020B0604020202020204" pitchFamily="34" charset="0"/>
                        </a:rPr>
                        <m:t> </m:t>
                      </m:r>
                      <m:r>
                        <m:rPr>
                          <m:nor/>
                        </m:rPr>
                        <a:rPr lang="fr-FR" sz="2000" dirty="0" smtClean="0">
                          <a:latin typeface="Arial" panose="020B0604020202020204" pitchFamily="34" charset="0"/>
                          <a:ea typeface="Times New Roman" panose="02020603050405020304" pitchFamily="18" charset="0"/>
                          <a:cs typeface="Arial" panose="020B0604020202020204" pitchFamily="34" charset="0"/>
                        </a:rPr>
                        <m:t>l</m:t>
                      </m:r>
                      <m:r>
                        <m:rPr>
                          <m:nor/>
                        </m:rPr>
                        <a:rPr lang="fr-FR" sz="2000" dirty="0" smtClean="0">
                          <a:latin typeface="Arial" panose="020B0604020202020204" pitchFamily="34" charset="0"/>
                          <a:ea typeface="Times New Roman" panose="02020603050405020304" pitchFamily="18" charset="0"/>
                          <a:cs typeface="Arial" panose="020B0604020202020204" pitchFamily="34" charset="0"/>
                        </a:rPr>
                        <m:t>à </m:t>
                      </m:r>
                      <m:f>
                        <m:fPr>
                          <m:ctrlPr>
                            <a:rPr lang="en-VN" sz="2000" i="1">
                              <a:latin typeface="Cambria Math" panose="02040503050406030204" pitchFamily="18" charset="0"/>
                              <a:ea typeface="Times New Roman" panose="02020603050405020304" pitchFamily="18" charset="0"/>
                              <a:cs typeface="Times New Roman" panose="02020603050405020304" pitchFamily="18" charset="0"/>
                            </a:rPr>
                          </m:ctrlPr>
                        </m:fPr>
                        <m:num>
                          <m:r>
                            <a:rPr lang="fr-FR" sz="2000">
                              <a:latin typeface="Cambria Math" panose="02040503050406030204" pitchFamily="18" charset="0"/>
                              <a:ea typeface="Times New Roman" panose="02020603050405020304" pitchFamily="18" charset="0"/>
                              <a:cs typeface="Times New Roman" panose="02020603050405020304" pitchFamily="18" charset="0"/>
                            </a:rPr>
                            <m:t>50</m:t>
                          </m:r>
                        </m:num>
                        <m:den>
                          <m:r>
                            <m:rPr>
                              <m:sty m:val="p"/>
                            </m:rPr>
                            <a:rPr lang="fr-FR" sz="2000">
                              <a:latin typeface="Cambria Math" panose="02040503050406030204" pitchFamily="18" charset="0"/>
                              <a:ea typeface="Times New Roman" panose="02020603050405020304" pitchFamily="18" charset="0"/>
                              <a:cs typeface="Times New Roman" panose="02020603050405020304" pitchFamily="18" charset="0"/>
                            </a:rPr>
                            <m:t>x</m:t>
                          </m:r>
                          <m:r>
                            <a:rPr lang="fr-FR" sz="2000">
                              <a:latin typeface="Cambria Math" panose="02040503050406030204" pitchFamily="18" charset="0"/>
                              <a:ea typeface="Times New Roman" panose="02020603050405020304" pitchFamily="18" charset="0"/>
                              <a:cs typeface="Times New Roman" panose="02020603050405020304" pitchFamily="18" charset="0"/>
                            </a:rPr>
                            <m:t>+</m:t>
                          </m:r>
                          <m:r>
                            <a:rPr lang="fr-FR" sz="2000">
                              <a:latin typeface="Cambria Math" panose="02040503050406030204" pitchFamily="18" charset="0"/>
                              <a:ea typeface="Times New Roman" panose="02020603050405020304" pitchFamily="18" charset="0"/>
                              <a:cs typeface="Times New Roman" panose="02020603050405020304" pitchFamily="18" charset="0"/>
                            </a:rPr>
                            <m:t>50</m:t>
                          </m:r>
                        </m:den>
                      </m:f>
                      <m:r>
                        <m:rPr>
                          <m:nor/>
                        </m:rPr>
                        <a:rPr lang="fr-FR" sz="2000" dirty="0">
                          <a:latin typeface="Arial" panose="020B0604020202020204" pitchFamily="34" charset="0"/>
                          <a:ea typeface="Times New Roman" panose="02020603050405020304" pitchFamily="18" charset="0"/>
                          <a:cs typeface="Arial" panose="020B0604020202020204" pitchFamily="34" charset="0"/>
                        </a:rPr>
                        <m:t>. </m:t>
                      </m:r>
                      <m:r>
                        <m:rPr>
                          <m:nor/>
                        </m:rPr>
                        <a:rPr lang="fr-FR" sz="2000" dirty="0">
                          <a:latin typeface="Arial" panose="020B0604020202020204" pitchFamily="34" charset="0"/>
                          <a:ea typeface="Times New Roman" panose="02020603050405020304" pitchFamily="18" charset="0"/>
                          <a:cs typeface="Arial" panose="020B0604020202020204" pitchFamily="34" charset="0"/>
                        </a:rPr>
                        <m:t>N</m:t>
                      </m:r>
                      <m:r>
                        <m:rPr>
                          <m:nor/>
                        </m:rPr>
                        <a:rPr lang="fr-FR" sz="2000" dirty="0">
                          <a:latin typeface="Arial" panose="020B0604020202020204" pitchFamily="34" charset="0"/>
                          <a:ea typeface="Times New Roman" panose="02020603050405020304" pitchFamily="18" charset="0"/>
                          <a:cs typeface="Arial" panose="020B0604020202020204" pitchFamily="34" charset="0"/>
                        </a:rPr>
                        <m:t>ồ</m:t>
                      </m:r>
                      <m:r>
                        <m:rPr>
                          <m:nor/>
                        </m:rPr>
                        <a:rPr lang="fr-FR" sz="2000" dirty="0">
                          <a:latin typeface="Arial" panose="020B0604020202020204" pitchFamily="34" charset="0"/>
                          <a:ea typeface="Times New Roman" panose="02020603050405020304" pitchFamily="18" charset="0"/>
                          <a:cs typeface="Arial" panose="020B0604020202020204" pitchFamily="34" charset="0"/>
                        </a:rPr>
                        <m:t>ng</m:t>
                      </m:r>
                      <m:r>
                        <m:rPr>
                          <m:nor/>
                        </m:rPr>
                        <a:rPr lang="fr-FR" sz="2000" dirty="0">
                          <a:latin typeface="Arial" panose="020B0604020202020204" pitchFamily="34" charset="0"/>
                          <a:ea typeface="Times New Roman" panose="02020603050405020304" pitchFamily="18" charset="0"/>
                          <a:cs typeface="Arial" panose="020B0604020202020204" pitchFamily="34" charset="0"/>
                        </a:rPr>
                        <m:t> độ </m:t>
                      </m:r>
                      <m:r>
                        <m:rPr>
                          <m:nor/>
                        </m:rPr>
                        <a:rPr lang="fr-FR" sz="2000" dirty="0" err="1">
                          <a:latin typeface="Arial" panose="020B0604020202020204" pitchFamily="34" charset="0"/>
                          <a:ea typeface="Times New Roman" panose="02020603050405020304" pitchFamily="18" charset="0"/>
                          <a:cs typeface="Arial" panose="020B0604020202020204" pitchFamily="34" charset="0"/>
                        </a:rPr>
                        <m:t>dung</m:t>
                      </m:r>
                      <m:r>
                        <m:rPr>
                          <m:nor/>
                        </m:rPr>
                        <a:rPr lang="fr-FR" sz="2000" dirty="0">
                          <a:latin typeface="Arial" panose="020B0604020202020204" pitchFamily="34" charset="0"/>
                          <a:ea typeface="Times New Roman" panose="02020603050405020304" pitchFamily="18" charset="0"/>
                          <a:cs typeface="Arial" panose="020B0604020202020204" pitchFamily="34" charset="0"/>
                        </a:rPr>
                        <m:t> </m:t>
                      </m:r>
                      <m:r>
                        <m:rPr>
                          <m:nor/>
                        </m:rPr>
                        <a:rPr lang="fr-FR" sz="2000" dirty="0" err="1">
                          <a:latin typeface="Arial" panose="020B0604020202020204" pitchFamily="34" charset="0"/>
                          <a:ea typeface="Times New Roman" panose="02020603050405020304" pitchFamily="18" charset="0"/>
                          <a:cs typeface="Arial" panose="020B0604020202020204" pitchFamily="34" charset="0"/>
                        </a:rPr>
                        <m:t>d</m:t>
                      </m:r>
                      <m:r>
                        <m:rPr>
                          <m:nor/>
                        </m:rPr>
                        <a:rPr lang="fr-FR" sz="2000" dirty="0" err="1">
                          <a:latin typeface="Arial" panose="020B0604020202020204" pitchFamily="34" charset="0"/>
                          <a:ea typeface="Times New Roman" panose="02020603050405020304" pitchFamily="18" charset="0"/>
                          <a:cs typeface="Arial" panose="020B0604020202020204" pitchFamily="34" charset="0"/>
                        </a:rPr>
                        <m:t>ị</m:t>
                      </m:r>
                      <m:r>
                        <m:rPr>
                          <m:nor/>
                        </m:rPr>
                        <a:rPr lang="fr-FR" sz="2000" dirty="0" err="1">
                          <a:latin typeface="Arial" panose="020B0604020202020204" pitchFamily="34" charset="0"/>
                          <a:ea typeface="Times New Roman" panose="02020603050405020304" pitchFamily="18" charset="0"/>
                          <a:cs typeface="Arial" panose="020B0604020202020204" pitchFamily="34" charset="0"/>
                        </a:rPr>
                        <m:t>ch</m:t>
                      </m:r>
                      <m:r>
                        <m:rPr>
                          <m:nor/>
                        </m:rPr>
                        <a:rPr lang="fr-FR" sz="2000" dirty="0">
                          <a:latin typeface="Arial" panose="020B0604020202020204" pitchFamily="34" charset="0"/>
                          <a:ea typeface="Times New Roman" panose="02020603050405020304" pitchFamily="18" charset="0"/>
                          <a:cs typeface="Arial" panose="020B0604020202020204" pitchFamily="34" charset="0"/>
                        </a:rPr>
                        <m:t> </m:t>
                      </m:r>
                      <m:r>
                        <m:rPr>
                          <m:nor/>
                        </m:rPr>
                        <a:rPr lang="fr-FR" sz="2000" dirty="0" err="1">
                          <a:latin typeface="Arial" panose="020B0604020202020204" pitchFamily="34" charset="0"/>
                          <a:ea typeface="Times New Roman" panose="02020603050405020304" pitchFamily="18" charset="0"/>
                          <a:cs typeface="Arial" panose="020B0604020202020204" pitchFamily="34" charset="0"/>
                        </a:rPr>
                        <m:t>l</m:t>
                      </m:r>
                      <m:r>
                        <m:rPr>
                          <m:nor/>
                        </m:rPr>
                        <a:rPr lang="fr-FR" sz="2000" dirty="0" err="1">
                          <a:latin typeface="Arial" panose="020B0604020202020204" pitchFamily="34" charset="0"/>
                          <a:ea typeface="Times New Roman" panose="02020603050405020304" pitchFamily="18" charset="0"/>
                          <a:cs typeface="Arial" panose="020B0604020202020204" pitchFamily="34" charset="0"/>
                        </a:rPr>
                        <m:t>ú</m:t>
                      </m:r>
                      <m:r>
                        <m:rPr>
                          <m:nor/>
                        </m:rPr>
                        <a:rPr lang="fr-FR" sz="2000" dirty="0" err="1">
                          <a:latin typeface="Arial" panose="020B0604020202020204" pitchFamily="34" charset="0"/>
                          <a:ea typeface="Times New Roman" panose="02020603050405020304" pitchFamily="18" charset="0"/>
                          <a:cs typeface="Arial" panose="020B0604020202020204" pitchFamily="34" charset="0"/>
                        </a:rPr>
                        <m:t>c</m:t>
                      </m:r>
                      <m:r>
                        <m:rPr>
                          <m:nor/>
                        </m:rPr>
                        <a:rPr lang="fr-FR" sz="2000" dirty="0">
                          <a:latin typeface="Arial" panose="020B0604020202020204" pitchFamily="34" charset="0"/>
                          <a:ea typeface="Times New Roman" panose="02020603050405020304" pitchFamily="18" charset="0"/>
                          <a:cs typeface="Arial" panose="020B0604020202020204" pitchFamily="34" charset="0"/>
                        </a:rPr>
                        <m:t> </m:t>
                      </m:r>
                      <m:r>
                        <m:rPr>
                          <m:nor/>
                        </m:rPr>
                        <a:rPr lang="fr-FR" sz="2000" dirty="0" err="1">
                          <a:latin typeface="Arial" panose="020B0604020202020204" pitchFamily="34" charset="0"/>
                          <a:ea typeface="Times New Roman" panose="02020603050405020304" pitchFamily="18" charset="0"/>
                          <a:cs typeface="Arial" panose="020B0604020202020204" pitchFamily="34" charset="0"/>
                        </a:rPr>
                        <m:t>sau</m:t>
                      </m:r>
                      <m:r>
                        <m:rPr>
                          <m:nor/>
                        </m:rPr>
                        <a:rPr lang="fr-FR" sz="2000" dirty="0">
                          <a:latin typeface="Arial" panose="020B0604020202020204" pitchFamily="34" charset="0"/>
                          <a:ea typeface="Times New Roman" panose="02020603050405020304" pitchFamily="18" charset="0"/>
                          <a:cs typeface="Arial" panose="020B0604020202020204" pitchFamily="34" charset="0"/>
                        </a:rPr>
                        <m:t> </m:t>
                      </m:r>
                      <m:r>
                        <m:rPr>
                          <m:nor/>
                        </m:rPr>
                        <a:rPr lang="fr-FR" sz="2000" dirty="0">
                          <a:latin typeface="Arial" panose="020B0604020202020204" pitchFamily="34" charset="0"/>
                          <a:ea typeface="Times New Roman" panose="02020603050405020304" pitchFamily="18" charset="0"/>
                          <a:cs typeface="Arial" panose="020B0604020202020204" pitchFamily="34" charset="0"/>
                        </a:rPr>
                        <m:t>l</m:t>
                      </m:r>
                      <m:r>
                        <m:rPr>
                          <m:nor/>
                        </m:rPr>
                        <a:rPr lang="fr-FR" sz="2000" dirty="0">
                          <a:latin typeface="Arial" panose="020B0604020202020204" pitchFamily="34" charset="0"/>
                          <a:ea typeface="Times New Roman" panose="02020603050405020304" pitchFamily="18" charset="0"/>
                          <a:cs typeface="Arial" panose="020B0604020202020204" pitchFamily="34" charset="0"/>
                        </a:rPr>
                        <m:t>à</m:t>
                      </m:r>
                      <m:r>
                        <a:rPr lang="en-US" sz="2000" b="0" i="1" dirty="0" smtClean="0">
                          <a:latin typeface="Cambria Math" panose="02040503050406030204" pitchFamily="18" charset="0"/>
                          <a:ea typeface="Times New Roman" panose="02020603050405020304" pitchFamily="18" charset="0"/>
                          <a:cs typeface="Arial" panose="020B0604020202020204" pitchFamily="34" charset="0"/>
                        </a:rPr>
                        <m:t> </m:t>
                      </m:r>
                      <m:f>
                        <m:fPr>
                          <m:ctrlPr>
                            <a:rPr lang="en-VN" sz="2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2000" i="0">
                              <a:effectLst/>
                              <a:latin typeface="Cambria Math" panose="02040503050406030204" pitchFamily="18" charset="0"/>
                              <a:ea typeface="Times New Roman" panose="02020603050405020304" pitchFamily="18" charset="0"/>
                              <a:cs typeface="Times New Roman" panose="02020603050405020304" pitchFamily="18" charset="0"/>
                            </a:rPr>
                            <m:t>50</m:t>
                          </m:r>
                        </m:num>
                        <m:den>
                          <m:r>
                            <m:rPr>
                              <m:sty m:val="p"/>
                            </m:rPr>
                            <a:rPr lang="fr-FR" sz="2000" i="0">
                              <a:effectLst/>
                              <a:latin typeface="Cambria Math" panose="02040503050406030204" pitchFamily="18" charset="0"/>
                              <a:ea typeface="Times New Roman" panose="02020603050405020304" pitchFamily="18" charset="0"/>
                              <a:cs typeface="Times New Roman" panose="02020603050405020304" pitchFamily="18" charset="0"/>
                            </a:rPr>
                            <m:t>x</m:t>
                          </m:r>
                          <m:r>
                            <a:rPr lang="fr-FR" sz="2000" i="0">
                              <a:effectLst/>
                              <a:latin typeface="Cambria Math" panose="02040503050406030204" pitchFamily="18" charset="0"/>
                              <a:ea typeface="Times New Roman" panose="02020603050405020304" pitchFamily="18" charset="0"/>
                              <a:cs typeface="Times New Roman" panose="02020603050405020304" pitchFamily="18" charset="0"/>
                            </a:rPr>
                            <m:t>+</m:t>
                          </m:r>
                          <m:r>
                            <a:rPr lang="fr-FR" sz="2000" i="0">
                              <a:effectLst/>
                              <a:latin typeface="Cambria Math" panose="02040503050406030204" pitchFamily="18" charset="0"/>
                              <a:ea typeface="Times New Roman" panose="02020603050405020304" pitchFamily="18" charset="0"/>
                              <a:cs typeface="Times New Roman" panose="02020603050405020304" pitchFamily="18" charset="0"/>
                            </a:rPr>
                            <m:t>300</m:t>
                          </m:r>
                        </m:den>
                      </m:f>
                      <m:r>
                        <a:rPr lang="en-US" sz="2000" b="0" i="0" smtClean="0">
                          <a:effectLst/>
                          <a:latin typeface="Cambria Math" panose="02040503050406030204" pitchFamily="18" charset="0"/>
                          <a:ea typeface="Times New Roman" panose="02020603050405020304" pitchFamily="18" charset="0"/>
                          <a:cs typeface="Times New Roman" panose="02020603050405020304" pitchFamily="18" charset="0"/>
                        </a:rPr>
                        <m:t>.</m:t>
                      </m:r>
                    </m:oMath>
                  </m:oMathPara>
                </a14:m>
                <a:endParaRPr lang="en-VN" sz="2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30000"/>
                  </a:lnSpc>
                </a:pPr>
                <a:r>
                  <a:rPr lang="fr-FR" sz="2000" dirty="0">
                    <a:effectLst/>
                    <a:latin typeface="Arial" panose="020B0604020202020204" pitchFamily="34" charset="0"/>
                    <a:ea typeface="Times New Roman" panose="02020603050405020304" pitchFamily="18" charset="0"/>
                    <a:cs typeface="Arial" panose="020B0604020202020204" pitchFamily="34" charset="0"/>
                  </a:rPr>
                  <a:t>Ta </a:t>
                </a:r>
                <a:r>
                  <a:rPr lang="fr-FR" sz="2000" dirty="0" err="1">
                    <a:effectLst/>
                    <a:latin typeface="Arial" panose="020B0604020202020204" pitchFamily="34" charset="0"/>
                    <a:ea typeface="Times New Roman" panose="02020603050405020304" pitchFamily="18" charset="0"/>
                    <a:cs typeface="Arial" panose="020B0604020202020204" pitchFamily="34" charset="0"/>
                  </a:rPr>
                  <a:t>có</a:t>
                </a:r>
                <a:r>
                  <a:rPr lang="fr-FR" sz="2000" dirty="0">
                    <a:effectLst/>
                    <a:latin typeface="Arial" panose="020B0604020202020204" pitchFamily="34" charset="0"/>
                    <a:ea typeface="Times New Roman" panose="02020603050405020304" pitchFamily="18" charset="0"/>
                    <a:cs typeface="Arial" panose="020B0604020202020204" pitchFamily="34" charset="0"/>
                  </a:rPr>
                  <a:t> </a:t>
                </a:r>
                <a:r>
                  <a:rPr lang="fr-FR" sz="2000" dirty="0" err="1">
                    <a:effectLst/>
                    <a:latin typeface="Arial" panose="020B0604020202020204" pitchFamily="34" charset="0"/>
                    <a:ea typeface="Times New Roman" panose="02020603050405020304" pitchFamily="18" charset="0"/>
                    <a:cs typeface="Arial" panose="020B0604020202020204" pitchFamily="34" charset="0"/>
                  </a:rPr>
                  <a:t>phương</a:t>
                </a:r>
                <a:r>
                  <a:rPr lang="fr-FR" sz="2000" dirty="0">
                    <a:effectLst/>
                    <a:latin typeface="Arial" panose="020B0604020202020204" pitchFamily="34" charset="0"/>
                    <a:ea typeface="Times New Roman" panose="02020603050405020304" pitchFamily="18" charset="0"/>
                    <a:cs typeface="Arial" panose="020B0604020202020204" pitchFamily="34" charset="0"/>
                  </a:rPr>
                  <a:t> </a:t>
                </a:r>
                <a:r>
                  <a:rPr lang="fr-FR" sz="2000" dirty="0" err="1">
                    <a:effectLst/>
                    <a:latin typeface="Arial" panose="020B0604020202020204" pitchFamily="34" charset="0"/>
                    <a:ea typeface="Times New Roman" panose="02020603050405020304" pitchFamily="18" charset="0"/>
                    <a:cs typeface="Arial" panose="020B0604020202020204" pitchFamily="34" charset="0"/>
                  </a:rPr>
                  <a:t>trình</a:t>
                </a:r>
                <a:r>
                  <a:rPr lang="fr-FR" sz="2000" dirty="0">
                    <a:effectLst/>
                    <a:latin typeface="Arial" panose="020B0604020202020204" pitchFamily="34" charset="0"/>
                    <a:ea typeface="Times New Roman" panose="02020603050405020304" pitchFamily="18" charset="0"/>
                    <a:cs typeface="Arial" panose="020B0604020202020204" pitchFamily="34" charset="0"/>
                  </a:rPr>
                  <a:t>:</a:t>
                </a:r>
              </a:p>
              <a:p>
                <a:pPr algn="ctr">
                  <a:lnSpc>
                    <a:spcPct val="130000"/>
                  </a:lnSpc>
                </a:pPr>
                <a14:m>
                  <m:oMathPara xmlns:m="http://schemas.openxmlformats.org/officeDocument/2006/math">
                    <m:oMathParaPr>
                      <m:jc m:val="centerGroup"/>
                    </m:oMathParaPr>
                    <m:oMath xmlns:m="http://schemas.openxmlformats.org/officeDocument/2006/math">
                      <m:f>
                        <m:fPr>
                          <m:ctrlPr>
                            <a:rPr lang="en-VN" sz="2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2000" i="0">
                              <a:effectLst/>
                              <a:latin typeface="Cambria Math" panose="02040503050406030204" pitchFamily="18" charset="0"/>
                              <a:ea typeface="Times New Roman" panose="02020603050405020304" pitchFamily="18" charset="0"/>
                              <a:cs typeface="Times New Roman" panose="02020603050405020304" pitchFamily="18" charset="0"/>
                            </a:rPr>
                            <m:t>50</m:t>
                          </m:r>
                        </m:num>
                        <m:den>
                          <m:r>
                            <m:rPr>
                              <m:sty m:val="p"/>
                            </m:rPr>
                            <a:rPr lang="fr-FR" sz="2000" i="0">
                              <a:effectLst/>
                              <a:latin typeface="Cambria Math" panose="02040503050406030204" pitchFamily="18" charset="0"/>
                              <a:ea typeface="Times New Roman" panose="02020603050405020304" pitchFamily="18" charset="0"/>
                              <a:cs typeface="Times New Roman" panose="02020603050405020304" pitchFamily="18" charset="0"/>
                            </a:rPr>
                            <m:t>x</m:t>
                          </m:r>
                          <m:r>
                            <a:rPr lang="fr-FR" sz="2000" i="0">
                              <a:effectLst/>
                              <a:latin typeface="Cambria Math" panose="02040503050406030204" pitchFamily="18" charset="0"/>
                              <a:ea typeface="Times New Roman" panose="02020603050405020304" pitchFamily="18" charset="0"/>
                              <a:cs typeface="Times New Roman" panose="02020603050405020304" pitchFamily="18" charset="0"/>
                            </a:rPr>
                            <m:t>+</m:t>
                          </m:r>
                          <m:r>
                            <a:rPr lang="fr-FR" sz="2000" i="0">
                              <a:effectLst/>
                              <a:latin typeface="Cambria Math" panose="02040503050406030204" pitchFamily="18" charset="0"/>
                              <a:ea typeface="Times New Roman" panose="02020603050405020304" pitchFamily="18" charset="0"/>
                              <a:cs typeface="Times New Roman" panose="02020603050405020304" pitchFamily="18" charset="0"/>
                            </a:rPr>
                            <m:t>50</m:t>
                          </m:r>
                        </m:den>
                      </m:f>
                      <m:r>
                        <a:rPr lang="fr-FR" sz="2000" i="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VN" sz="2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2000" i="0">
                              <a:effectLst/>
                              <a:latin typeface="Cambria Math" panose="02040503050406030204" pitchFamily="18" charset="0"/>
                              <a:ea typeface="Times New Roman" panose="02020603050405020304" pitchFamily="18" charset="0"/>
                              <a:cs typeface="Times New Roman" panose="02020603050405020304" pitchFamily="18" charset="0"/>
                            </a:rPr>
                            <m:t>50</m:t>
                          </m:r>
                        </m:num>
                        <m:den>
                          <m:r>
                            <m:rPr>
                              <m:sty m:val="p"/>
                            </m:rPr>
                            <a:rPr lang="fr-FR" sz="2000" i="0">
                              <a:effectLst/>
                              <a:latin typeface="Cambria Math" panose="02040503050406030204" pitchFamily="18" charset="0"/>
                              <a:ea typeface="Times New Roman" panose="02020603050405020304" pitchFamily="18" charset="0"/>
                              <a:cs typeface="Times New Roman" panose="02020603050405020304" pitchFamily="18" charset="0"/>
                            </a:rPr>
                            <m:t>x</m:t>
                          </m:r>
                          <m:r>
                            <a:rPr lang="fr-FR" sz="2000" i="0">
                              <a:effectLst/>
                              <a:latin typeface="Cambria Math" panose="02040503050406030204" pitchFamily="18" charset="0"/>
                              <a:ea typeface="Times New Roman" panose="02020603050405020304" pitchFamily="18" charset="0"/>
                              <a:cs typeface="Times New Roman" panose="02020603050405020304" pitchFamily="18" charset="0"/>
                            </a:rPr>
                            <m:t>+</m:t>
                          </m:r>
                          <m:r>
                            <a:rPr lang="fr-FR" sz="2000" i="0">
                              <a:effectLst/>
                              <a:latin typeface="Cambria Math" panose="02040503050406030204" pitchFamily="18" charset="0"/>
                              <a:ea typeface="Times New Roman" panose="02020603050405020304" pitchFamily="18" charset="0"/>
                              <a:cs typeface="Times New Roman" panose="02020603050405020304" pitchFamily="18" charset="0"/>
                            </a:rPr>
                            <m:t>300</m:t>
                          </m:r>
                        </m:den>
                      </m:f>
                      <m:r>
                        <a:rPr lang="fr-FR" sz="2000" i="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VN" sz="2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2000" i="0">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fr-FR" sz="2000" i="0">
                              <a:effectLst/>
                              <a:latin typeface="Cambria Math" panose="02040503050406030204" pitchFamily="18" charset="0"/>
                              <a:ea typeface="Times New Roman" panose="02020603050405020304" pitchFamily="18" charset="0"/>
                              <a:cs typeface="Times New Roman" panose="02020603050405020304" pitchFamily="18" charset="0"/>
                            </a:rPr>
                            <m:t>10</m:t>
                          </m:r>
                        </m:den>
                      </m:f>
                    </m:oMath>
                  </m:oMathPara>
                </a14:m>
                <a:endParaRPr lang="en-VN" sz="2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fr-FR" sz="2000" dirty="0" err="1">
                    <a:effectLst/>
                    <a:latin typeface="Arial" panose="020B0604020202020204" pitchFamily="34" charset="0"/>
                    <a:ea typeface="Times New Roman" panose="02020603050405020304" pitchFamily="18" charset="0"/>
                    <a:cs typeface="Arial" panose="020B0604020202020204" pitchFamily="34" charset="0"/>
                  </a:rPr>
                  <a:t>Biến</a:t>
                </a:r>
                <a:r>
                  <a:rPr lang="fr-FR" sz="2000" dirty="0">
                    <a:effectLst/>
                    <a:latin typeface="Arial" panose="020B0604020202020204" pitchFamily="34" charset="0"/>
                    <a:ea typeface="Times New Roman" panose="02020603050405020304" pitchFamily="18" charset="0"/>
                    <a:cs typeface="Arial" panose="020B0604020202020204" pitchFamily="34" charset="0"/>
                  </a:rPr>
                  <a:t> </a:t>
                </a:r>
                <a:r>
                  <a:rPr lang="fr-FR" sz="2000" dirty="0" err="1">
                    <a:effectLst/>
                    <a:latin typeface="Arial" panose="020B0604020202020204" pitchFamily="34" charset="0"/>
                    <a:ea typeface="Times New Roman" panose="02020603050405020304" pitchFamily="18" charset="0"/>
                    <a:cs typeface="Arial" panose="020B0604020202020204" pitchFamily="34" charset="0"/>
                  </a:rPr>
                  <a:t>đổi</a:t>
                </a:r>
                <a:r>
                  <a:rPr lang="fr-FR" sz="2000" dirty="0">
                    <a:effectLst/>
                    <a:latin typeface="Arial" panose="020B0604020202020204" pitchFamily="34" charset="0"/>
                    <a:ea typeface="Times New Roman" panose="02020603050405020304" pitchFamily="18" charset="0"/>
                    <a:cs typeface="Arial" panose="020B0604020202020204" pitchFamily="34" charset="0"/>
                  </a:rPr>
                  <a:t> </a:t>
                </a:r>
                <a:r>
                  <a:rPr lang="fr-FR" sz="2000" dirty="0" err="1">
                    <a:effectLst/>
                    <a:latin typeface="Arial" panose="020B0604020202020204" pitchFamily="34" charset="0"/>
                    <a:ea typeface="Times New Roman" panose="02020603050405020304" pitchFamily="18" charset="0"/>
                    <a:cs typeface="Arial" panose="020B0604020202020204" pitchFamily="34" charset="0"/>
                  </a:rPr>
                  <a:t>phương</a:t>
                </a:r>
                <a:r>
                  <a:rPr lang="fr-FR" sz="2000" dirty="0">
                    <a:effectLst/>
                    <a:latin typeface="Arial" panose="020B0604020202020204" pitchFamily="34" charset="0"/>
                    <a:ea typeface="Times New Roman" panose="02020603050405020304" pitchFamily="18" charset="0"/>
                    <a:cs typeface="Arial" panose="020B0604020202020204" pitchFamily="34" charset="0"/>
                  </a:rPr>
                  <a:t> </a:t>
                </a:r>
                <a:r>
                  <a:rPr lang="fr-FR" sz="2000" dirty="0" err="1">
                    <a:effectLst/>
                    <a:latin typeface="Arial" panose="020B0604020202020204" pitchFamily="34" charset="0"/>
                    <a:ea typeface="Times New Roman" panose="02020603050405020304" pitchFamily="18" charset="0"/>
                    <a:cs typeface="Arial" panose="020B0604020202020204" pitchFamily="34" charset="0"/>
                  </a:rPr>
                  <a:t>trình</a:t>
                </a:r>
                <a:r>
                  <a:rPr lang="fr-FR" sz="2000" dirty="0">
                    <a:effectLst/>
                    <a:latin typeface="Arial" panose="020B0604020202020204" pitchFamily="34" charset="0"/>
                    <a:ea typeface="Times New Roman" panose="02020603050405020304" pitchFamily="18" charset="0"/>
                    <a:cs typeface="Arial" panose="020B0604020202020204" pitchFamily="34" charset="0"/>
                  </a:rPr>
                  <a:t> </a:t>
                </a:r>
                <a:r>
                  <a:rPr lang="fr-FR" sz="2000" dirty="0" err="1">
                    <a:effectLst/>
                    <a:latin typeface="Arial" panose="020B0604020202020204" pitchFamily="34" charset="0"/>
                    <a:ea typeface="Times New Roman" panose="02020603050405020304" pitchFamily="18" charset="0"/>
                    <a:cs typeface="Arial" panose="020B0604020202020204" pitchFamily="34" charset="0"/>
                  </a:rPr>
                  <a:t>trên</a:t>
                </a:r>
                <a:r>
                  <a:rPr lang="fr-FR" sz="2000" dirty="0">
                    <a:effectLst/>
                    <a:latin typeface="Arial" panose="020B0604020202020204" pitchFamily="34" charset="0"/>
                    <a:ea typeface="Times New Roman" panose="02020603050405020304" pitchFamily="18" charset="0"/>
                    <a:cs typeface="Arial" panose="020B0604020202020204" pitchFamily="34" charset="0"/>
                  </a:rPr>
                  <a:t> ta </a:t>
                </a:r>
                <a:r>
                  <a:rPr lang="fr-FR" sz="2000" dirty="0" err="1">
                    <a:effectLst/>
                    <a:latin typeface="Arial" panose="020B0604020202020204" pitchFamily="34" charset="0"/>
                    <a:ea typeface="Times New Roman" panose="02020603050405020304" pitchFamily="18" charset="0"/>
                    <a:cs typeface="Arial" panose="020B0604020202020204" pitchFamily="34" charset="0"/>
                  </a:rPr>
                  <a:t>được</a:t>
                </a:r>
                <a:r>
                  <a:rPr lang="fr-FR" sz="20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sSup>
                      <m:sSupPr>
                        <m:ctrlPr>
                          <a:rPr lang="en-VN" sz="2000" i="1">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fr-FR" sz="2000" i="0">
                            <a:effectLst/>
                            <a:latin typeface="Cambria Math" panose="02040503050406030204" pitchFamily="18" charset="0"/>
                            <a:ea typeface="Times New Roman" panose="02020603050405020304" pitchFamily="18" charset="0"/>
                            <a:cs typeface="Times New Roman" panose="02020603050405020304" pitchFamily="18" charset="0"/>
                          </a:rPr>
                          <m:t>x</m:t>
                        </m:r>
                      </m:e>
                      <m:sup>
                        <m:r>
                          <a:rPr lang="fr-FR" sz="2000" i="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fr-FR" sz="2000" i="0">
                        <a:effectLst/>
                        <a:latin typeface="Cambria Math" panose="02040503050406030204" pitchFamily="18" charset="0"/>
                        <a:ea typeface="Times New Roman" panose="02020603050405020304" pitchFamily="18" charset="0"/>
                        <a:cs typeface="Times New Roman" panose="02020603050405020304" pitchFamily="18" charset="0"/>
                      </a:rPr>
                      <m:t>+</m:t>
                    </m:r>
                    <m:r>
                      <a:rPr lang="fr-FR" sz="2000" i="0">
                        <a:effectLst/>
                        <a:latin typeface="Cambria Math" panose="02040503050406030204" pitchFamily="18" charset="0"/>
                        <a:ea typeface="Times New Roman" panose="02020603050405020304" pitchFamily="18" charset="0"/>
                        <a:cs typeface="Times New Roman" panose="02020603050405020304" pitchFamily="18" charset="0"/>
                      </a:rPr>
                      <m:t>350</m:t>
                    </m:r>
                    <m:r>
                      <m:rPr>
                        <m:sty m:val="p"/>
                      </m:rPr>
                      <a:rPr lang="fr-FR" sz="2000" i="0">
                        <a:effectLst/>
                        <a:latin typeface="Cambria Math" panose="02040503050406030204" pitchFamily="18" charset="0"/>
                        <a:ea typeface="Times New Roman" panose="02020603050405020304" pitchFamily="18" charset="0"/>
                        <a:cs typeface="Times New Roman" panose="02020603050405020304" pitchFamily="18" charset="0"/>
                      </a:rPr>
                      <m:t>x</m:t>
                    </m:r>
                    <m:r>
                      <a:rPr lang="fr-FR" sz="2000" i="0">
                        <a:effectLst/>
                        <a:latin typeface="Cambria Math" panose="02040503050406030204" pitchFamily="18" charset="0"/>
                        <a:ea typeface="Times New Roman" panose="02020603050405020304" pitchFamily="18" charset="0"/>
                        <a:cs typeface="Times New Roman" panose="02020603050405020304" pitchFamily="18" charset="0"/>
                      </a:rPr>
                      <m:t>−</m:t>
                    </m:r>
                    <m:r>
                      <a:rPr lang="fr-FR" sz="2000" i="0">
                        <a:effectLst/>
                        <a:latin typeface="Cambria Math" panose="02040503050406030204" pitchFamily="18" charset="0"/>
                        <a:ea typeface="Times New Roman" panose="02020603050405020304" pitchFamily="18" charset="0"/>
                        <a:cs typeface="Times New Roman" panose="02020603050405020304" pitchFamily="18" charset="0"/>
                      </a:rPr>
                      <m:t>110</m:t>
                    </m:r>
                    <m:r>
                      <a:rPr lang="fr-FR" sz="2000" i="0">
                        <a:effectLst/>
                        <a:latin typeface="Cambria Math" panose="02040503050406030204" pitchFamily="18" charset="0"/>
                        <a:ea typeface="Times New Roman" panose="02020603050405020304" pitchFamily="18" charset="0"/>
                        <a:cs typeface="Times New Roman" panose="02020603050405020304" pitchFamily="18" charset="0"/>
                      </a:rPr>
                      <m:t> </m:t>
                    </m:r>
                    <m:r>
                      <a:rPr lang="fr-FR" sz="2000" i="0">
                        <a:effectLst/>
                        <a:latin typeface="Cambria Math" panose="02040503050406030204" pitchFamily="18" charset="0"/>
                        <a:ea typeface="Times New Roman" panose="02020603050405020304" pitchFamily="18" charset="0"/>
                        <a:cs typeface="Times New Roman" panose="02020603050405020304" pitchFamily="18" charset="0"/>
                      </a:rPr>
                      <m:t>000</m:t>
                    </m:r>
                    <m:r>
                      <a:rPr lang="fr-FR" sz="2000" i="0">
                        <a:effectLst/>
                        <a:latin typeface="Cambria Math" panose="02040503050406030204" pitchFamily="18" charset="0"/>
                        <a:ea typeface="Times New Roman" panose="02020603050405020304" pitchFamily="18" charset="0"/>
                        <a:cs typeface="Times New Roman" panose="02020603050405020304" pitchFamily="18" charset="0"/>
                      </a:rPr>
                      <m:t>=</m:t>
                    </m:r>
                    <m:r>
                      <a:rPr lang="fr-FR" sz="2000" i="0">
                        <a:effectLst/>
                        <a:latin typeface="Cambria Math" panose="02040503050406030204" pitchFamily="18" charset="0"/>
                        <a:ea typeface="Times New Roman" panose="02020603050405020304" pitchFamily="18" charset="0"/>
                        <a:cs typeface="Times New Roman" panose="02020603050405020304" pitchFamily="18" charset="0"/>
                      </a:rPr>
                      <m:t>0</m:t>
                    </m:r>
                  </m:oMath>
                </a14:m>
                <a:endParaRPr lang="en-VN" sz="2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fr-FR" sz="2000" dirty="0" err="1">
                    <a:effectLst/>
                    <a:latin typeface="Arial" panose="020B0604020202020204" pitchFamily="34" charset="0"/>
                    <a:ea typeface="Times New Roman" panose="02020603050405020304" pitchFamily="18" charset="0"/>
                    <a:cs typeface="Arial" panose="020B0604020202020204" pitchFamily="34" charset="0"/>
                  </a:rPr>
                  <a:t>Giải</a:t>
                </a:r>
                <a:r>
                  <a:rPr lang="fr-FR" sz="2000" dirty="0">
                    <a:effectLst/>
                    <a:latin typeface="Arial" panose="020B0604020202020204" pitchFamily="34" charset="0"/>
                    <a:ea typeface="Times New Roman" panose="02020603050405020304" pitchFamily="18" charset="0"/>
                    <a:cs typeface="Arial" panose="020B0604020202020204" pitchFamily="34" charset="0"/>
                  </a:rPr>
                  <a:t> </a:t>
                </a:r>
                <a:r>
                  <a:rPr lang="fr-FR" sz="2000" dirty="0" err="1">
                    <a:effectLst/>
                    <a:latin typeface="Arial" panose="020B0604020202020204" pitchFamily="34" charset="0"/>
                    <a:ea typeface="Times New Roman" panose="02020603050405020304" pitchFamily="18" charset="0"/>
                    <a:cs typeface="Arial" panose="020B0604020202020204" pitchFamily="34" charset="0"/>
                  </a:rPr>
                  <a:t>phương</a:t>
                </a:r>
                <a:r>
                  <a:rPr lang="fr-FR" sz="2000" dirty="0">
                    <a:effectLst/>
                    <a:latin typeface="Arial" panose="020B0604020202020204" pitchFamily="34" charset="0"/>
                    <a:ea typeface="Times New Roman" panose="02020603050405020304" pitchFamily="18" charset="0"/>
                    <a:cs typeface="Arial" panose="020B0604020202020204" pitchFamily="34" charset="0"/>
                  </a:rPr>
                  <a:t> </a:t>
                </a:r>
                <a:r>
                  <a:rPr lang="fr-FR" sz="2000" dirty="0" err="1">
                    <a:effectLst/>
                    <a:latin typeface="Arial" panose="020B0604020202020204" pitchFamily="34" charset="0"/>
                    <a:ea typeface="Times New Roman" panose="02020603050405020304" pitchFamily="18" charset="0"/>
                    <a:cs typeface="Arial" panose="020B0604020202020204" pitchFamily="34" charset="0"/>
                  </a:rPr>
                  <a:t>trình</a:t>
                </a:r>
                <a:r>
                  <a:rPr lang="fr-FR" sz="2000" dirty="0">
                    <a:effectLst/>
                    <a:latin typeface="Arial" panose="020B0604020202020204" pitchFamily="34" charset="0"/>
                    <a:ea typeface="Times New Roman" panose="02020603050405020304" pitchFamily="18" charset="0"/>
                    <a:cs typeface="Arial" panose="020B0604020202020204" pitchFamily="34" charset="0"/>
                  </a:rPr>
                  <a:t> ta </a:t>
                </a:r>
                <a:r>
                  <a:rPr lang="fr-FR" sz="2000" dirty="0" err="1">
                    <a:effectLst/>
                    <a:latin typeface="Arial" panose="020B0604020202020204" pitchFamily="34" charset="0"/>
                    <a:ea typeface="Times New Roman" panose="02020603050405020304" pitchFamily="18" charset="0"/>
                    <a:cs typeface="Arial" panose="020B0604020202020204" pitchFamily="34" charset="0"/>
                  </a:rPr>
                  <a:t>được</a:t>
                </a:r>
                <a:r>
                  <a:rPr lang="fr-FR" sz="20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sSub>
                      <m:sSubPr>
                        <m:ctrlPr>
                          <a:rPr lang="en-VN" sz="2000" i="1">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fr-FR" sz="2000" i="0">
                            <a:effectLst/>
                            <a:latin typeface="Cambria Math" panose="02040503050406030204" pitchFamily="18" charset="0"/>
                            <a:ea typeface="Times New Roman" panose="02020603050405020304" pitchFamily="18" charset="0"/>
                            <a:cs typeface="Times New Roman" panose="02020603050405020304" pitchFamily="18" charset="0"/>
                          </a:rPr>
                          <m:t>x</m:t>
                        </m:r>
                      </m:e>
                      <m:sub>
                        <m:r>
                          <a:rPr lang="fr-FR" sz="2000" i="0">
                            <a:effectLst/>
                            <a:latin typeface="Cambria Math" panose="02040503050406030204" pitchFamily="18" charset="0"/>
                            <a:ea typeface="Times New Roman" panose="02020603050405020304" pitchFamily="18" charset="0"/>
                            <a:cs typeface="Times New Roman" panose="02020603050405020304" pitchFamily="18" charset="0"/>
                          </a:rPr>
                          <m:t>1</m:t>
                        </m:r>
                      </m:sub>
                    </m:sSub>
                    <m:r>
                      <a:rPr lang="fr-FR" sz="2000" i="0">
                        <a:effectLst/>
                        <a:latin typeface="Cambria Math" panose="02040503050406030204" pitchFamily="18" charset="0"/>
                        <a:ea typeface="Times New Roman" panose="02020603050405020304" pitchFamily="18" charset="0"/>
                        <a:cs typeface="Times New Roman" panose="02020603050405020304" pitchFamily="18" charset="0"/>
                      </a:rPr>
                      <m:t>=</m:t>
                    </m:r>
                    <m:r>
                      <a:rPr lang="fr-FR" sz="2000" i="0">
                        <a:effectLst/>
                        <a:latin typeface="Cambria Math" panose="02040503050406030204" pitchFamily="18" charset="0"/>
                        <a:ea typeface="Times New Roman" panose="02020603050405020304" pitchFamily="18" charset="0"/>
                        <a:cs typeface="Times New Roman" panose="02020603050405020304" pitchFamily="18" charset="0"/>
                      </a:rPr>
                      <m:t>200</m:t>
                    </m:r>
                    <m:r>
                      <a:rPr lang="fr-FR" sz="2000" i="0">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fr-FR" sz="2000" dirty="0">
                    <a:effectLst/>
                    <a:latin typeface="Arial" panose="020B0604020202020204" pitchFamily="34" charset="0"/>
                    <a:ea typeface="Times New Roman" panose="02020603050405020304" pitchFamily="18" charset="0"/>
                    <a:cs typeface="Arial" panose="020B0604020202020204" pitchFamily="34" charset="0"/>
                  </a:rPr>
                  <a:t>(</a:t>
                </a:r>
                <a:r>
                  <a:rPr lang="fr-FR" sz="2000" dirty="0" err="1">
                    <a:effectLst/>
                    <a:latin typeface="Arial" panose="020B0604020202020204" pitchFamily="34" charset="0"/>
                    <a:ea typeface="Times New Roman" panose="02020603050405020304" pitchFamily="18" charset="0"/>
                    <a:cs typeface="Arial" panose="020B0604020202020204" pitchFamily="34" charset="0"/>
                  </a:rPr>
                  <a:t>thỏa</a:t>
                </a:r>
                <a:r>
                  <a:rPr lang="fr-FR" sz="2000" dirty="0">
                    <a:effectLst/>
                    <a:latin typeface="Arial" panose="020B0604020202020204" pitchFamily="34" charset="0"/>
                    <a:ea typeface="Times New Roman" panose="02020603050405020304" pitchFamily="18" charset="0"/>
                    <a:cs typeface="Arial" panose="020B0604020202020204" pitchFamily="34" charset="0"/>
                  </a:rPr>
                  <a:t> </a:t>
                </a:r>
                <a:r>
                  <a:rPr lang="fr-FR" sz="2000" dirty="0" err="1">
                    <a:effectLst/>
                    <a:latin typeface="Arial" panose="020B0604020202020204" pitchFamily="34" charset="0"/>
                    <a:ea typeface="Times New Roman" panose="02020603050405020304" pitchFamily="18" charset="0"/>
                    <a:cs typeface="Arial" panose="020B0604020202020204" pitchFamily="34" charset="0"/>
                  </a:rPr>
                  <a:t>mãn</a:t>
                </a:r>
                <a:r>
                  <a:rPr lang="fr-FR" sz="20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sSub>
                      <m:sSubPr>
                        <m:ctrlPr>
                          <a:rPr lang="en-VN" sz="2000" i="1">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fr-FR" sz="2000" i="0">
                            <a:effectLst/>
                            <a:latin typeface="Cambria Math" panose="02040503050406030204" pitchFamily="18" charset="0"/>
                            <a:ea typeface="Times New Roman" panose="02020603050405020304" pitchFamily="18" charset="0"/>
                            <a:cs typeface="Times New Roman" panose="02020603050405020304" pitchFamily="18" charset="0"/>
                          </a:rPr>
                          <m:t>x</m:t>
                        </m:r>
                      </m:e>
                      <m:sub>
                        <m:r>
                          <a:rPr lang="fr-FR" sz="2000" i="0">
                            <a:effectLst/>
                            <a:latin typeface="Cambria Math" panose="02040503050406030204" pitchFamily="18" charset="0"/>
                            <a:ea typeface="Times New Roman" panose="02020603050405020304" pitchFamily="18" charset="0"/>
                            <a:cs typeface="Times New Roman" panose="02020603050405020304" pitchFamily="18" charset="0"/>
                          </a:rPr>
                          <m:t>2</m:t>
                        </m:r>
                      </m:sub>
                    </m:sSub>
                    <m:r>
                      <a:rPr lang="fr-FR" sz="2000" i="0">
                        <a:effectLst/>
                        <a:latin typeface="Cambria Math" panose="02040503050406030204" pitchFamily="18" charset="0"/>
                        <a:ea typeface="Times New Roman" panose="02020603050405020304" pitchFamily="18" charset="0"/>
                        <a:cs typeface="Times New Roman" panose="02020603050405020304" pitchFamily="18" charset="0"/>
                      </a:rPr>
                      <m:t>= −</m:t>
                    </m:r>
                    <m:r>
                      <a:rPr lang="fr-FR" sz="2000" i="0">
                        <a:effectLst/>
                        <a:latin typeface="Cambria Math" panose="02040503050406030204" pitchFamily="18" charset="0"/>
                        <a:ea typeface="Times New Roman" panose="02020603050405020304" pitchFamily="18" charset="0"/>
                        <a:cs typeface="Times New Roman" panose="02020603050405020304" pitchFamily="18" charset="0"/>
                      </a:rPr>
                      <m:t>550</m:t>
                    </m:r>
                    <m:r>
                      <a:rPr lang="fr-FR" sz="2000" i="0">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fr-FR" sz="2000" dirty="0">
                    <a:effectLst/>
                    <a:latin typeface="Arial" panose="020B0604020202020204" pitchFamily="34" charset="0"/>
                    <a:ea typeface="Times New Roman" panose="02020603050405020304" pitchFamily="18" charset="0"/>
                    <a:cs typeface="Arial" panose="020B0604020202020204" pitchFamily="34" charset="0"/>
                  </a:rPr>
                  <a:t>(</a:t>
                </a:r>
                <a:r>
                  <a:rPr lang="fr-FR" sz="2000" dirty="0" err="1">
                    <a:effectLst/>
                    <a:latin typeface="Arial" panose="020B0604020202020204" pitchFamily="34" charset="0"/>
                    <a:ea typeface="Times New Roman" panose="02020603050405020304" pitchFamily="18" charset="0"/>
                    <a:cs typeface="Arial" panose="020B0604020202020204" pitchFamily="34" charset="0"/>
                  </a:rPr>
                  <a:t>loại</a:t>
                </a:r>
                <a:r>
                  <a:rPr lang="fr-FR" sz="2000" dirty="0">
                    <a:effectLst/>
                    <a:latin typeface="Arial" panose="020B0604020202020204" pitchFamily="34" charset="0"/>
                    <a:ea typeface="Times New Roman" panose="02020603050405020304" pitchFamily="18" charset="0"/>
                    <a:cs typeface="Arial" panose="020B0604020202020204" pitchFamily="34" charset="0"/>
                  </a:rPr>
                  <a:t>).</a:t>
                </a:r>
                <a:endParaRPr lang="en-VN" sz="2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fr-FR" sz="2000" dirty="0" err="1">
                    <a:effectLst/>
                    <a:latin typeface="Arial" panose="020B0604020202020204" pitchFamily="34" charset="0"/>
                    <a:ea typeface="Times New Roman" panose="02020603050405020304" pitchFamily="18" charset="0"/>
                    <a:cs typeface="Arial" panose="020B0604020202020204" pitchFamily="34" charset="0"/>
                  </a:rPr>
                  <a:t>Khối</a:t>
                </a:r>
                <a:r>
                  <a:rPr lang="fr-FR" sz="2000" dirty="0">
                    <a:effectLst/>
                    <a:latin typeface="Arial" panose="020B0604020202020204" pitchFamily="34" charset="0"/>
                    <a:ea typeface="Times New Roman" panose="02020603050405020304" pitchFamily="18" charset="0"/>
                    <a:cs typeface="Arial" panose="020B0604020202020204" pitchFamily="34" charset="0"/>
                  </a:rPr>
                  <a:t> </a:t>
                </a:r>
                <a:r>
                  <a:rPr lang="fr-FR" sz="2000" dirty="0" err="1">
                    <a:effectLst/>
                    <a:latin typeface="Arial" panose="020B0604020202020204" pitchFamily="34" charset="0"/>
                    <a:ea typeface="Times New Roman" panose="02020603050405020304" pitchFamily="18" charset="0"/>
                    <a:cs typeface="Arial" panose="020B0604020202020204" pitchFamily="34" charset="0"/>
                  </a:rPr>
                  <a:t>lượng</a:t>
                </a:r>
                <a:r>
                  <a:rPr lang="fr-FR" sz="2000" dirty="0">
                    <a:effectLst/>
                    <a:latin typeface="Arial" panose="020B0604020202020204" pitchFamily="34" charset="0"/>
                    <a:ea typeface="Times New Roman" panose="02020603050405020304" pitchFamily="18" charset="0"/>
                    <a:cs typeface="Arial" panose="020B0604020202020204" pitchFamily="34" charset="0"/>
                  </a:rPr>
                  <a:t> </a:t>
                </a:r>
                <a:r>
                  <a:rPr lang="fr-FR" sz="2000" dirty="0" err="1">
                    <a:effectLst/>
                    <a:latin typeface="Arial" panose="020B0604020202020204" pitchFamily="34" charset="0"/>
                    <a:ea typeface="Times New Roman" panose="02020603050405020304" pitchFamily="18" charset="0"/>
                    <a:cs typeface="Arial" panose="020B0604020202020204" pitchFamily="34" charset="0"/>
                  </a:rPr>
                  <a:t>nước</a:t>
                </a:r>
                <a:r>
                  <a:rPr lang="fr-FR" sz="2000" dirty="0">
                    <a:effectLst/>
                    <a:latin typeface="Arial" panose="020B0604020202020204" pitchFamily="34" charset="0"/>
                    <a:ea typeface="Times New Roman" panose="02020603050405020304" pitchFamily="18" charset="0"/>
                    <a:cs typeface="Arial" panose="020B0604020202020204" pitchFamily="34" charset="0"/>
                  </a:rPr>
                  <a:t> </a:t>
                </a:r>
                <a:r>
                  <a:rPr lang="fr-FR" sz="2000" dirty="0" err="1">
                    <a:effectLst/>
                    <a:latin typeface="Arial" panose="020B0604020202020204" pitchFamily="34" charset="0"/>
                    <a:ea typeface="Times New Roman" panose="02020603050405020304" pitchFamily="18" charset="0"/>
                    <a:cs typeface="Arial" panose="020B0604020202020204" pitchFamily="34" charset="0"/>
                  </a:rPr>
                  <a:t>lúc</a:t>
                </a:r>
                <a:r>
                  <a:rPr lang="fr-FR" sz="2000" dirty="0">
                    <a:effectLst/>
                    <a:latin typeface="Arial" panose="020B0604020202020204" pitchFamily="34" charset="0"/>
                    <a:ea typeface="Times New Roman" panose="02020603050405020304" pitchFamily="18" charset="0"/>
                    <a:cs typeface="Arial" panose="020B0604020202020204" pitchFamily="34" charset="0"/>
                  </a:rPr>
                  <a:t> </a:t>
                </a:r>
                <a:r>
                  <a:rPr lang="fr-FR" sz="2000" dirty="0" err="1">
                    <a:effectLst/>
                    <a:latin typeface="Arial" panose="020B0604020202020204" pitchFamily="34" charset="0"/>
                    <a:ea typeface="Times New Roman" panose="02020603050405020304" pitchFamily="18" charset="0"/>
                    <a:cs typeface="Arial" panose="020B0604020202020204" pitchFamily="34" charset="0"/>
                  </a:rPr>
                  <a:t>đầu</a:t>
                </a:r>
                <a:r>
                  <a:rPr lang="fr-FR" sz="2000" dirty="0">
                    <a:effectLst/>
                    <a:latin typeface="Arial" panose="020B0604020202020204" pitchFamily="34" charset="0"/>
                    <a:ea typeface="Times New Roman" panose="02020603050405020304" pitchFamily="18" charset="0"/>
                    <a:cs typeface="Arial" panose="020B0604020202020204" pitchFamily="34" charset="0"/>
                  </a:rPr>
                  <a:t> </a:t>
                </a:r>
                <a:r>
                  <a:rPr lang="fr-FR" sz="2000" dirty="0" err="1">
                    <a:effectLst/>
                    <a:latin typeface="Arial" panose="020B0604020202020204" pitchFamily="34" charset="0"/>
                    <a:ea typeface="Times New Roman" panose="02020603050405020304" pitchFamily="18" charset="0"/>
                    <a:cs typeface="Arial" panose="020B0604020202020204" pitchFamily="34" charset="0"/>
                  </a:rPr>
                  <a:t>có</a:t>
                </a:r>
                <a:r>
                  <a:rPr lang="fr-FR" sz="2000" dirty="0">
                    <a:effectLst/>
                    <a:latin typeface="Arial" panose="020B0604020202020204" pitchFamily="34" charset="0"/>
                    <a:ea typeface="Times New Roman" panose="02020603050405020304" pitchFamily="18" charset="0"/>
                    <a:cs typeface="Arial" panose="020B0604020202020204" pitchFamily="34" charset="0"/>
                  </a:rPr>
                  <a:t> </a:t>
                </a:r>
                <a:r>
                  <a:rPr lang="fr-FR" sz="2000" dirty="0" err="1">
                    <a:effectLst/>
                    <a:latin typeface="Arial" panose="020B0604020202020204" pitchFamily="34" charset="0"/>
                    <a:ea typeface="Times New Roman" panose="02020603050405020304" pitchFamily="18" charset="0"/>
                    <a:cs typeface="Arial" panose="020B0604020202020204" pitchFamily="34" charset="0"/>
                  </a:rPr>
                  <a:t>trong</a:t>
                </a:r>
                <a:r>
                  <a:rPr lang="fr-FR" sz="2000" dirty="0">
                    <a:effectLst/>
                    <a:latin typeface="Arial" panose="020B0604020202020204" pitchFamily="34" charset="0"/>
                    <a:ea typeface="Times New Roman" panose="02020603050405020304" pitchFamily="18" charset="0"/>
                    <a:cs typeface="Arial" panose="020B0604020202020204" pitchFamily="34" charset="0"/>
                  </a:rPr>
                  <a:t> </a:t>
                </a:r>
                <a:r>
                  <a:rPr lang="fr-FR" sz="2000" dirty="0" err="1">
                    <a:effectLst/>
                    <a:latin typeface="Arial" panose="020B0604020202020204" pitchFamily="34" charset="0"/>
                    <a:ea typeface="Times New Roman" panose="02020603050405020304" pitchFamily="18" charset="0"/>
                    <a:cs typeface="Arial" panose="020B0604020202020204" pitchFamily="34" charset="0"/>
                  </a:rPr>
                  <a:t>dung</a:t>
                </a:r>
                <a:r>
                  <a:rPr lang="fr-FR" sz="2000" dirty="0">
                    <a:effectLst/>
                    <a:latin typeface="Arial" panose="020B0604020202020204" pitchFamily="34" charset="0"/>
                    <a:ea typeface="Times New Roman" panose="02020603050405020304" pitchFamily="18" charset="0"/>
                    <a:cs typeface="Arial" panose="020B0604020202020204" pitchFamily="34" charset="0"/>
                  </a:rPr>
                  <a:t> </a:t>
                </a:r>
                <a:r>
                  <a:rPr lang="fr-FR" sz="2000" dirty="0" err="1">
                    <a:effectLst/>
                    <a:latin typeface="Arial" panose="020B0604020202020204" pitchFamily="34" charset="0"/>
                    <a:ea typeface="Times New Roman" panose="02020603050405020304" pitchFamily="18" charset="0"/>
                    <a:cs typeface="Arial" panose="020B0604020202020204" pitchFamily="34" charset="0"/>
                  </a:rPr>
                  <a:t>dịch</a:t>
                </a:r>
                <a:r>
                  <a:rPr lang="fr-FR" sz="2000" dirty="0">
                    <a:effectLst/>
                    <a:latin typeface="Arial" panose="020B0604020202020204" pitchFamily="34" charset="0"/>
                    <a:ea typeface="Times New Roman" panose="02020603050405020304" pitchFamily="18" charset="0"/>
                    <a:cs typeface="Arial" panose="020B0604020202020204" pitchFamily="34" charset="0"/>
                  </a:rPr>
                  <a:t> là 200 g.</a:t>
                </a:r>
                <a:endParaRPr lang="en-VN" sz="2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fr-FR" sz="2000" dirty="0" err="1">
                    <a:effectLst/>
                    <a:latin typeface="Arial" panose="020B0604020202020204" pitchFamily="34" charset="0"/>
                    <a:ea typeface="Times New Roman" panose="02020603050405020304" pitchFamily="18" charset="0"/>
                    <a:cs typeface="Arial" panose="020B0604020202020204" pitchFamily="34" charset="0"/>
                  </a:rPr>
                  <a:t>Nồng</a:t>
                </a:r>
                <a:r>
                  <a:rPr lang="fr-FR" sz="2000" dirty="0">
                    <a:effectLst/>
                    <a:latin typeface="Arial" panose="020B0604020202020204" pitchFamily="34" charset="0"/>
                    <a:ea typeface="Times New Roman" panose="02020603050405020304" pitchFamily="18" charset="0"/>
                    <a:cs typeface="Arial" panose="020B0604020202020204" pitchFamily="34" charset="0"/>
                  </a:rPr>
                  <a:t> </a:t>
                </a:r>
                <a:r>
                  <a:rPr lang="fr-FR" sz="2000" dirty="0" err="1">
                    <a:effectLst/>
                    <a:latin typeface="Arial" panose="020B0604020202020204" pitchFamily="34" charset="0"/>
                    <a:ea typeface="Times New Roman" panose="02020603050405020304" pitchFamily="18" charset="0"/>
                    <a:cs typeface="Arial" panose="020B0604020202020204" pitchFamily="34" charset="0"/>
                  </a:rPr>
                  <a:t>độ</a:t>
                </a:r>
                <a:r>
                  <a:rPr lang="fr-FR" sz="2000" dirty="0">
                    <a:effectLst/>
                    <a:latin typeface="Arial" panose="020B0604020202020204" pitchFamily="34" charset="0"/>
                    <a:ea typeface="Times New Roman" panose="02020603050405020304" pitchFamily="18" charset="0"/>
                    <a:cs typeface="Arial" panose="020B0604020202020204" pitchFamily="34" charset="0"/>
                  </a:rPr>
                  <a:t> </a:t>
                </a:r>
                <a:r>
                  <a:rPr lang="fr-FR" sz="2000" dirty="0" err="1">
                    <a:effectLst/>
                    <a:latin typeface="Arial" panose="020B0604020202020204" pitchFamily="34" charset="0"/>
                    <a:ea typeface="Times New Roman" panose="02020603050405020304" pitchFamily="18" charset="0"/>
                    <a:cs typeface="Arial" panose="020B0604020202020204" pitchFamily="34" charset="0"/>
                  </a:rPr>
                  <a:t>dung</a:t>
                </a:r>
                <a:r>
                  <a:rPr lang="fr-FR" sz="2000" dirty="0">
                    <a:effectLst/>
                    <a:latin typeface="Arial" panose="020B0604020202020204" pitchFamily="34" charset="0"/>
                    <a:ea typeface="Times New Roman" panose="02020603050405020304" pitchFamily="18" charset="0"/>
                    <a:cs typeface="Arial" panose="020B0604020202020204" pitchFamily="34" charset="0"/>
                  </a:rPr>
                  <a:t> </a:t>
                </a:r>
                <a:r>
                  <a:rPr lang="fr-FR" sz="2000" dirty="0" err="1">
                    <a:effectLst/>
                    <a:latin typeface="Arial" panose="020B0604020202020204" pitchFamily="34" charset="0"/>
                    <a:ea typeface="Times New Roman" panose="02020603050405020304" pitchFamily="18" charset="0"/>
                    <a:cs typeface="Arial" panose="020B0604020202020204" pitchFamily="34" charset="0"/>
                  </a:rPr>
                  <a:t>dịch</a:t>
                </a:r>
                <a:r>
                  <a:rPr lang="fr-FR" sz="2000" dirty="0">
                    <a:effectLst/>
                    <a:latin typeface="Arial" panose="020B0604020202020204" pitchFamily="34" charset="0"/>
                    <a:ea typeface="Times New Roman" panose="02020603050405020304" pitchFamily="18" charset="0"/>
                    <a:cs typeface="Arial" panose="020B0604020202020204" pitchFamily="34" charset="0"/>
                  </a:rPr>
                  <a:t> </a:t>
                </a:r>
                <a:r>
                  <a:rPr lang="fr-FR" sz="2000" dirty="0" err="1">
                    <a:effectLst/>
                    <a:latin typeface="Arial" panose="020B0604020202020204" pitchFamily="34" charset="0"/>
                    <a:ea typeface="Times New Roman" panose="02020603050405020304" pitchFamily="18" charset="0"/>
                    <a:cs typeface="Arial" panose="020B0604020202020204" pitchFamily="34" charset="0"/>
                  </a:rPr>
                  <a:t>lúc</a:t>
                </a:r>
                <a:r>
                  <a:rPr lang="fr-FR" sz="2000" dirty="0">
                    <a:effectLst/>
                    <a:latin typeface="Arial" panose="020B0604020202020204" pitchFamily="34" charset="0"/>
                    <a:ea typeface="Times New Roman" panose="02020603050405020304" pitchFamily="18" charset="0"/>
                    <a:cs typeface="Arial" panose="020B0604020202020204" pitchFamily="34" charset="0"/>
                  </a:rPr>
                  <a:t> </a:t>
                </a:r>
                <a:r>
                  <a:rPr lang="fr-FR" sz="2000" dirty="0" err="1">
                    <a:effectLst/>
                    <a:latin typeface="Arial" panose="020B0604020202020204" pitchFamily="34" charset="0"/>
                    <a:ea typeface="Times New Roman" panose="02020603050405020304" pitchFamily="18" charset="0"/>
                    <a:cs typeface="Arial" panose="020B0604020202020204" pitchFamily="34" charset="0"/>
                  </a:rPr>
                  <a:t>đầu</a:t>
                </a:r>
                <a:r>
                  <a:rPr lang="fr-FR" sz="2000" dirty="0">
                    <a:effectLst/>
                    <a:latin typeface="Arial" panose="020B0604020202020204" pitchFamily="34" charset="0"/>
                    <a:ea typeface="Times New Roman" panose="02020603050405020304" pitchFamily="18" charset="0"/>
                    <a:cs typeface="Arial" panose="020B0604020202020204" pitchFamily="34" charset="0"/>
                  </a:rPr>
                  <a:t> </a:t>
                </a:r>
                <a:r>
                  <a:rPr lang="fr-FR" sz="2000">
                    <a:effectLst/>
                    <a:latin typeface="Arial" panose="020B0604020202020204" pitchFamily="34" charset="0"/>
                    <a:ea typeface="Times New Roman" panose="02020603050405020304" pitchFamily="18" charset="0"/>
                    <a:cs typeface="Arial" panose="020B0604020202020204" pitchFamily="34" charset="0"/>
                  </a:rPr>
                  <a:t>là </a:t>
                </a:r>
              </a:p>
              <a:p>
                <a:pPr algn="just">
                  <a:lnSpc>
                    <a:spcPct val="150000"/>
                  </a:lnSpc>
                </a:pPr>
                <a14:m>
                  <m:oMathPara xmlns:m="http://schemas.openxmlformats.org/officeDocument/2006/math">
                    <m:oMathParaPr>
                      <m:jc m:val="centerGroup"/>
                    </m:oMathParaPr>
                    <m:oMath xmlns:m="http://schemas.openxmlformats.org/officeDocument/2006/math">
                      <m:f>
                        <m:fPr>
                          <m:ctrlPr>
                            <a:rPr lang="en-VN" sz="2000" i="1" smtClean="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2000" i="0">
                              <a:effectLst/>
                              <a:latin typeface="Cambria Math" panose="02040503050406030204" pitchFamily="18" charset="0"/>
                              <a:ea typeface="Times New Roman" panose="02020603050405020304" pitchFamily="18" charset="0"/>
                              <a:cs typeface="Times New Roman" panose="02020603050405020304" pitchFamily="18" charset="0"/>
                            </a:rPr>
                            <m:t>50</m:t>
                          </m:r>
                        </m:num>
                        <m:den>
                          <m:r>
                            <a:rPr lang="fr-FR" sz="2000" i="0">
                              <a:effectLst/>
                              <a:latin typeface="Cambria Math" panose="02040503050406030204" pitchFamily="18" charset="0"/>
                              <a:ea typeface="Times New Roman" panose="02020603050405020304" pitchFamily="18" charset="0"/>
                              <a:cs typeface="Times New Roman" panose="02020603050405020304" pitchFamily="18" charset="0"/>
                            </a:rPr>
                            <m:t>200</m:t>
                          </m:r>
                          <m:r>
                            <a:rPr lang="fr-FR" sz="2000" i="0">
                              <a:effectLst/>
                              <a:latin typeface="Cambria Math" panose="02040503050406030204" pitchFamily="18" charset="0"/>
                              <a:ea typeface="Times New Roman" panose="02020603050405020304" pitchFamily="18" charset="0"/>
                              <a:cs typeface="Times New Roman" panose="02020603050405020304" pitchFamily="18" charset="0"/>
                            </a:rPr>
                            <m:t>+</m:t>
                          </m:r>
                          <m:r>
                            <a:rPr lang="fr-FR" sz="2000" i="0">
                              <a:effectLst/>
                              <a:latin typeface="Cambria Math" panose="02040503050406030204" pitchFamily="18" charset="0"/>
                              <a:ea typeface="Times New Roman" panose="02020603050405020304" pitchFamily="18" charset="0"/>
                              <a:cs typeface="Times New Roman" panose="02020603050405020304" pitchFamily="18" charset="0"/>
                            </a:rPr>
                            <m:t>50</m:t>
                          </m:r>
                        </m:den>
                      </m:f>
                      <m:r>
                        <a:rPr lang="fr-FR" sz="2000" i="0">
                          <a:effectLst/>
                          <a:latin typeface="Cambria Math" panose="02040503050406030204" pitchFamily="18" charset="0"/>
                          <a:ea typeface="Times New Roman" panose="02020603050405020304" pitchFamily="18" charset="0"/>
                          <a:cs typeface="Times New Roman" panose="02020603050405020304" pitchFamily="18" charset="0"/>
                        </a:rPr>
                        <m:t>=</m:t>
                      </m:r>
                      <m:r>
                        <a:rPr lang="fr-FR" sz="2000" i="0" smtClean="0">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0</m:t>
                      </m:r>
                      <m:r>
                        <a:rPr lang="fr-FR" sz="2000" i="0" smtClean="0">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fr-FR" sz="2000" i="0" smtClean="0">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2</m:t>
                      </m:r>
                      <m:r>
                        <a:rPr lang="fr-FR" sz="2000" i="0" smtClean="0">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fr-FR" sz="2000" i="0" smtClean="0">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20</m:t>
                      </m:r>
                      <m:r>
                        <a:rPr lang="fr-FR" sz="2000" i="0" smtClean="0">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m:t>
                      </m:r>
                    </m:oMath>
                  </m:oMathPara>
                </a14:m>
                <a:endParaRPr lang="en-VN" sz="2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 name="TextBox 2">
                <a:extLst>
                  <a:ext uri="{FF2B5EF4-FFF2-40B4-BE49-F238E27FC236}">
                    <a16:creationId xmlns:a16="http://schemas.microsoft.com/office/drawing/2014/main" id="{6ABFF101-647D-B46E-19C4-FC2AD5D1259A}"/>
                  </a:ext>
                </a:extLst>
              </p:cNvPr>
              <p:cNvSpPr txBox="1">
                <a:spLocks noRot="1" noChangeAspect="1" noMove="1" noResize="1" noEditPoints="1" noAdjustHandles="1" noChangeArrowheads="1" noChangeShapeType="1" noTextEdit="1"/>
              </p:cNvSpPr>
              <p:nvPr/>
            </p:nvSpPr>
            <p:spPr>
              <a:xfrm>
                <a:off x="159710" y="200348"/>
                <a:ext cx="8801410" cy="4756687"/>
              </a:xfrm>
              <a:prstGeom prst="rect">
                <a:avLst/>
              </a:prstGeom>
              <a:blipFill>
                <a:blip r:embed="rId2"/>
                <a:stretch>
                  <a:fillRect l="-693"/>
                </a:stretch>
              </a:blipFill>
            </p:spPr>
            <p:txBody>
              <a:bodyPr/>
              <a:lstStyle/>
              <a:p>
                <a:r>
                  <a:rPr lang="en-US">
                    <a:noFill/>
                  </a:rPr>
                  <a:t> </a:t>
                </a:r>
              </a:p>
            </p:txBody>
          </p:sp>
        </mc:Fallback>
      </mc:AlternateContent>
      <p:pic>
        <p:nvPicPr>
          <p:cNvPr id="4" name="Picture 3"/>
          <p:cNvPicPr>
            <a:picLocks noChangeAspect="1"/>
          </p:cNvPicPr>
          <p:nvPr/>
        </p:nvPicPr>
        <p:blipFill>
          <a:blip r:embed="rId3"/>
          <a:stretch>
            <a:fillRect/>
          </a:stretch>
        </p:blipFill>
        <p:spPr>
          <a:xfrm rot="14617468">
            <a:off x="7827303" y="4265054"/>
            <a:ext cx="760929" cy="1304450"/>
          </a:xfrm>
          <a:prstGeom prst="rect">
            <a:avLst/>
          </a:prstGeom>
        </p:spPr>
      </p:pic>
    </p:spTree>
    <p:extLst>
      <p:ext uri="{BB962C8B-B14F-4D97-AF65-F5344CB8AC3E}">
        <p14:creationId xmlns:p14="http://schemas.microsoft.com/office/powerpoint/2010/main" val="1934875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up)">
                                      <p:cBhvr>
                                        <p:cTn id="12" dur="500"/>
                                        <p:tgtEl>
                                          <p:spTgt spid="3">
                                            <p:txEl>
                                              <p:pRg st="1" end="1"/>
                                            </p:txEl>
                                          </p:spTgt>
                                        </p:tgtEl>
                                      </p:cBhvr>
                                    </p:animEffect>
                                  </p:childTnLst>
                                </p:cTn>
                              </p:par>
                              <p:par>
                                <p:cTn id="13" presetID="22" presetClass="entr" presetSubtype="1"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up)">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wipe(up)">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wipe(up)">
                                      <p:cBhvr>
                                        <p:cTn id="25" dur="500"/>
                                        <p:tgtEl>
                                          <p:spTgt spid="3">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wipe(up)">
                                      <p:cBhvr>
                                        <p:cTn id="30" dur="500"/>
                                        <p:tgtEl>
                                          <p:spTgt spid="3">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Effect transition="in" filter="wipe(up)">
                                      <p:cBhvr>
                                        <p:cTn id="35" dur="500"/>
                                        <p:tgtEl>
                                          <p:spTgt spid="3">
                                            <p:txEl>
                                              <p:pRg st="6" end="6"/>
                                            </p:txEl>
                                          </p:spTgt>
                                        </p:tgtEl>
                                      </p:cBhvr>
                                    </p:animEffect>
                                  </p:childTnLst>
                                </p:cTn>
                              </p:par>
                              <p:par>
                                <p:cTn id="36" presetID="22" presetClass="entr" presetSubtype="1" fill="hold" nodeType="withEffect">
                                  <p:stCondLst>
                                    <p:cond delay="0"/>
                                  </p:stCondLst>
                                  <p:childTnLst>
                                    <p:set>
                                      <p:cBhvr>
                                        <p:cTn id="37" dur="1" fill="hold">
                                          <p:stCondLst>
                                            <p:cond delay="0"/>
                                          </p:stCondLst>
                                        </p:cTn>
                                        <p:tgtEl>
                                          <p:spTgt spid="3">
                                            <p:txEl>
                                              <p:pRg st="7" end="7"/>
                                            </p:txEl>
                                          </p:spTgt>
                                        </p:tgtEl>
                                        <p:attrNameLst>
                                          <p:attrName>style.visibility</p:attrName>
                                        </p:attrNameLst>
                                      </p:cBhvr>
                                      <p:to>
                                        <p:strVal val="visible"/>
                                      </p:to>
                                    </p:set>
                                    <p:animEffect transition="in" filter="wipe(up)">
                                      <p:cBhvr>
                                        <p:cTn id="38"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E33FE47-9A42-2899-48F9-6012B7D536EC}"/>
              </a:ext>
            </a:extLst>
          </p:cNvPr>
          <p:cNvSpPr txBox="1"/>
          <p:nvPr/>
        </p:nvSpPr>
        <p:spPr>
          <a:xfrm>
            <a:off x="917476" y="1262559"/>
            <a:ext cx="7391636" cy="3271217"/>
          </a:xfrm>
          <a:prstGeom prst="rect">
            <a:avLst/>
          </a:prstGeom>
          <a:noFill/>
        </p:spPr>
        <p:txBody>
          <a:bodyPr wrap="square" rtlCol="0">
            <a:spAutoFit/>
          </a:bodyPr>
          <a:lstStyle/>
          <a:p>
            <a:pPr algn="just">
              <a:lnSpc>
                <a:spcPct val="160000"/>
              </a:lnSpc>
            </a:pPr>
            <a:r>
              <a:rPr lang="en-VN" sz="2200" dirty="0"/>
              <a:t>Một công ty vận tải điều một số xe tải chở 90 tấn hàng. Khi đến kho hàng thì có 2 xe bị hỏng nên để chở hết số hàng thì mỗi xe còn lại phải chở thêm 0,5 tấn so với dự định ban đầu. Hỏi số xe được điều đến chở hàng là bao nhiêu? Biết rằng khối lượng hàng chở ở mỗi xe là như nhau.</a:t>
            </a:r>
          </a:p>
        </p:txBody>
      </p:sp>
      <p:sp>
        <p:nvSpPr>
          <p:cNvPr id="4" name="Rectangle 3"/>
          <p:cNvSpPr/>
          <p:nvPr/>
        </p:nvSpPr>
        <p:spPr>
          <a:xfrm>
            <a:off x="4198289" y="7953"/>
            <a:ext cx="2846567" cy="5486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8348870" y="447856"/>
            <a:ext cx="645380" cy="5486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8348870" y="3662725"/>
            <a:ext cx="645380" cy="5486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6847399" y="4564815"/>
            <a:ext cx="645380" cy="5486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2634533" y="4564815"/>
            <a:ext cx="645380" cy="5486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81342" y="447856"/>
            <a:ext cx="363931" cy="5486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0628804-5B48-7A6F-A9AB-327F710E0847}"/>
              </a:ext>
            </a:extLst>
          </p:cNvPr>
          <p:cNvSpPr/>
          <p:nvPr/>
        </p:nvSpPr>
        <p:spPr>
          <a:xfrm>
            <a:off x="3009255" y="439905"/>
            <a:ext cx="3208077" cy="614258"/>
          </a:xfrm>
          <a:prstGeom prst="rect">
            <a:avLst/>
          </a:prstGeom>
          <a:solidFill>
            <a:schemeClr val="accent3">
              <a:lumMod val="20000"/>
              <a:lumOff val="8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200" b="1" dirty="0">
                <a:solidFill>
                  <a:schemeClr val="accent3">
                    <a:lumMod val="50000"/>
                  </a:schemeClr>
                </a:solidFill>
                <a:latin typeface="Arial" panose="020B0604020202020204" pitchFamily="34" charset="0"/>
                <a:cs typeface="Arial" panose="020B0604020202020204" pitchFamily="34" charset="0"/>
              </a:rPr>
              <a:t>Bài tập 7 (SGK/tr.17)</a:t>
            </a:r>
          </a:p>
        </p:txBody>
      </p:sp>
    </p:spTree>
    <p:extLst>
      <p:ext uri="{BB962C8B-B14F-4D97-AF65-F5344CB8AC3E}">
        <p14:creationId xmlns:p14="http://schemas.microsoft.com/office/powerpoint/2010/main" val="834272409"/>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071068" y="55659"/>
            <a:ext cx="341906" cy="2375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84205" y="4247966"/>
            <a:ext cx="341906" cy="2375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5185925" y="4805882"/>
            <a:ext cx="341906" cy="2375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8550652" y="2460938"/>
            <a:ext cx="341906" cy="2375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2E3A38EE-8CE2-5BB9-A03F-F670A282BB27}"/>
                  </a:ext>
                </a:extLst>
              </p:cNvPr>
              <p:cNvSpPr txBox="1"/>
              <p:nvPr/>
            </p:nvSpPr>
            <p:spPr>
              <a:xfrm>
                <a:off x="656696" y="516344"/>
                <a:ext cx="7660368" cy="4764189"/>
              </a:xfrm>
              <a:prstGeom prst="rect">
                <a:avLst/>
              </a:prstGeom>
              <a:noFill/>
            </p:spPr>
            <p:txBody>
              <a:bodyPr wrap="square">
                <a:spAutoFit/>
              </a:bodyPr>
              <a:lstStyle/>
              <a:p>
                <a:pPr algn="just">
                  <a:lnSpc>
                    <a:spcPct val="150000"/>
                  </a:lnSpc>
                </a:pPr>
                <a:r>
                  <a:rPr lang="fr-FR" sz="2000" dirty="0">
                    <a:effectLst/>
                    <a:latin typeface="Arial" panose="020B0604020202020204" pitchFamily="34" charset="0"/>
                    <a:ea typeface="Times New Roman" panose="02020603050405020304" pitchFamily="18" charset="0"/>
                    <a:cs typeface="Arial" panose="020B0604020202020204" pitchFamily="34" charset="0"/>
                  </a:rPr>
                  <a:t>Gọi </a:t>
                </a:r>
                <a14:m>
                  <m:oMath xmlns:m="http://schemas.openxmlformats.org/officeDocument/2006/math">
                    <m:r>
                      <m:rPr>
                        <m:sty m:val="p"/>
                      </m:rPr>
                      <a:rPr lang="fr-FR" sz="2000" i="0">
                        <a:effectLst/>
                        <a:latin typeface="Cambria Math" panose="02040503050406030204" pitchFamily="18" charset="0"/>
                        <a:ea typeface="Times New Roman" panose="02020603050405020304" pitchFamily="18" charset="0"/>
                        <a:cs typeface="Times New Roman" panose="02020603050405020304" pitchFamily="18" charset="0"/>
                      </a:rPr>
                      <m:t>x</m:t>
                    </m:r>
                  </m:oMath>
                </a14:m>
                <a:r>
                  <a:rPr lang="fr-FR" sz="2000" dirty="0">
                    <a:effectLst/>
                    <a:latin typeface="Arial" panose="020B0604020202020204" pitchFamily="34" charset="0"/>
                    <a:ea typeface="Times New Roman" panose="02020603050405020304" pitchFamily="18" charset="0"/>
                    <a:cs typeface="Arial" panose="020B0604020202020204" pitchFamily="34" charset="0"/>
                  </a:rPr>
                  <a:t> là </a:t>
                </a:r>
                <a:r>
                  <a:rPr lang="fr-FR" sz="2000" dirty="0" err="1">
                    <a:effectLst/>
                    <a:latin typeface="Arial" panose="020B0604020202020204" pitchFamily="34" charset="0"/>
                    <a:ea typeface="Times New Roman" panose="02020603050405020304" pitchFamily="18" charset="0"/>
                    <a:cs typeface="Arial" panose="020B0604020202020204" pitchFamily="34" charset="0"/>
                  </a:rPr>
                  <a:t>số</a:t>
                </a:r>
                <a:r>
                  <a:rPr lang="fr-FR" sz="2000" dirty="0">
                    <a:effectLst/>
                    <a:latin typeface="Arial" panose="020B0604020202020204" pitchFamily="34" charset="0"/>
                    <a:ea typeface="Times New Roman" panose="02020603050405020304" pitchFamily="18" charset="0"/>
                    <a:cs typeface="Arial" panose="020B0604020202020204" pitchFamily="34" charset="0"/>
                  </a:rPr>
                  <a:t> </a:t>
                </a:r>
                <a:r>
                  <a:rPr lang="fr-FR" sz="2000" dirty="0" err="1">
                    <a:effectLst/>
                    <a:latin typeface="Arial" panose="020B0604020202020204" pitchFamily="34" charset="0"/>
                    <a:ea typeface="Times New Roman" panose="02020603050405020304" pitchFamily="18" charset="0"/>
                    <a:cs typeface="Arial" panose="020B0604020202020204" pitchFamily="34" charset="0"/>
                  </a:rPr>
                  <a:t>xe</a:t>
                </a:r>
                <a:r>
                  <a:rPr lang="fr-FR" sz="2000" dirty="0">
                    <a:effectLst/>
                    <a:latin typeface="Arial" panose="020B0604020202020204" pitchFamily="34" charset="0"/>
                    <a:ea typeface="Times New Roman" panose="02020603050405020304" pitchFamily="18" charset="0"/>
                    <a:cs typeface="Arial" panose="020B0604020202020204" pitchFamily="34" charset="0"/>
                  </a:rPr>
                  <a:t> </a:t>
                </a:r>
                <a:r>
                  <a:rPr lang="fr-FR" sz="2000" dirty="0" err="1">
                    <a:effectLst/>
                    <a:latin typeface="Arial" panose="020B0604020202020204" pitchFamily="34" charset="0"/>
                    <a:ea typeface="Times New Roman" panose="02020603050405020304" pitchFamily="18" charset="0"/>
                    <a:cs typeface="Arial" panose="020B0604020202020204" pitchFamily="34" charset="0"/>
                  </a:rPr>
                  <a:t>chở</a:t>
                </a:r>
                <a:r>
                  <a:rPr lang="fr-FR" sz="2000" dirty="0">
                    <a:effectLst/>
                    <a:latin typeface="Arial" panose="020B0604020202020204" pitchFamily="34" charset="0"/>
                    <a:ea typeface="Times New Roman" panose="02020603050405020304" pitchFamily="18" charset="0"/>
                    <a:cs typeface="Arial" panose="020B0604020202020204" pitchFamily="34" charset="0"/>
                  </a:rPr>
                  <a:t> </a:t>
                </a:r>
                <a:r>
                  <a:rPr lang="fr-FR" sz="2000" dirty="0" err="1">
                    <a:effectLst/>
                    <a:latin typeface="Arial" panose="020B0604020202020204" pitchFamily="34" charset="0"/>
                    <a:ea typeface="Times New Roman" panose="02020603050405020304" pitchFamily="18" charset="0"/>
                    <a:cs typeface="Arial" panose="020B0604020202020204" pitchFamily="34" charset="0"/>
                  </a:rPr>
                  <a:t>hàng</a:t>
                </a:r>
                <a:r>
                  <a:rPr lang="fr-FR" sz="2000" dirty="0">
                    <a:effectLst/>
                    <a:latin typeface="Arial" panose="020B0604020202020204" pitchFamily="34" charset="0"/>
                    <a:ea typeface="Times New Roman" panose="02020603050405020304" pitchFamily="18" charset="0"/>
                    <a:cs typeface="Arial" panose="020B0604020202020204" pitchFamily="34" charset="0"/>
                  </a:rPr>
                  <a:t> </a:t>
                </a:r>
                <a:r>
                  <a:rPr lang="fr-FR" sz="2000" dirty="0" err="1">
                    <a:effectLst/>
                    <a:latin typeface="Arial" panose="020B0604020202020204" pitchFamily="34" charset="0"/>
                    <a:ea typeface="Times New Roman" panose="02020603050405020304" pitchFamily="18" charset="0"/>
                    <a:cs typeface="Arial" panose="020B0604020202020204" pitchFamily="34" charset="0"/>
                  </a:rPr>
                  <a:t>được</a:t>
                </a:r>
                <a:r>
                  <a:rPr lang="fr-FR" sz="2000" dirty="0">
                    <a:effectLst/>
                    <a:latin typeface="Arial" panose="020B0604020202020204" pitchFamily="34" charset="0"/>
                    <a:ea typeface="Times New Roman" panose="02020603050405020304" pitchFamily="18" charset="0"/>
                    <a:cs typeface="Arial" panose="020B0604020202020204" pitchFamily="34" charset="0"/>
                  </a:rPr>
                  <a:t> </a:t>
                </a:r>
                <a:r>
                  <a:rPr lang="fr-FR" sz="2000" dirty="0" err="1">
                    <a:effectLst/>
                    <a:latin typeface="Arial" panose="020B0604020202020204" pitchFamily="34" charset="0"/>
                    <a:ea typeface="Times New Roman" panose="02020603050405020304" pitchFamily="18" charset="0"/>
                    <a:cs typeface="Arial" panose="020B0604020202020204" pitchFamily="34" charset="0"/>
                  </a:rPr>
                  <a:t>điều</a:t>
                </a:r>
                <a:r>
                  <a:rPr lang="fr-FR" sz="2000" dirty="0">
                    <a:effectLst/>
                    <a:latin typeface="Arial" panose="020B0604020202020204" pitchFamily="34" charset="0"/>
                    <a:ea typeface="Times New Roman" panose="02020603050405020304" pitchFamily="18" charset="0"/>
                    <a:cs typeface="Arial" panose="020B0604020202020204" pitchFamily="34" charset="0"/>
                  </a:rPr>
                  <a:t> </a:t>
                </a:r>
                <a:r>
                  <a:rPr lang="fr-FR" sz="2000" dirty="0" err="1">
                    <a:effectLst/>
                    <a:latin typeface="Arial" panose="020B0604020202020204" pitchFamily="34" charset="0"/>
                    <a:ea typeface="Times New Roman" panose="02020603050405020304" pitchFamily="18" charset="0"/>
                    <a:cs typeface="Arial" panose="020B0604020202020204" pitchFamily="34" charset="0"/>
                  </a:rPr>
                  <a:t>đến</a:t>
                </a:r>
                <a:r>
                  <a:rPr lang="fr-FR" sz="20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lang="fr-FR" sz="2000" i="0">
                        <a:effectLst/>
                        <a:latin typeface="Cambria Math" panose="02040503050406030204" pitchFamily="18" charset="0"/>
                        <a:ea typeface="Times New Roman" panose="02020603050405020304" pitchFamily="18" charset="0"/>
                        <a:cs typeface="Times New Roman" panose="02020603050405020304" pitchFamily="18" charset="0"/>
                      </a:rPr>
                      <m:t>x</m:t>
                    </m:r>
                    <m:r>
                      <a:rPr lang="fr-FR" sz="2000" i="0">
                        <a:effectLst/>
                        <a:latin typeface="Cambria Math" panose="02040503050406030204" pitchFamily="18" charset="0"/>
                        <a:ea typeface="Times New Roman" panose="02020603050405020304" pitchFamily="18" charset="0"/>
                        <a:cs typeface="Times New Roman" panose="02020603050405020304" pitchFamily="18" charset="0"/>
                      </a:rPr>
                      <m:t> ∈</m:t>
                    </m:r>
                    <m:sSup>
                      <m:sSupPr>
                        <m:ctrlPr>
                          <a:rPr lang="en-VN" sz="2000" i="1">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fr-FR" sz="2000" i="0">
                            <a:effectLst/>
                            <a:latin typeface="Cambria Math" panose="02040503050406030204" pitchFamily="18" charset="0"/>
                            <a:ea typeface="Times New Roman" panose="02020603050405020304" pitchFamily="18" charset="0"/>
                            <a:cs typeface="Times New Roman" panose="02020603050405020304" pitchFamily="18" charset="0"/>
                          </a:rPr>
                          <m:t>N</m:t>
                        </m:r>
                      </m:e>
                      <m:sup>
                        <m:r>
                          <a:rPr lang="fr-FR" sz="2000" i="0">
                            <a:effectLst/>
                            <a:latin typeface="Cambria Math" panose="02040503050406030204" pitchFamily="18" charset="0"/>
                            <a:ea typeface="Times New Roman" panose="02020603050405020304" pitchFamily="18" charset="0"/>
                            <a:cs typeface="Times New Roman" panose="02020603050405020304" pitchFamily="18" charset="0"/>
                          </a:rPr>
                          <m:t>∗</m:t>
                        </m:r>
                      </m:sup>
                    </m:sSup>
                    <m:r>
                      <a:rPr lang="fr-FR" sz="2000" i="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fr-FR" sz="2000" i="0">
                        <a:effectLst/>
                        <a:latin typeface="Cambria Math" panose="02040503050406030204" pitchFamily="18" charset="0"/>
                        <a:ea typeface="Times New Roman" panose="02020603050405020304" pitchFamily="18" charset="0"/>
                        <a:cs typeface="Times New Roman" panose="02020603050405020304" pitchFamily="18" charset="0"/>
                      </a:rPr>
                      <m:t>x</m:t>
                    </m:r>
                    <m:r>
                      <a:rPr lang="fr-FR" sz="2000" i="0">
                        <a:effectLst/>
                        <a:latin typeface="Cambria Math" panose="02040503050406030204" pitchFamily="18" charset="0"/>
                        <a:ea typeface="Times New Roman" panose="02020603050405020304" pitchFamily="18" charset="0"/>
                        <a:cs typeface="Times New Roman" panose="02020603050405020304" pitchFamily="18" charset="0"/>
                      </a:rPr>
                      <m:t>&gt;2)</m:t>
                    </m:r>
                  </m:oMath>
                </a14:m>
                <a:r>
                  <a:rPr lang="fr-FR" sz="2000" dirty="0">
                    <a:effectLst/>
                    <a:latin typeface="Arial" panose="020B0604020202020204" pitchFamily="34" charset="0"/>
                    <a:ea typeface="Times New Roman" panose="02020603050405020304" pitchFamily="18" charset="0"/>
                    <a:cs typeface="Arial" panose="020B0604020202020204" pitchFamily="34" charset="0"/>
                  </a:rPr>
                  <a:t>.</a:t>
                </a:r>
                <a:endParaRPr lang="en-VN" sz="2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fr-FR" sz="2000" dirty="0" err="1">
                    <a:effectLst/>
                    <a:latin typeface="Arial" panose="020B0604020202020204" pitchFamily="34" charset="0"/>
                    <a:ea typeface="Times New Roman" panose="02020603050405020304" pitchFamily="18" charset="0"/>
                    <a:cs typeface="Arial" panose="020B0604020202020204" pitchFamily="34" charset="0"/>
                  </a:rPr>
                  <a:t>Số</a:t>
                </a:r>
                <a:r>
                  <a:rPr lang="fr-FR" sz="2000" dirty="0">
                    <a:effectLst/>
                    <a:latin typeface="Arial" panose="020B0604020202020204" pitchFamily="34" charset="0"/>
                    <a:ea typeface="Times New Roman" panose="02020603050405020304" pitchFamily="18" charset="0"/>
                    <a:cs typeface="Arial" panose="020B0604020202020204" pitchFamily="34" charset="0"/>
                  </a:rPr>
                  <a:t> </a:t>
                </a:r>
                <a:r>
                  <a:rPr lang="fr-FR" sz="2000" dirty="0" err="1">
                    <a:effectLst/>
                    <a:latin typeface="Arial" panose="020B0604020202020204" pitchFamily="34" charset="0"/>
                    <a:ea typeface="Times New Roman" panose="02020603050405020304" pitchFamily="18" charset="0"/>
                    <a:cs typeface="Arial" panose="020B0604020202020204" pitchFamily="34" charset="0"/>
                  </a:rPr>
                  <a:t>xe</a:t>
                </a:r>
                <a:r>
                  <a:rPr lang="fr-FR" sz="2000" dirty="0">
                    <a:effectLst/>
                    <a:latin typeface="Arial" panose="020B0604020202020204" pitchFamily="34" charset="0"/>
                    <a:ea typeface="Times New Roman" panose="02020603050405020304" pitchFamily="18" charset="0"/>
                    <a:cs typeface="Arial" panose="020B0604020202020204" pitchFamily="34" charset="0"/>
                  </a:rPr>
                  <a:t> </a:t>
                </a:r>
                <a:r>
                  <a:rPr lang="fr-FR" sz="2000" dirty="0" err="1">
                    <a:effectLst/>
                    <a:latin typeface="Arial" panose="020B0604020202020204" pitchFamily="34" charset="0"/>
                    <a:ea typeface="Times New Roman" panose="02020603050405020304" pitchFamily="18" charset="0"/>
                    <a:cs typeface="Arial" panose="020B0604020202020204" pitchFamily="34" charset="0"/>
                  </a:rPr>
                  <a:t>thực</a:t>
                </a:r>
                <a:r>
                  <a:rPr lang="fr-FR" sz="2000" dirty="0">
                    <a:effectLst/>
                    <a:latin typeface="Arial" panose="020B0604020202020204" pitchFamily="34" charset="0"/>
                    <a:ea typeface="Times New Roman" panose="02020603050405020304" pitchFamily="18" charset="0"/>
                    <a:cs typeface="Arial" panose="020B0604020202020204" pitchFamily="34" charset="0"/>
                  </a:rPr>
                  <a:t> </a:t>
                </a:r>
                <a:r>
                  <a:rPr lang="fr-FR" sz="2000" dirty="0" err="1">
                    <a:effectLst/>
                    <a:latin typeface="Arial" panose="020B0604020202020204" pitchFamily="34" charset="0"/>
                    <a:ea typeface="Times New Roman" panose="02020603050405020304" pitchFamily="18" charset="0"/>
                    <a:cs typeface="Arial" panose="020B0604020202020204" pitchFamily="34" charset="0"/>
                  </a:rPr>
                  <a:t>tế</a:t>
                </a:r>
                <a:r>
                  <a:rPr lang="fr-FR" sz="2000" dirty="0">
                    <a:effectLst/>
                    <a:latin typeface="Arial" panose="020B0604020202020204" pitchFamily="34" charset="0"/>
                    <a:ea typeface="Times New Roman" panose="02020603050405020304" pitchFamily="18" charset="0"/>
                    <a:cs typeface="Arial" panose="020B0604020202020204" pitchFamily="34" charset="0"/>
                  </a:rPr>
                  <a:t> </a:t>
                </a:r>
                <a:r>
                  <a:rPr lang="fr-FR" sz="2000" dirty="0" err="1">
                    <a:effectLst/>
                    <a:latin typeface="Arial" panose="020B0604020202020204" pitchFamily="34" charset="0"/>
                    <a:ea typeface="Times New Roman" panose="02020603050405020304" pitchFamily="18" charset="0"/>
                    <a:cs typeface="Arial" panose="020B0604020202020204" pitchFamily="34" charset="0"/>
                  </a:rPr>
                  <a:t>chở</a:t>
                </a:r>
                <a:r>
                  <a:rPr lang="fr-FR" sz="2000" dirty="0">
                    <a:effectLst/>
                    <a:latin typeface="Arial" panose="020B0604020202020204" pitchFamily="34" charset="0"/>
                    <a:ea typeface="Times New Roman" panose="02020603050405020304" pitchFamily="18" charset="0"/>
                    <a:cs typeface="Arial" panose="020B0604020202020204" pitchFamily="34" charset="0"/>
                  </a:rPr>
                  <a:t> </a:t>
                </a:r>
                <a:r>
                  <a:rPr lang="fr-FR" sz="2000" dirty="0" err="1">
                    <a:effectLst/>
                    <a:latin typeface="Arial" panose="020B0604020202020204" pitchFamily="34" charset="0"/>
                    <a:ea typeface="Times New Roman" panose="02020603050405020304" pitchFamily="18" charset="0"/>
                    <a:cs typeface="Arial" panose="020B0604020202020204" pitchFamily="34" charset="0"/>
                  </a:rPr>
                  <a:t>hàng</a:t>
                </a:r>
                <a:r>
                  <a:rPr lang="fr-FR" sz="2000" dirty="0">
                    <a:effectLst/>
                    <a:latin typeface="Arial" panose="020B0604020202020204" pitchFamily="34" charset="0"/>
                    <a:ea typeface="Times New Roman" panose="02020603050405020304" pitchFamily="18" charset="0"/>
                    <a:cs typeface="Arial" panose="020B0604020202020204" pitchFamily="34" charset="0"/>
                  </a:rPr>
                  <a:t> là </a:t>
                </a:r>
                <a14:m>
                  <m:oMath xmlns:m="http://schemas.openxmlformats.org/officeDocument/2006/math">
                    <m:r>
                      <m:rPr>
                        <m:sty m:val="p"/>
                      </m:rPr>
                      <a:rPr lang="fr-FR" sz="2000" i="0">
                        <a:effectLst/>
                        <a:latin typeface="Cambria Math" panose="02040503050406030204" pitchFamily="18" charset="0"/>
                        <a:ea typeface="Times New Roman" panose="02020603050405020304" pitchFamily="18" charset="0"/>
                        <a:cs typeface="Times New Roman" panose="02020603050405020304" pitchFamily="18" charset="0"/>
                      </a:rPr>
                      <m:t>x</m:t>
                    </m:r>
                  </m:oMath>
                </a14:m>
                <a:r>
                  <a:rPr lang="fr-FR" sz="2000" dirty="0">
                    <a:effectLst/>
                    <a:latin typeface="Arial" panose="020B0604020202020204" pitchFamily="34" charset="0"/>
                    <a:ea typeface="Times New Roman" panose="02020603050405020304" pitchFamily="18" charset="0"/>
                    <a:cs typeface="Arial" panose="020B0604020202020204" pitchFamily="34" charset="0"/>
                  </a:rPr>
                  <a:t> – 2 (</a:t>
                </a:r>
                <a:r>
                  <a:rPr lang="fr-FR" sz="2000" dirty="0" err="1">
                    <a:effectLst/>
                    <a:latin typeface="Arial" panose="020B0604020202020204" pitchFamily="34" charset="0"/>
                    <a:ea typeface="Times New Roman" panose="02020603050405020304" pitchFamily="18" charset="0"/>
                    <a:cs typeface="Arial" panose="020B0604020202020204" pitchFamily="34" charset="0"/>
                  </a:rPr>
                  <a:t>xe</a:t>
                </a:r>
                <a:r>
                  <a:rPr lang="fr-FR" sz="2000" dirty="0">
                    <a:effectLst/>
                    <a:latin typeface="Arial" panose="020B0604020202020204" pitchFamily="34" charset="0"/>
                    <a:ea typeface="Times New Roman" panose="02020603050405020304" pitchFamily="18" charset="0"/>
                    <a:cs typeface="Arial" panose="020B0604020202020204" pitchFamily="34" charset="0"/>
                  </a:rPr>
                  <a:t>).</a:t>
                </a:r>
                <a:endParaRPr lang="en-VN" sz="2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30000"/>
                  </a:lnSpc>
                </a:pPr>
                <a14:m>
                  <m:oMath xmlns:m="http://schemas.openxmlformats.org/officeDocument/2006/math">
                    <m:r>
                      <m:rPr>
                        <m:nor/>
                      </m:rPr>
                      <a:rPr lang="fr-FR" sz="2000" dirty="0">
                        <a:latin typeface="Arial" panose="020B0604020202020204" pitchFamily="34" charset="0"/>
                        <a:ea typeface="Times New Roman" panose="02020603050405020304" pitchFamily="18" charset="0"/>
                        <a:cs typeface="Arial" panose="020B0604020202020204" pitchFamily="34" charset="0"/>
                      </a:rPr>
                      <m:t>S</m:t>
                    </m:r>
                    <m:r>
                      <m:rPr>
                        <m:nor/>
                      </m:rPr>
                      <a:rPr lang="fr-FR" sz="2000" dirty="0">
                        <a:latin typeface="Arial" panose="020B0604020202020204" pitchFamily="34" charset="0"/>
                        <a:ea typeface="Times New Roman" panose="02020603050405020304" pitchFamily="18" charset="0"/>
                        <a:cs typeface="Arial" panose="020B0604020202020204" pitchFamily="34" charset="0"/>
                      </a:rPr>
                      <m:t>ố </m:t>
                    </m:r>
                    <m:r>
                      <m:rPr>
                        <m:nor/>
                      </m:rPr>
                      <a:rPr lang="fr-FR" sz="2000" dirty="0">
                        <a:latin typeface="Arial" panose="020B0604020202020204" pitchFamily="34" charset="0"/>
                        <a:ea typeface="Times New Roman" panose="02020603050405020304" pitchFamily="18" charset="0"/>
                        <a:cs typeface="Arial" panose="020B0604020202020204" pitchFamily="34" charset="0"/>
                      </a:rPr>
                      <m:t>h</m:t>
                    </m:r>
                    <m:r>
                      <m:rPr>
                        <m:nor/>
                      </m:rPr>
                      <a:rPr lang="fr-FR" sz="2000" dirty="0">
                        <a:latin typeface="Arial" panose="020B0604020202020204" pitchFamily="34" charset="0"/>
                        <a:ea typeface="Times New Roman" panose="02020603050405020304" pitchFamily="18" charset="0"/>
                        <a:cs typeface="Arial" panose="020B0604020202020204" pitchFamily="34" charset="0"/>
                      </a:rPr>
                      <m:t>à</m:t>
                    </m:r>
                    <m:r>
                      <m:rPr>
                        <m:nor/>
                      </m:rPr>
                      <a:rPr lang="fr-FR" sz="2000" dirty="0">
                        <a:latin typeface="Arial" panose="020B0604020202020204" pitchFamily="34" charset="0"/>
                        <a:ea typeface="Times New Roman" panose="02020603050405020304" pitchFamily="18" charset="0"/>
                        <a:cs typeface="Arial" panose="020B0604020202020204" pitchFamily="34" charset="0"/>
                      </a:rPr>
                      <m:t>ng</m:t>
                    </m:r>
                    <m:r>
                      <m:rPr>
                        <m:nor/>
                      </m:rPr>
                      <a:rPr lang="fr-FR" sz="2000" dirty="0">
                        <a:latin typeface="Arial" panose="020B0604020202020204" pitchFamily="34" charset="0"/>
                        <a:ea typeface="Times New Roman" panose="02020603050405020304" pitchFamily="18" charset="0"/>
                        <a:cs typeface="Arial" panose="020B0604020202020204" pitchFamily="34" charset="0"/>
                      </a:rPr>
                      <m:t> </m:t>
                    </m:r>
                    <m:r>
                      <m:rPr>
                        <m:nor/>
                      </m:rPr>
                      <a:rPr lang="fr-FR" sz="2000" dirty="0">
                        <a:latin typeface="Arial" panose="020B0604020202020204" pitchFamily="34" charset="0"/>
                        <a:ea typeface="Times New Roman" panose="02020603050405020304" pitchFamily="18" charset="0"/>
                        <a:cs typeface="Arial" panose="020B0604020202020204" pitchFamily="34" charset="0"/>
                      </a:rPr>
                      <m:t>m</m:t>
                    </m:r>
                    <m:r>
                      <m:rPr>
                        <m:nor/>
                      </m:rPr>
                      <a:rPr lang="fr-FR" sz="2000" dirty="0">
                        <a:latin typeface="Arial" panose="020B0604020202020204" pitchFamily="34" charset="0"/>
                        <a:ea typeface="Times New Roman" panose="02020603050405020304" pitchFamily="18" charset="0"/>
                        <a:cs typeface="Arial" panose="020B0604020202020204" pitchFamily="34" charset="0"/>
                      </a:rPr>
                      <m:t>ỗ</m:t>
                    </m:r>
                    <m:r>
                      <m:rPr>
                        <m:nor/>
                      </m:rPr>
                      <a:rPr lang="fr-FR" sz="2000" dirty="0">
                        <a:latin typeface="Arial" panose="020B0604020202020204" pitchFamily="34" charset="0"/>
                        <a:ea typeface="Times New Roman" panose="02020603050405020304" pitchFamily="18" charset="0"/>
                        <a:cs typeface="Arial" panose="020B0604020202020204" pitchFamily="34" charset="0"/>
                      </a:rPr>
                      <m:t>i</m:t>
                    </m:r>
                    <m:r>
                      <m:rPr>
                        <m:nor/>
                      </m:rPr>
                      <a:rPr lang="fr-FR" sz="2000" dirty="0">
                        <a:latin typeface="Arial" panose="020B0604020202020204" pitchFamily="34" charset="0"/>
                        <a:ea typeface="Times New Roman" panose="02020603050405020304" pitchFamily="18" charset="0"/>
                        <a:cs typeface="Arial" panose="020B0604020202020204" pitchFamily="34" charset="0"/>
                      </a:rPr>
                      <m:t> </m:t>
                    </m:r>
                    <m:r>
                      <m:rPr>
                        <m:nor/>
                      </m:rPr>
                      <a:rPr lang="fr-FR" sz="2000" dirty="0">
                        <a:latin typeface="Arial" panose="020B0604020202020204" pitchFamily="34" charset="0"/>
                        <a:ea typeface="Times New Roman" panose="02020603050405020304" pitchFamily="18" charset="0"/>
                        <a:cs typeface="Arial" panose="020B0604020202020204" pitchFamily="34" charset="0"/>
                      </a:rPr>
                      <m:t>xe</m:t>
                    </m:r>
                    <m:r>
                      <m:rPr>
                        <m:nor/>
                      </m:rPr>
                      <a:rPr lang="fr-FR" sz="2000" dirty="0">
                        <a:latin typeface="Arial" panose="020B0604020202020204" pitchFamily="34" charset="0"/>
                        <a:ea typeface="Times New Roman" panose="02020603050405020304" pitchFamily="18" charset="0"/>
                        <a:cs typeface="Arial" panose="020B0604020202020204" pitchFamily="34" charset="0"/>
                      </a:rPr>
                      <m:t> </m:t>
                    </m:r>
                    <m:r>
                      <m:rPr>
                        <m:nor/>
                      </m:rPr>
                      <a:rPr lang="fr-FR" sz="2000" dirty="0">
                        <a:latin typeface="Arial" panose="020B0604020202020204" pitchFamily="34" charset="0"/>
                        <a:ea typeface="Times New Roman" panose="02020603050405020304" pitchFamily="18" charset="0"/>
                        <a:cs typeface="Arial" panose="020B0604020202020204" pitchFamily="34" charset="0"/>
                      </a:rPr>
                      <m:t>ph</m:t>
                    </m:r>
                    <m:r>
                      <m:rPr>
                        <m:nor/>
                      </m:rPr>
                      <a:rPr lang="fr-FR" sz="2000" dirty="0">
                        <a:latin typeface="Arial" panose="020B0604020202020204" pitchFamily="34" charset="0"/>
                        <a:ea typeface="Times New Roman" panose="02020603050405020304" pitchFamily="18" charset="0"/>
                        <a:cs typeface="Arial" panose="020B0604020202020204" pitchFamily="34" charset="0"/>
                      </a:rPr>
                      <m:t>ả</m:t>
                    </m:r>
                    <m:r>
                      <m:rPr>
                        <m:nor/>
                      </m:rPr>
                      <a:rPr lang="fr-FR" sz="2000" dirty="0">
                        <a:latin typeface="Arial" panose="020B0604020202020204" pitchFamily="34" charset="0"/>
                        <a:ea typeface="Times New Roman" panose="02020603050405020304" pitchFamily="18" charset="0"/>
                        <a:cs typeface="Arial" panose="020B0604020202020204" pitchFamily="34" charset="0"/>
                      </a:rPr>
                      <m:t>i</m:t>
                    </m:r>
                    <m:r>
                      <m:rPr>
                        <m:nor/>
                      </m:rPr>
                      <a:rPr lang="fr-FR" sz="2000" dirty="0">
                        <a:latin typeface="Arial" panose="020B0604020202020204" pitchFamily="34" charset="0"/>
                        <a:ea typeface="Times New Roman" panose="02020603050405020304" pitchFamily="18" charset="0"/>
                        <a:cs typeface="Arial" panose="020B0604020202020204" pitchFamily="34" charset="0"/>
                      </a:rPr>
                      <m:t> </m:t>
                    </m:r>
                    <m:r>
                      <m:rPr>
                        <m:nor/>
                      </m:rPr>
                      <a:rPr lang="fr-FR" sz="2000" dirty="0">
                        <a:latin typeface="Arial" panose="020B0604020202020204" pitchFamily="34" charset="0"/>
                        <a:ea typeface="Times New Roman" panose="02020603050405020304" pitchFamily="18" charset="0"/>
                        <a:cs typeface="Arial" panose="020B0604020202020204" pitchFamily="34" charset="0"/>
                      </a:rPr>
                      <m:t>ch</m:t>
                    </m:r>
                    <m:r>
                      <m:rPr>
                        <m:nor/>
                      </m:rPr>
                      <a:rPr lang="fr-FR" sz="2000" dirty="0">
                        <a:latin typeface="Arial" panose="020B0604020202020204" pitchFamily="34" charset="0"/>
                        <a:ea typeface="Times New Roman" panose="02020603050405020304" pitchFamily="18" charset="0"/>
                        <a:cs typeface="Arial" panose="020B0604020202020204" pitchFamily="34" charset="0"/>
                      </a:rPr>
                      <m:t>ở </m:t>
                    </m:r>
                    <m:r>
                      <m:rPr>
                        <m:nor/>
                      </m:rPr>
                      <a:rPr lang="fr-FR" sz="2000" dirty="0">
                        <a:latin typeface="Arial" panose="020B0604020202020204" pitchFamily="34" charset="0"/>
                        <a:ea typeface="Times New Roman" panose="02020603050405020304" pitchFamily="18" charset="0"/>
                        <a:cs typeface="Arial" panose="020B0604020202020204" pitchFamily="34" charset="0"/>
                      </a:rPr>
                      <m:t>l</m:t>
                    </m:r>
                    <m:r>
                      <m:rPr>
                        <m:nor/>
                      </m:rPr>
                      <a:rPr lang="fr-FR" sz="2000" dirty="0">
                        <a:latin typeface="Arial" panose="020B0604020202020204" pitchFamily="34" charset="0"/>
                        <a:ea typeface="Times New Roman" panose="02020603050405020304" pitchFamily="18" charset="0"/>
                        <a:cs typeface="Arial" panose="020B0604020202020204" pitchFamily="34" charset="0"/>
                      </a:rPr>
                      <m:t>ú</m:t>
                    </m:r>
                    <m:r>
                      <m:rPr>
                        <m:nor/>
                      </m:rPr>
                      <a:rPr lang="fr-FR" sz="2000" dirty="0">
                        <a:latin typeface="Arial" panose="020B0604020202020204" pitchFamily="34" charset="0"/>
                        <a:ea typeface="Times New Roman" panose="02020603050405020304" pitchFamily="18" charset="0"/>
                        <a:cs typeface="Arial" panose="020B0604020202020204" pitchFamily="34" charset="0"/>
                      </a:rPr>
                      <m:t>c</m:t>
                    </m:r>
                    <m:r>
                      <m:rPr>
                        <m:nor/>
                      </m:rPr>
                      <a:rPr lang="fr-FR" sz="2000" dirty="0">
                        <a:latin typeface="Arial" panose="020B0604020202020204" pitchFamily="34" charset="0"/>
                        <a:ea typeface="Times New Roman" panose="02020603050405020304" pitchFamily="18" charset="0"/>
                        <a:cs typeface="Arial" panose="020B0604020202020204" pitchFamily="34" charset="0"/>
                      </a:rPr>
                      <m:t> đầ</m:t>
                    </m:r>
                    <m:r>
                      <m:rPr>
                        <m:nor/>
                      </m:rPr>
                      <a:rPr lang="fr-FR" sz="2000" dirty="0">
                        <a:latin typeface="Arial" panose="020B0604020202020204" pitchFamily="34" charset="0"/>
                        <a:ea typeface="Times New Roman" panose="02020603050405020304" pitchFamily="18" charset="0"/>
                        <a:cs typeface="Arial" panose="020B0604020202020204" pitchFamily="34" charset="0"/>
                      </a:rPr>
                      <m:t>u</m:t>
                    </m:r>
                    <m:r>
                      <m:rPr>
                        <m:nor/>
                      </m:rPr>
                      <a:rPr lang="fr-FR" sz="2000" dirty="0">
                        <a:latin typeface="Arial" panose="020B0604020202020204" pitchFamily="34" charset="0"/>
                        <a:ea typeface="Times New Roman" panose="02020603050405020304" pitchFamily="18" charset="0"/>
                        <a:cs typeface="Arial" panose="020B0604020202020204" pitchFamily="34" charset="0"/>
                      </a:rPr>
                      <m:t> </m:t>
                    </m:r>
                    <m:r>
                      <m:rPr>
                        <m:nor/>
                      </m:rPr>
                      <a:rPr lang="fr-FR" sz="2000" dirty="0">
                        <a:latin typeface="Arial" panose="020B0604020202020204" pitchFamily="34" charset="0"/>
                        <a:ea typeface="Times New Roman" panose="02020603050405020304" pitchFamily="18" charset="0"/>
                        <a:cs typeface="Arial" panose="020B0604020202020204" pitchFamily="34" charset="0"/>
                      </a:rPr>
                      <m:t>l</m:t>
                    </m:r>
                    <m:r>
                      <m:rPr>
                        <m:nor/>
                      </m:rPr>
                      <a:rPr lang="fr-FR" sz="2000" dirty="0">
                        <a:latin typeface="Arial" panose="020B0604020202020204" pitchFamily="34" charset="0"/>
                        <a:ea typeface="Times New Roman" panose="02020603050405020304" pitchFamily="18" charset="0"/>
                        <a:cs typeface="Arial" panose="020B0604020202020204" pitchFamily="34" charset="0"/>
                      </a:rPr>
                      <m:t>à</m:t>
                    </m:r>
                    <m:r>
                      <a:rPr lang="en-US" sz="2000" b="0" i="1" dirty="0" smtClean="0">
                        <a:latin typeface="Cambria Math" panose="02040503050406030204" pitchFamily="18" charset="0"/>
                        <a:ea typeface="Times New Roman" panose="02020603050405020304" pitchFamily="18" charset="0"/>
                        <a:cs typeface="Arial" panose="020B0604020202020204" pitchFamily="34" charset="0"/>
                      </a:rPr>
                      <m:t> </m:t>
                    </m:r>
                    <m:f>
                      <m:fPr>
                        <m:ctrlPr>
                          <a:rPr lang="en-VN" sz="2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2000" i="0">
                            <a:effectLst/>
                            <a:latin typeface="Cambria Math" panose="02040503050406030204" pitchFamily="18" charset="0"/>
                            <a:ea typeface="Times New Roman" panose="02020603050405020304" pitchFamily="18" charset="0"/>
                            <a:cs typeface="Times New Roman" panose="02020603050405020304" pitchFamily="18" charset="0"/>
                          </a:rPr>
                          <m:t>90</m:t>
                        </m:r>
                      </m:num>
                      <m:den>
                        <m:r>
                          <m:rPr>
                            <m:sty m:val="p"/>
                          </m:rPr>
                          <a:rPr lang="fr-FR" sz="2000" i="0">
                            <a:effectLst/>
                            <a:latin typeface="Cambria Math" panose="02040503050406030204" pitchFamily="18" charset="0"/>
                            <a:ea typeface="Times New Roman" panose="02020603050405020304" pitchFamily="18" charset="0"/>
                            <a:cs typeface="Times New Roman" panose="02020603050405020304" pitchFamily="18" charset="0"/>
                          </a:rPr>
                          <m:t>x</m:t>
                        </m:r>
                      </m:den>
                    </m:f>
                    <m:r>
                      <m:rPr>
                        <m:nor/>
                      </m:rPr>
                      <a:rPr lang="en-US" sz="2000" b="0" i="0" smtClean="0">
                        <a:effectLst/>
                        <a:latin typeface="Cambria Math" panose="02040503050406030204" pitchFamily="18" charset="0"/>
                        <a:ea typeface="Times New Roman" panose="02020603050405020304" pitchFamily="18" charset="0"/>
                        <a:cs typeface="Times New Roman" panose="02020603050405020304" pitchFamily="18" charset="0"/>
                      </a:rPr>
                      <m:t> </m:t>
                    </m:r>
                    <m:r>
                      <m:rPr>
                        <m:nor/>
                      </m:rPr>
                      <a:rPr lang="fr-FR" sz="2000" dirty="0">
                        <a:latin typeface="Arial" panose="020B0604020202020204" pitchFamily="34" charset="0"/>
                        <a:ea typeface="Times New Roman" panose="02020603050405020304" pitchFamily="18" charset="0"/>
                        <a:cs typeface="Arial" panose="020B0604020202020204" pitchFamily="34" charset="0"/>
                      </a:rPr>
                      <m:t>(</m:t>
                    </m:r>
                    <m:r>
                      <m:rPr>
                        <m:nor/>
                      </m:rPr>
                      <a:rPr lang="fr-FR" sz="2000" dirty="0">
                        <a:latin typeface="Arial" panose="020B0604020202020204" pitchFamily="34" charset="0"/>
                        <a:ea typeface="Times New Roman" panose="02020603050405020304" pitchFamily="18" charset="0"/>
                        <a:cs typeface="Arial" panose="020B0604020202020204" pitchFamily="34" charset="0"/>
                      </a:rPr>
                      <m:t>t</m:t>
                    </m:r>
                    <m:r>
                      <m:rPr>
                        <m:nor/>
                      </m:rPr>
                      <a:rPr lang="fr-FR" sz="2000" dirty="0">
                        <a:latin typeface="Arial" panose="020B0604020202020204" pitchFamily="34" charset="0"/>
                        <a:ea typeface="Times New Roman" panose="02020603050405020304" pitchFamily="18" charset="0"/>
                        <a:cs typeface="Arial" panose="020B0604020202020204" pitchFamily="34" charset="0"/>
                      </a:rPr>
                      <m:t>ấ</m:t>
                    </m:r>
                    <m:r>
                      <m:rPr>
                        <m:nor/>
                      </m:rPr>
                      <a:rPr lang="fr-FR" sz="2000" dirty="0">
                        <a:latin typeface="Arial" panose="020B0604020202020204" pitchFamily="34" charset="0"/>
                        <a:ea typeface="Times New Roman" panose="02020603050405020304" pitchFamily="18" charset="0"/>
                        <a:cs typeface="Arial" panose="020B0604020202020204" pitchFamily="34" charset="0"/>
                      </a:rPr>
                      <m:t>n</m:t>
                    </m:r>
                    <m:r>
                      <m:rPr>
                        <m:nor/>
                      </m:rPr>
                      <a:rPr lang="fr-FR" sz="2000" dirty="0">
                        <a:latin typeface="Arial" panose="020B0604020202020204" pitchFamily="34" charset="0"/>
                        <a:ea typeface="Times New Roman" panose="02020603050405020304" pitchFamily="18" charset="0"/>
                        <a:cs typeface="Arial" panose="020B0604020202020204" pitchFamily="34" charset="0"/>
                      </a:rPr>
                      <m:t>).</m:t>
                    </m:r>
                  </m:oMath>
                </a14:m>
                <a:r>
                  <a:rPr lang="fr-FR" sz="2000" dirty="0">
                    <a:effectLst/>
                    <a:latin typeface="Arial" panose="020B0604020202020204" pitchFamily="34" charset="0"/>
                    <a:ea typeface="Times New Roman" panose="02020603050405020304" pitchFamily="18" charset="0"/>
                    <a:cs typeface="Arial" panose="020B0604020202020204" pitchFamily="34" charset="0"/>
                  </a:rPr>
                  <a:t> </a:t>
                </a:r>
              </a:p>
              <a:p>
                <a:pPr algn="just">
                  <a:lnSpc>
                    <a:spcPct val="130000"/>
                  </a:lnSpc>
                </a:pPr>
                <a14:m>
                  <m:oMath xmlns:m="http://schemas.openxmlformats.org/officeDocument/2006/math">
                    <m:r>
                      <m:rPr>
                        <m:nor/>
                      </m:rPr>
                      <a:rPr lang="fr-FR" sz="2000" dirty="0">
                        <a:latin typeface="Arial" panose="020B0604020202020204" pitchFamily="34" charset="0"/>
                        <a:ea typeface="Times New Roman" panose="02020603050405020304" pitchFamily="18" charset="0"/>
                        <a:cs typeface="Arial" panose="020B0604020202020204" pitchFamily="34" charset="0"/>
                      </a:rPr>
                      <m:t>S</m:t>
                    </m:r>
                    <m:r>
                      <m:rPr>
                        <m:nor/>
                      </m:rPr>
                      <a:rPr lang="fr-FR" sz="2000" dirty="0">
                        <a:latin typeface="Arial" panose="020B0604020202020204" pitchFamily="34" charset="0"/>
                        <a:ea typeface="Times New Roman" panose="02020603050405020304" pitchFamily="18" charset="0"/>
                        <a:cs typeface="Arial" panose="020B0604020202020204" pitchFamily="34" charset="0"/>
                      </a:rPr>
                      <m:t>ố </m:t>
                    </m:r>
                    <m:r>
                      <m:rPr>
                        <m:nor/>
                      </m:rPr>
                      <a:rPr lang="fr-FR" sz="2000" dirty="0">
                        <a:latin typeface="Arial" panose="020B0604020202020204" pitchFamily="34" charset="0"/>
                        <a:ea typeface="Times New Roman" panose="02020603050405020304" pitchFamily="18" charset="0"/>
                        <a:cs typeface="Arial" panose="020B0604020202020204" pitchFamily="34" charset="0"/>
                      </a:rPr>
                      <m:t>h</m:t>
                    </m:r>
                    <m:r>
                      <m:rPr>
                        <m:nor/>
                      </m:rPr>
                      <a:rPr lang="fr-FR" sz="2000" dirty="0">
                        <a:latin typeface="Arial" panose="020B0604020202020204" pitchFamily="34" charset="0"/>
                        <a:ea typeface="Times New Roman" panose="02020603050405020304" pitchFamily="18" charset="0"/>
                        <a:cs typeface="Arial" panose="020B0604020202020204" pitchFamily="34" charset="0"/>
                      </a:rPr>
                      <m:t>à</m:t>
                    </m:r>
                    <m:r>
                      <m:rPr>
                        <m:nor/>
                      </m:rPr>
                      <a:rPr lang="fr-FR" sz="2000" dirty="0">
                        <a:latin typeface="Arial" panose="020B0604020202020204" pitchFamily="34" charset="0"/>
                        <a:ea typeface="Times New Roman" panose="02020603050405020304" pitchFamily="18" charset="0"/>
                        <a:cs typeface="Arial" panose="020B0604020202020204" pitchFamily="34" charset="0"/>
                      </a:rPr>
                      <m:t>ng</m:t>
                    </m:r>
                    <m:r>
                      <m:rPr>
                        <m:nor/>
                      </m:rPr>
                      <a:rPr lang="fr-FR" sz="2000" dirty="0">
                        <a:latin typeface="Arial" panose="020B0604020202020204" pitchFamily="34" charset="0"/>
                        <a:ea typeface="Times New Roman" panose="02020603050405020304" pitchFamily="18" charset="0"/>
                        <a:cs typeface="Arial" panose="020B0604020202020204" pitchFamily="34" charset="0"/>
                      </a:rPr>
                      <m:t> </m:t>
                    </m:r>
                    <m:r>
                      <m:rPr>
                        <m:nor/>
                      </m:rPr>
                      <a:rPr lang="fr-FR" sz="2000" dirty="0">
                        <a:latin typeface="Arial" panose="020B0604020202020204" pitchFamily="34" charset="0"/>
                        <a:ea typeface="Times New Roman" panose="02020603050405020304" pitchFamily="18" charset="0"/>
                        <a:cs typeface="Arial" panose="020B0604020202020204" pitchFamily="34" charset="0"/>
                      </a:rPr>
                      <m:t>m</m:t>
                    </m:r>
                    <m:r>
                      <m:rPr>
                        <m:nor/>
                      </m:rPr>
                      <a:rPr lang="fr-FR" sz="2000" dirty="0">
                        <a:latin typeface="Arial" panose="020B0604020202020204" pitchFamily="34" charset="0"/>
                        <a:ea typeface="Times New Roman" panose="02020603050405020304" pitchFamily="18" charset="0"/>
                        <a:cs typeface="Arial" panose="020B0604020202020204" pitchFamily="34" charset="0"/>
                      </a:rPr>
                      <m:t>ỗ</m:t>
                    </m:r>
                    <m:r>
                      <m:rPr>
                        <m:nor/>
                      </m:rPr>
                      <a:rPr lang="fr-FR" sz="2000" dirty="0">
                        <a:latin typeface="Arial" panose="020B0604020202020204" pitchFamily="34" charset="0"/>
                        <a:ea typeface="Times New Roman" panose="02020603050405020304" pitchFamily="18" charset="0"/>
                        <a:cs typeface="Arial" panose="020B0604020202020204" pitchFamily="34" charset="0"/>
                      </a:rPr>
                      <m:t>i</m:t>
                    </m:r>
                    <m:r>
                      <m:rPr>
                        <m:nor/>
                      </m:rPr>
                      <a:rPr lang="fr-FR" sz="2000" dirty="0">
                        <a:latin typeface="Arial" panose="020B0604020202020204" pitchFamily="34" charset="0"/>
                        <a:ea typeface="Times New Roman" panose="02020603050405020304" pitchFamily="18" charset="0"/>
                        <a:cs typeface="Arial" panose="020B0604020202020204" pitchFamily="34" charset="0"/>
                      </a:rPr>
                      <m:t> </m:t>
                    </m:r>
                    <m:r>
                      <m:rPr>
                        <m:nor/>
                      </m:rPr>
                      <a:rPr lang="fr-FR" sz="2000" dirty="0">
                        <a:latin typeface="Arial" panose="020B0604020202020204" pitchFamily="34" charset="0"/>
                        <a:ea typeface="Times New Roman" panose="02020603050405020304" pitchFamily="18" charset="0"/>
                        <a:cs typeface="Arial" panose="020B0604020202020204" pitchFamily="34" charset="0"/>
                      </a:rPr>
                      <m:t>xe</m:t>
                    </m:r>
                    <m:r>
                      <m:rPr>
                        <m:nor/>
                      </m:rPr>
                      <a:rPr lang="fr-FR" sz="2000" dirty="0">
                        <a:latin typeface="Arial" panose="020B0604020202020204" pitchFamily="34" charset="0"/>
                        <a:ea typeface="Times New Roman" panose="02020603050405020304" pitchFamily="18" charset="0"/>
                        <a:cs typeface="Arial" panose="020B0604020202020204" pitchFamily="34" charset="0"/>
                      </a:rPr>
                      <m:t> </m:t>
                    </m:r>
                    <m:r>
                      <m:rPr>
                        <m:nor/>
                      </m:rPr>
                      <a:rPr lang="fr-FR" sz="2000" dirty="0">
                        <a:latin typeface="Arial" panose="020B0604020202020204" pitchFamily="34" charset="0"/>
                        <a:ea typeface="Times New Roman" panose="02020603050405020304" pitchFamily="18" charset="0"/>
                        <a:cs typeface="Arial" panose="020B0604020202020204" pitchFamily="34" charset="0"/>
                      </a:rPr>
                      <m:t>ph</m:t>
                    </m:r>
                    <m:r>
                      <m:rPr>
                        <m:nor/>
                      </m:rPr>
                      <a:rPr lang="fr-FR" sz="2000" dirty="0">
                        <a:latin typeface="Arial" panose="020B0604020202020204" pitchFamily="34" charset="0"/>
                        <a:ea typeface="Times New Roman" panose="02020603050405020304" pitchFamily="18" charset="0"/>
                        <a:cs typeface="Arial" panose="020B0604020202020204" pitchFamily="34" charset="0"/>
                      </a:rPr>
                      <m:t>ả</m:t>
                    </m:r>
                    <m:r>
                      <m:rPr>
                        <m:nor/>
                      </m:rPr>
                      <a:rPr lang="fr-FR" sz="2000" dirty="0">
                        <a:latin typeface="Arial" panose="020B0604020202020204" pitchFamily="34" charset="0"/>
                        <a:ea typeface="Times New Roman" panose="02020603050405020304" pitchFamily="18" charset="0"/>
                        <a:cs typeface="Arial" panose="020B0604020202020204" pitchFamily="34" charset="0"/>
                      </a:rPr>
                      <m:t>i</m:t>
                    </m:r>
                    <m:r>
                      <m:rPr>
                        <m:nor/>
                      </m:rPr>
                      <a:rPr lang="fr-FR" sz="2000" dirty="0">
                        <a:latin typeface="Arial" panose="020B0604020202020204" pitchFamily="34" charset="0"/>
                        <a:ea typeface="Times New Roman" panose="02020603050405020304" pitchFamily="18" charset="0"/>
                        <a:cs typeface="Arial" panose="020B0604020202020204" pitchFamily="34" charset="0"/>
                      </a:rPr>
                      <m:t> </m:t>
                    </m:r>
                    <m:r>
                      <m:rPr>
                        <m:nor/>
                      </m:rPr>
                      <a:rPr lang="fr-FR" sz="2000" dirty="0">
                        <a:latin typeface="Arial" panose="020B0604020202020204" pitchFamily="34" charset="0"/>
                        <a:ea typeface="Times New Roman" panose="02020603050405020304" pitchFamily="18" charset="0"/>
                        <a:cs typeface="Arial" panose="020B0604020202020204" pitchFamily="34" charset="0"/>
                      </a:rPr>
                      <m:t>ch</m:t>
                    </m:r>
                    <m:r>
                      <m:rPr>
                        <m:nor/>
                      </m:rPr>
                      <a:rPr lang="fr-FR" sz="2000" dirty="0">
                        <a:latin typeface="Arial" panose="020B0604020202020204" pitchFamily="34" charset="0"/>
                        <a:ea typeface="Times New Roman" panose="02020603050405020304" pitchFamily="18" charset="0"/>
                        <a:cs typeface="Arial" panose="020B0604020202020204" pitchFamily="34" charset="0"/>
                      </a:rPr>
                      <m:t>ở </m:t>
                    </m:r>
                    <m:r>
                      <m:rPr>
                        <m:nor/>
                      </m:rPr>
                      <a:rPr lang="fr-FR" sz="2000" dirty="0">
                        <a:latin typeface="Arial" panose="020B0604020202020204" pitchFamily="34" charset="0"/>
                        <a:ea typeface="Times New Roman" panose="02020603050405020304" pitchFamily="18" charset="0"/>
                        <a:cs typeface="Arial" panose="020B0604020202020204" pitchFamily="34" charset="0"/>
                      </a:rPr>
                      <m:t>l</m:t>
                    </m:r>
                    <m:r>
                      <m:rPr>
                        <m:nor/>
                      </m:rPr>
                      <a:rPr lang="fr-FR" sz="2000" dirty="0">
                        <a:latin typeface="Arial" panose="020B0604020202020204" pitchFamily="34" charset="0"/>
                        <a:ea typeface="Times New Roman" panose="02020603050405020304" pitchFamily="18" charset="0"/>
                        <a:cs typeface="Arial" panose="020B0604020202020204" pitchFamily="34" charset="0"/>
                      </a:rPr>
                      <m:t>ú</m:t>
                    </m:r>
                    <m:r>
                      <m:rPr>
                        <m:nor/>
                      </m:rPr>
                      <a:rPr lang="fr-FR" sz="2000" dirty="0">
                        <a:latin typeface="Arial" panose="020B0604020202020204" pitchFamily="34" charset="0"/>
                        <a:ea typeface="Times New Roman" panose="02020603050405020304" pitchFamily="18" charset="0"/>
                        <a:cs typeface="Arial" panose="020B0604020202020204" pitchFamily="34" charset="0"/>
                      </a:rPr>
                      <m:t>c</m:t>
                    </m:r>
                    <m:r>
                      <m:rPr>
                        <m:nor/>
                      </m:rPr>
                      <a:rPr lang="fr-FR" sz="2000" dirty="0">
                        <a:latin typeface="Arial" panose="020B0604020202020204" pitchFamily="34" charset="0"/>
                        <a:ea typeface="Times New Roman" panose="02020603050405020304" pitchFamily="18" charset="0"/>
                        <a:cs typeface="Arial" panose="020B0604020202020204" pitchFamily="34" charset="0"/>
                      </a:rPr>
                      <m:t> </m:t>
                    </m:r>
                    <m:r>
                      <m:rPr>
                        <m:nor/>
                      </m:rPr>
                      <a:rPr lang="fr-FR" sz="2000" dirty="0">
                        <a:latin typeface="Arial" panose="020B0604020202020204" pitchFamily="34" charset="0"/>
                        <a:ea typeface="Times New Roman" panose="02020603050405020304" pitchFamily="18" charset="0"/>
                        <a:cs typeface="Arial" panose="020B0604020202020204" pitchFamily="34" charset="0"/>
                      </a:rPr>
                      <m:t>sau</m:t>
                    </m:r>
                    <m:r>
                      <m:rPr>
                        <m:nor/>
                      </m:rPr>
                      <a:rPr lang="fr-FR" sz="2000" dirty="0">
                        <a:latin typeface="Arial" panose="020B0604020202020204" pitchFamily="34" charset="0"/>
                        <a:ea typeface="Times New Roman" panose="02020603050405020304" pitchFamily="18" charset="0"/>
                        <a:cs typeface="Arial" panose="020B0604020202020204" pitchFamily="34" charset="0"/>
                      </a:rPr>
                      <m:t> </m:t>
                    </m:r>
                    <m:r>
                      <m:rPr>
                        <m:nor/>
                      </m:rPr>
                      <a:rPr lang="fr-FR" sz="2000" dirty="0">
                        <a:latin typeface="Arial" panose="020B0604020202020204" pitchFamily="34" charset="0"/>
                        <a:ea typeface="Times New Roman" panose="02020603050405020304" pitchFamily="18" charset="0"/>
                        <a:cs typeface="Arial" panose="020B0604020202020204" pitchFamily="34" charset="0"/>
                      </a:rPr>
                      <m:t>l</m:t>
                    </m:r>
                    <m:r>
                      <m:rPr>
                        <m:nor/>
                      </m:rPr>
                      <a:rPr lang="fr-FR" sz="2000" dirty="0">
                        <a:latin typeface="Arial" panose="020B0604020202020204" pitchFamily="34" charset="0"/>
                        <a:ea typeface="Times New Roman" panose="02020603050405020304" pitchFamily="18" charset="0"/>
                        <a:cs typeface="Arial" panose="020B0604020202020204" pitchFamily="34" charset="0"/>
                      </a:rPr>
                      <m:t>à</m:t>
                    </m:r>
                    <m:r>
                      <a:rPr lang="en-US" sz="2000" b="0" i="1" dirty="0" smtClean="0">
                        <a:latin typeface="Cambria Math" panose="02040503050406030204" pitchFamily="18" charset="0"/>
                        <a:ea typeface="Times New Roman" panose="02020603050405020304" pitchFamily="18" charset="0"/>
                        <a:cs typeface="Arial" panose="020B0604020202020204" pitchFamily="34" charset="0"/>
                      </a:rPr>
                      <m:t> </m:t>
                    </m:r>
                    <m:f>
                      <m:fPr>
                        <m:ctrlPr>
                          <a:rPr lang="en-VN" sz="2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2000" i="0">
                            <a:effectLst/>
                            <a:latin typeface="Cambria Math" panose="02040503050406030204" pitchFamily="18" charset="0"/>
                            <a:ea typeface="Times New Roman" panose="02020603050405020304" pitchFamily="18" charset="0"/>
                            <a:cs typeface="Times New Roman" panose="02020603050405020304" pitchFamily="18" charset="0"/>
                          </a:rPr>
                          <m:t>90</m:t>
                        </m:r>
                      </m:num>
                      <m:den>
                        <m:r>
                          <m:rPr>
                            <m:sty m:val="p"/>
                          </m:rPr>
                          <a:rPr lang="fr-FR" sz="2000" i="0">
                            <a:effectLst/>
                            <a:latin typeface="Cambria Math" panose="02040503050406030204" pitchFamily="18" charset="0"/>
                            <a:ea typeface="Times New Roman" panose="02020603050405020304" pitchFamily="18" charset="0"/>
                            <a:cs typeface="Times New Roman" panose="02020603050405020304" pitchFamily="18" charset="0"/>
                          </a:rPr>
                          <m:t>x</m:t>
                        </m:r>
                        <m:r>
                          <a:rPr lang="fr-FR" sz="2000" i="0">
                            <a:effectLst/>
                            <a:latin typeface="Cambria Math" panose="02040503050406030204" pitchFamily="18" charset="0"/>
                            <a:ea typeface="Times New Roman" panose="02020603050405020304" pitchFamily="18" charset="0"/>
                            <a:cs typeface="Times New Roman" panose="02020603050405020304" pitchFamily="18" charset="0"/>
                          </a:rPr>
                          <m:t> −2</m:t>
                        </m:r>
                      </m:den>
                    </m:f>
                    <m:r>
                      <m:rPr>
                        <m:nor/>
                      </m:rPr>
                      <a:rPr lang="en-US" sz="2000" b="0" i="0" smtClean="0">
                        <a:effectLst/>
                        <a:latin typeface="Cambria Math" panose="02040503050406030204" pitchFamily="18" charset="0"/>
                        <a:ea typeface="Times New Roman" panose="02020603050405020304" pitchFamily="18" charset="0"/>
                        <a:cs typeface="Times New Roman" panose="02020603050405020304" pitchFamily="18" charset="0"/>
                      </a:rPr>
                      <m:t> </m:t>
                    </m:r>
                    <m:r>
                      <m:rPr>
                        <m:nor/>
                      </m:rPr>
                      <a:rPr lang="fr-FR" sz="2000" dirty="0">
                        <a:latin typeface="Arial" panose="020B0604020202020204" pitchFamily="34" charset="0"/>
                        <a:ea typeface="Times New Roman" panose="02020603050405020304" pitchFamily="18" charset="0"/>
                        <a:cs typeface="Arial" panose="020B0604020202020204" pitchFamily="34" charset="0"/>
                      </a:rPr>
                      <m:t>(</m:t>
                    </m:r>
                    <m:r>
                      <m:rPr>
                        <m:nor/>
                      </m:rPr>
                      <a:rPr lang="fr-FR" sz="2000" dirty="0">
                        <a:latin typeface="Arial" panose="020B0604020202020204" pitchFamily="34" charset="0"/>
                        <a:ea typeface="Times New Roman" panose="02020603050405020304" pitchFamily="18" charset="0"/>
                        <a:cs typeface="Arial" panose="020B0604020202020204" pitchFamily="34" charset="0"/>
                      </a:rPr>
                      <m:t>t</m:t>
                    </m:r>
                    <m:r>
                      <m:rPr>
                        <m:nor/>
                      </m:rPr>
                      <a:rPr lang="fr-FR" sz="2000" dirty="0">
                        <a:latin typeface="Arial" panose="020B0604020202020204" pitchFamily="34" charset="0"/>
                        <a:ea typeface="Times New Roman" panose="02020603050405020304" pitchFamily="18" charset="0"/>
                        <a:cs typeface="Arial" panose="020B0604020202020204" pitchFamily="34" charset="0"/>
                      </a:rPr>
                      <m:t>ấ</m:t>
                    </m:r>
                    <m:r>
                      <m:rPr>
                        <m:nor/>
                      </m:rPr>
                      <a:rPr lang="fr-FR" sz="2000" dirty="0">
                        <a:latin typeface="Arial" panose="020B0604020202020204" pitchFamily="34" charset="0"/>
                        <a:ea typeface="Times New Roman" panose="02020603050405020304" pitchFamily="18" charset="0"/>
                        <a:cs typeface="Arial" panose="020B0604020202020204" pitchFamily="34" charset="0"/>
                      </a:rPr>
                      <m:t>n</m:t>
                    </m:r>
                    <m:r>
                      <m:rPr>
                        <m:nor/>
                      </m:rPr>
                      <a:rPr lang="fr-FR" sz="2000" dirty="0">
                        <a:latin typeface="Arial" panose="020B0604020202020204" pitchFamily="34" charset="0"/>
                        <a:ea typeface="Times New Roman" panose="02020603050405020304" pitchFamily="18" charset="0"/>
                        <a:cs typeface="Arial" panose="020B0604020202020204" pitchFamily="34" charset="0"/>
                      </a:rPr>
                      <m:t>).</m:t>
                    </m:r>
                  </m:oMath>
                </a14:m>
                <a:r>
                  <a:rPr lang="en-US" sz="2000" dirty="0">
                    <a:latin typeface="Arial" panose="020B0604020202020204" pitchFamily="34" charset="0"/>
                    <a:ea typeface="Calibri" panose="020F0502020204030204" pitchFamily="34" charset="0"/>
                    <a:cs typeface="Arial" panose="020B0604020202020204" pitchFamily="34" charset="0"/>
                  </a:rPr>
                  <a:t> </a:t>
                </a:r>
              </a:p>
              <a:p>
                <a:pPr lvl="0" algn="just">
                  <a:lnSpc>
                    <a:spcPct val="150000"/>
                  </a:lnSpc>
                </a:pPr>
                <a:r>
                  <a:rPr lang="fr-FR" sz="2000" dirty="0">
                    <a:latin typeface="Arial" panose="020B0604020202020204" pitchFamily="34" charset="0"/>
                    <a:ea typeface="Times New Roman" panose="02020603050405020304" pitchFamily="18" charset="0"/>
                    <a:cs typeface="Arial" panose="020B0604020202020204" pitchFamily="34" charset="0"/>
                  </a:rPr>
                  <a:t>Mỗi </a:t>
                </a:r>
                <a:r>
                  <a:rPr lang="fr-FR" sz="2000" dirty="0" err="1">
                    <a:latin typeface="Arial" panose="020B0604020202020204" pitchFamily="34" charset="0"/>
                    <a:ea typeface="Times New Roman" panose="02020603050405020304" pitchFamily="18" charset="0"/>
                    <a:cs typeface="Arial" panose="020B0604020202020204" pitchFamily="34" charset="0"/>
                  </a:rPr>
                  <a:t>xe</a:t>
                </a:r>
                <a:r>
                  <a:rPr lang="fr-FR" sz="2000" dirty="0">
                    <a:latin typeface="Arial" panose="020B0604020202020204" pitchFamily="34" charset="0"/>
                    <a:ea typeface="Times New Roman" panose="02020603050405020304" pitchFamily="18" charset="0"/>
                    <a:cs typeface="Arial" panose="020B0604020202020204" pitchFamily="34" charset="0"/>
                  </a:rPr>
                  <a:t> </a:t>
                </a:r>
                <a:r>
                  <a:rPr lang="fr-FR" sz="2000" dirty="0" err="1">
                    <a:latin typeface="Arial" panose="020B0604020202020204" pitchFamily="34" charset="0"/>
                    <a:ea typeface="Times New Roman" panose="02020603050405020304" pitchFamily="18" charset="0"/>
                    <a:cs typeface="Arial" panose="020B0604020202020204" pitchFamily="34" charset="0"/>
                  </a:rPr>
                  <a:t>lúc</a:t>
                </a:r>
                <a:r>
                  <a:rPr lang="fr-FR" sz="2000" dirty="0">
                    <a:latin typeface="Arial" panose="020B0604020202020204" pitchFamily="34" charset="0"/>
                    <a:ea typeface="Times New Roman" panose="02020603050405020304" pitchFamily="18" charset="0"/>
                    <a:cs typeface="Arial" panose="020B0604020202020204" pitchFamily="34" charset="0"/>
                  </a:rPr>
                  <a:t> </a:t>
                </a:r>
                <a:r>
                  <a:rPr lang="fr-FR" sz="2000" dirty="0" err="1">
                    <a:latin typeface="Arial" panose="020B0604020202020204" pitchFamily="34" charset="0"/>
                    <a:ea typeface="Times New Roman" panose="02020603050405020304" pitchFamily="18" charset="0"/>
                    <a:cs typeface="Arial" panose="020B0604020202020204" pitchFamily="34" charset="0"/>
                  </a:rPr>
                  <a:t>sau</a:t>
                </a:r>
                <a:r>
                  <a:rPr lang="fr-FR" sz="2000" dirty="0">
                    <a:latin typeface="Arial" panose="020B0604020202020204" pitchFamily="34" charset="0"/>
                    <a:ea typeface="Times New Roman" panose="02020603050405020304" pitchFamily="18" charset="0"/>
                    <a:cs typeface="Arial" panose="020B0604020202020204" pitchFamily="34" charset="0"/>
                  </a:rPr>
                  <a:t> </a:t>
                </a:r>
                <a:r>
                  <a:rPr lang="fr-FR" sz="2000" dirty="0" err="1">
                    <a:latin typeface="Arial" panose="020B0604020202020204" pitchFamily="34" charset="0"/>
                    <a:ea typeface="Times New Roman" panose="02020603050405020304" pitchFamily="18" charset="0"/>
                    <a:cs typeface="Arial" panose="020B0604020202020204" pitchFamily="34" charset="0"/>
                  </a:rPr>
                  <a:t>chở</a:t>
                </a:r>
                <a:r>
                  <a:rPr lang="fr-FR" sz="2000" dirty="0">
                    <a:latin typeface="Arial" panose="020B0604020202020204" pitchFamily="34" charset="0"/>
                    <a:ea typeface="Times New Roman" panose="02020603050405020304" pitchFamily="18" charset="0"/>
                    <a:cs typeface="Arial" panose="020B0604020202020204" pitchFamily="34" charset="0"/>
                  </a:rPr>
                  <a:t> </a:t>
                </a:r>
                <a:r>
                  <a:rPr lang="fr-FR" sz="2000" dirty="0" err="1">
                    <a:latin typeface="Arial" panose="020B0604020202020204" pitchFamily="34" charset="0"/>
                    <a:ea typeface="Times New Roman" panose="02020603050405020304" pitchFamily="18" charset="0"/>
                    <a:cs typeface="Arial" panose="020B0604020202020204" pitchFamily="34" charset="0"/>
                  </a:rPr>
                  <a:t>nhiều</a:t>
                </a:r>
                <a:r>
                  <a:rPr lang="fr-FR" sz="2000" dirty="0">
                    <a:latin typeface="Arial" panose="020B0604020202020204" pitchFamily="34" charset="0"/>
                    <a:ea typeface="Times New Roman" panose="02020603050405020304" pitchFamily="18" charset="0"/>
                    <a:cs typeface="Arial" panose="020B0604020202020204" pitchFamily="34" charset="0"/>
                  </a:rPr>
                  <a:t> </a:t>
                </a:r>
                <a:r>
                  <a:rPr lang="fr-FR" sz="2000" dirty="0" err="1">
                    <a:latin typeface="Arial" panose="020B0604020202020204" pitchFamily="34" charset="0"/>
                    <a:ea typeface="Times New Roman" panose="02020603050405020304" pitchFamily="18" charset="0"/>
                    <a:cs typeface="Arial" panose="020B0604020202020204" pitchFamily="34" charset="0"/>
                  </a:rPr>
                  <a:t>hơn</a:t>
                </a:r>
                <a:r>
                  <a:rPr lang="fr-FR" sz="2000" dirty="0">
                    <a:latin typeface="Arial" panose="020B0604020202020204" pitchFamily="34" charset="0"/>
                    <a:ea typeface="Times New Roman" panose="02020603050405020304" pitchFamily="18" charset="0"/>
                    <a:cs typeface="Arial" panose="020B0604020202020204" pitchFamily="34" charset="0"/>
                  </a:rPr>
                  <a:t> </a:t>
                </a:r>
                <a:r>
                  <a:rPr lang="fr-FR" sz="2000" dirty="0" err="1">
                    <a:latin typeface="Arial" panose="020B0604020202020204" pitchFamily="34" charset="0"/>
                    <a:ea typeface="Times New Roman" panose="02020603050405020304" pitchFamily="18" charset="0"/>
                    <a:cs typeface="Arial" panose="020B0604020202020204" pitchFamily="34" charset="0"/>
                  </a:rPr>
                  <a:t>mỗi</a:t>
                </a:r>
                <a:r>
                  <a:rPr lang="fr-FR" sz="2000" dirty="0">
                    <a:latin typeface="Arial" panose="020B0604020202020204" pitchFamily="34" charset="0"/>
                    <a:ea typeface="Times New Roman" panose="02020603050405020304" pitchFamily="18" charset="0"/>
                    <a:cs typeface="Arial" panose="020B0604020202020204" pitchFamily="34" charset="0"/>
                  </a:rPr>
                  <a:t> </a:t>
                </a:r>
                <a:r>
                  <a:rPr lang="fr-FR" sz="2000" dirty="0" err="1">
                    <a:latin typeface="Arial" panose="020B0604020202020204" pitchFamily="34" charset="0"/>
                    <a:ea typeface="Times New Roman" panose="02020603050405020304" pitchFamily="18" charset="0"/>
                    <a:cs typeface="Arial" panose="020B0604020202020204" pitchFamily="34" charset="0"/>
                  </a:rPr>
                  <a:t>xe</a:t>
                </a:r>
                <a:r>
                  <a:rPr lang="fr-FR" sz="2000" dirty="0">
                    <a:latin typeface="Arial" panose="020B0604020202020204" pitchFamily="34" charset="0"/>
                    <a:ea typeface="Times New Roman" panose="02020603050405020304" pitchFamily="18" charset="0"/>
                    <a:cs typeface="Arial" panose="020B0604020202020204" pitchFamily="34" charset="0"/>
                  </a:rPr>
                  <a:t> </a:t>
                </a:r>
                <a:r>
                  <a:rPr lang="fr-FR" sz="2000" dirty="0" err="1">
                    <a:latin typeface="Arial" panose="020B0604020202020204" pitchFamily="34" charset="0"/>
                    <a:ea typeface="Times New Roman" panose="02020603050405020304" pitchFamily="18" charset="0"/>
                    <a:cs typeface="Arial" panose="020B0604020202020204" pitchFamily="34" charset="0"/>
                  </a:rPr>
                  <a:t>lúc</a:t>
                </a:r>
                <a:r>
                  <a:rPr lang="fr-FR" sz="2000" dirty="0">
                    <a:latin typeface="Arial" panose="020B0604020202020204" pitchFamily="34" charset="0"/>
                    <a:ea typeface="Times New Roman" panose="02020603050405020304" pitchFamily="18" charset="0"/>
                    <a:cs typeface="Arial" panose="020B0604020202020204" pitchFamily="34" charset="0"/>
                  </a:rPr>
                  <a:t> </a:t>
                </a:r>
                <a:r>
                  <a:rPr lang="fr-FR" sz="2000" dirty="0" err="1">
                    <a:latin typeface="Arial" panose="020B0604020202020204" pitchFamily="34" charset="0"/>
                    <a:ea typeface="Times New Roman" panose="02020603050405020304" pitchFamily="18" charset="0"/>
                    <a:cs typeface="Arial" panose="020B0604020202020204" pitchFamily="34" charset="0"/>
                  </a:rPr>
                  <a:t>đầu</a:t>
                </a:r>
                <a:r>
                  <a:rPr lang="fr-FR" sz="2000" dirty="0">
                    <a:latin typeface="Arial" panose="020B0604020202020204" pitchFamily="34" charset="0"/>
                    <a:ea typeface="Times New Roman" panose="02020603050405020304" pitchFamily="18" charset="0"/>
                    <a:cs typeface="Arial" panose="020B0604020202020204" pitchFamily="34" charset="0"/>
                  </a:rPr>
                  <a:t> 0,5 </a:t>
                </a:r>
                <a:r>
                  <a:rPr lang="fr-FR" sz="2000" dirty="0" err="1">
                    <a:latin typeface="Arial" panose="020B0604020202020204" pitchFamily="34" charset="0"/>
                    <a:ea typeface="Times New Roman" panose="02020603050405020304" pitchFamily="18" charset="0"/>
                    <a:cs typeface="Arial" panose="020B0604020202020204" pitchFamily="34" charset="0"/>
                  </a:rPr>
                  <a:t>tấn</a:t>
                </a:r>
                <a:r>
                  <a:rPr lang="fr-FR" sz="2000" dirty="0">
                    <a:latin typeface="Arial" panose="020B0604020202020204" pitchFamily="34" charset="0"/>
                    <a:ea typeface="Times New Roman" panose="02020603050405020304" pitchFamily="18" charset="0"/>
                    <a:cs typeface="Arial" panose="020B0604020202020204" pitchFamily="34" charset="0"/>
                  </a:rPr>
                  <a:t> </a:t>
                </a:r>
                <a:r>
                  <a:rPr lang="fr-FR" sz="2000" dirty="0" err="1">
                    <a:latin typeface="Arial" panose="020B0604020202020204" pitchFamily="34" charset="0"/>
                    <a:ea typeface="Times New Roman" panose="02020603050405020304" pitchFamily="18" charset="0"/>
                    <a:cs typeface="Arial" panose="020B0604020202020204" pitchFamily="34" charset="0"/>
                  </a:rPr>
                  <a:t>nên</a:t>
                </a:r>
                <a:r>
                  <a:rPr lang="fr-FR" sz="2000" dirty="0">
                    <a:latin typeface="Arial" panose="020B0604020202020204" pitchFamily="34" charset="0"/>
                    <a:ea typeface="Times New Roman" panose="02020603050405020304" pitchFamily="18" charset="0"/>
                    <a:cs typeface="Arial" panose="020B0604020202020204" pitchFamily="34" charset="0"/>
                  </a:rPr>
                  <a:t> ta </a:t>
                </a:r>
                <a:r>
                  <a:rPr lang="fr-FR" sz="2000" dirty="0" err="1">
                    <a:latin typeface="Arial" panose="020B0604020202020204" pitchFamily="34" charset="0"/>
                    <a:ea typeface="Times New Roman" panose="02020603050405020304" pitchFamily="18" charset="0"/>
                    <a:cs typeface="Arial" panose="020B0604020202020204" pitchFamily="34" charset="0"/>
                  </a:rPr>
                  <a:t>có</a:t>
                </a:r>
                <a:r>
                  <a:rPr lang="fr-FR" sz="2000" dirty="0">
                    <a:latin typeface="Arial" panose="020B0604020202020204" pitchFamily="34" charset="0"/>
                    <a:ea typeface="Times New Roman" panose="02020603050405020304" pitchFamily="18" charset="0"/>
                    <a:cs typeface="Arial" panose="020B0604020202020204" pitchFamily="34" charset="0"/>
                  </a:rPr>
                  <a:t> </a:t>
                </a:r>
                <a:r>
                  <a:rPr lang="fr-FR" sz="2000" dirty="0" err="1">
                    <a:latin typeface="Arial" panose="020B0604020202020204" pitchFamily="34" charset="0"/>
                    <a:ea typeface="Times New Roman" panose="02020603050405020304" pitchFamily="18" charset="0"/>
                    <a:cs typeface="Arial" panose="020B0604020202020204" pitchFamily="34" charset="0"/>
                  </a:rPr>
                  <a:t>phương</a:t>
                </a:r>
                <a:r>
                  <a:rPr lang="fr-FR" sz="2000" dirty="0">
                    <a:latin typeface="Arial" panose="020B0604020202020204" pitchFamily="34" charset="0"/>
                    <a:ea typeface="Times New Roman" panose="02020603050405020304" pitchFamily="18" charset="0"/>
                    <a:cs typeface="Arial" panose="020B0604020202020204" pitchFamily="34" charset="0"/>
                  </a:rPr>
                  <a:t> </a:t>
                </a:r>
                <a:r>
                  <a:rPr lang="fr-FR" sz="2000" err="1">
                    <a:latin typeface="Arial" panose="020B0604020202020204" pitchFamily="34" charset="0"/>
                    <a:ea typeface="Times New Roman" panose="02020603050405020304" pitchFamily="18" charset="0"/>
                    <a:cs typeface="Arial" panose="020B0604020202020204" pitchFamily="34" charset="0"/>
                  </a:rPr>
                  <a:t>trình</a:t>
                </a:r>
                <a:r>
                  <a:rPr lang="fr-FR" sz="2000">
                    <a:latin typeface="Arial" panose="020B0604020202020204" pitchFamily="34" charset="0"/>
                    <a:ea typeface="Times New Roman" panose="02020603050405020304" pitchFamily="18" charset="0"/>
                    <a:cs typeface="Arial" panose="020B0604020202020204" pitchFamily="34" charset="0"/>
                  </a:rPr>
                  <a:t>:</a:t>
                </a:r>
                <a:r>
                  <a:rPr lang="en-US" sz="2000"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f>
                      <m:fPr>
                        <m:ctrlPr>
                          <a:rPr lang="en-VN" sz="2000" i="1">
                            <a:latin typeface="Cambria Math" panose="02040503050406030204" pitchFamily="18" charset="0"/>
                            <a:ea typeface="Times New Roman" panose="02020603050405020304" pitchFamily="18" charset="0"/>
                            <a:cs typeface="Times New Roman" panose="02020603050405020304" pitchFamily="18" charset="0"/>
                          </a:rPr>
                        </m:ctrlPr>
                      </m:fPr>
                      <m:num>
                        <m:r>
                          <a:rPr lang="fr-FR" sz="2000">
                            <a:latin typeface="Cambria Math" panose="02040503050406030204" pitchFamily="18" charset="0"/>
                            <a:ea typeface="Times New Roman" panose="02020603050405020304" pitchFamily="18" charset="0"/>
                            <a:cs typeface="Times New Roman" panose="02020603050405020304" pitchFamily="18" charset="0"/>
                          </a:rPr>
                          <m:t>90</m:t>
                        </m:r>
                      </m:num>
                      <m:den>
                        <m:r>
                          <m:rPr>
                            <m:sty m:val="p"/>
                          </m:rPr>
                          <a:rPr lang="fr-FR" sz="2000">
                            <a:latin typeface="Cambria Math" panose="02040503050406030204" pitchFamily="18" charset="0"/>
                            <a:ea typeface="Times New Roman" panose="02020603050405020304" pitchFamily="18" charset="0"/>
                            <a:cs typeface="Times New Roman" panose="02020603050405020304" pitchFamily="18" charset="0"/>
                          </a:rPr>
                          <m:t>x</m:t>
                        </m:r>
                        <m:r>
                          <a:rPr lang="fr-FR" sz="2000">
                            <a:latin typeface="Cambria Math" panose="02040503050406030204" pitchFamily="18" charset="0"/>
                            <a:ea typeface="Times New Roman" panose="02020603050405020304" pitchFamily="18" charset="0"/>
                            <a:cs typeface="Times New Roman" panose="02020603050405020304" pitchFamily="18" charset="0"/>
                          </a:rPr>
                          <m:t> −2</m:t>
                        </m:r>
                      </m:den>
                    </m:f>
                    <m:r>
                      <a:rPr lang="fr-FR" sz="2000">
                        <a:latin typeface="Cambria Math" panose="02040503050406030204" pitchFamily="18" charset="0"/>
                        <a:ea typeface="Times New Roman" panose="02020603050405020304" pitchFamily="18" charset="0"/>
                        <a:cs typeface="Times New Roman" panose="02020603050405020304" pitchFamily="18" charset="0"/>
                      </a:rPr>
                      <m:t>− </m:t>
                    </m:r>
                    <m:f>
                      <m:fPr>
                        <m:ctrlPr>
                          <a:rPr lang="en-VN" sz="2000" i="1">
                            <a:latin typeface="Cambria Math" panose="02040503050406030204" pitchFamily="18" charset="0"/>
                            <a:ea typeface="Times New Roman" panose="02020603050405020304" pitchFamily="18" charset="0"/>
                            <a:cs typeface="Times New Roman" panose="02020603050405020304" pitchFamily="18" charset="0"/>
                          </a:rPr>
                        </m:ctrlPr>
                      </m:fPr>
                      <m:num>
                        <m:r>
                          <a:rPr lang="fr-FR" sz="2000">
                            <a:latin typeface="Cambria Math" panose="02040503050406030204" pitchFamily="18" charset="0"/>
                            <a:ea typeface="Times New Roman" panose="02020603050405020304" pitchFamily="18" charset="0"/>
                            <a:cs typeface="Times New Roman" panose="02020603050405020304" pitchFamily="18" charset="0"/>
                          </a:rPr>
                          <m:t>90</m:t>
                        </m:r>
                      </m:num>
                      <m:den>
                        <m:r>
                          <m:rPr>
                            <m:sty m:val="p"/>
                          </m:rPr>
                          <a:rPr lang="fr-FR" sz="2000">
                            <a:latin typeface="Cambria Math" panose="02040503050406030204" pitchFamily="18" charset="0"/>
                            <a:ea typeface="Times New Roman" panose="02020603050405020304" pitchFamily="18" charset="0"/>
                            <a:cs typeface="Times New Roman" panose="02020603050405020304" pitchFamily="18" charset="0"/>
                          </a:rPr>
                          <m:t>x</m:t>
                        </m:r>
                      </m:den>
                    </m:f>
                    <m:r>
                      <a:rPr lang="fr-FR" sz="2000">
                        <a:latin typeface="Cambria Math" panose="02040503050406030204" pitchFamily="18" charset="0"/>
                        <a:ea typeface="Times New Roman" panose="02020603050405020304" pitchFamily="18" charset="0"/>
                        <a:cs typeface="Times New Roman" panose="02020603050405020304" pitchFamily="18" charset="0"/>
                      </a:rPr>
                      <m:t>=0,5</m:t>
                    </m:r>
                  </m:oMath>
                </a14:m>
                <a:endParaRPr lang="en-VN" sz="2000" dirty="0">
                  <a:latin typeface="Arial" panose="020B0604020202020204" pitchFamily="34" charset="0"/>
                  <a:ea typeface="Calibri" panose="020F0502020204030204" pitchFamily="34" charset="0"/>
                  <a:cs typeface="Arial" panose="020B0604020202020204" pitchFamily="34" charset="0"/>
                </a:endParaRPr>
              </a:p>
              <a:p>
                <a:pPr lvl="0" algn="just">
                  <a:lnSpc>
                    <a:spcPct val="150000"/>
                  </a:lnSpc>
                </a:pPr>
                <a:r>
                  <a:rPr lang="fr-FR" sz="2000" dirty="0" err="1">
                    <a:latin typeface="Arial" panose="020B0604020202020204" pitchFamily="34" charset="0"/>
                    <a:ea typeface="Times New Roman" panose="02020603050405020304" pitchFamily="18" charset="0"/>
                    <a:cs typeface="Arial" panose="020B0604020202020204" pitchFamily="34" charset="0"/>
                  </a:rPr>
                  <a:t>Biến</a:t>
                </a:r>
                <a:r>
                  <a:rPr lang="fr-FR" sz="2000" dirty="0">
                    <a:latin typeface="Arial" panose="020B0604020202020204" pitchFamily="34" charset="0"/>
                    <a:ea typeface="Times New Roman" panose="02020603050405020304" pitchFamily="18" charset="0"/>
                    <a:cs typeface="Arial" panose="020B0604020202020204" pitchFamily="34" charset="0"/>
                  </a:rPr>
                  <a:t> </a:t>
                </a:r>
                <a:r>
                  <a:rPr lang="fr-FR" sz="2000" dirty="0" err="1">
                    <a:latin typeface="Arial" panose="020B0604020202020204" pitchFamily="34" charset="0"/>
                    <a:ea typeface="Times New Roman" panose="02020603050405020304" pitchFamily="18" charset="0"/>
                    <a:cs typeface="Arial" panose="020B0604020202020204" pitchFamily="34" charset="0"/>
                  </a:rPr>
                  <a:t>đổi</a:t>
                </a:r>
                <a:r>
                  <a:rPr lang="fr-FR" sz="2000" dirty="0">
                    <a:latin typeface="Arial" panose="020B0604020202020204" pitchFamily="34" charset="0"/>
                    <a:ea typeface="Times New Roman" panose="02020603050405020304" pitchFamily="18" charset="0"/>
                    <a:cs typeface="Arial" panose="020B0604020202020204" pitchFamily="34" charset="0"/>
                  </a:rPr>
                  <a:t> </a:t>
                </a:r>
                <a:r>
                  <a:rPr lang="fr-FR" sz="2000" dirty="0" err="1">
                    <a:latin typeface="Arial" panose="020B0604020202020204" pitchFamily="34" charset="0"/>
                    <a:ea typeface="Times New Roman" panose="02020603050405020304" pitchFamily="18" charset="0"/>
                    <a:cs typeface="Arial" panose="020B0604020202020204" pitchFamily="34" charset="0"/>
                  </a:rPr>
                  <a:t>phương</a:t>
                </a:r>
                <a:r>
                  <a:rPr lang="fr-FR" sz="2000" dirty="0">
                    <a:latin typeface="Arial" panose="020B0604020202020204" pitchFamily="34" charset="0"/>
                    <a:ea typeface="Times New Roman" panose="02020603050405020304" pitchFamily="18" charset="0"/>
                    <a:cs typeface="Arial" panose="020B0604020202020204" pitchFamily="34" charset="0"/>
                  </a:rPr>
                  <a:t> </a:t>
                </a:r>
                <a:r>
                  <a:rPr lang="fr-FR" sz="2000" dirty="0" err="1">
                    <a:latin typeface="Arial" panose="020B0604020202020204" pitchFamily="34" charset="0"/>
                    <a:ea typeface="Times New Roman" panose="02020603050405020304" pitchFamily="18" charset="0"/>
                    <a:cs typeface="Arial" panose="020B0604020202020204" pitchFamily="34" charset="0"/>
                  </a:rPr>
                  <a:t>trình</a:t>
                </a:r>
                <a:r>
                  <a:rPr lang="fr-FR" sz="2000" dirty="0">
                    <a:latin typeface="Arial" panose="020B0604020202020204" pitchFamily="34" charset="0"/>
                    <a:ea typeface="Times New Roman" panose="02020603050405020304" pitchFamily="18" charset="0"/>
                    <a:cs typeface="Arial" panose="020B0604020202020204" pitchFamily="34" charset="0"/>
                  </a:rPr>
                  <a:t>, ta </a:t>
                </a:r>
                <a:r>
                  <a:rPr lang="fr-FR" sz="2000" dirty="0" err="1">
                    <a:latin typeface="Arial" panose="020B0604020202020204" pitchFamily="34" charset="0"/>
                    <a:ea typeface="Times New Roman" panose="02020603050405020304" pitchFamily="18" charset="0"/>
                    <a:cs typeface="Arial" panose="020B0604020202020204" pitchFamily="34" charset="0"/>
                  </a:rPr>
                  <a:t>được</a:t>
                </a:r>
                <a:r>
                  <a:rPr lang="fr-FR" sz="2000" dirty="0">
                    <a:latin typeface="Arial" panose="020B0604020202020204" pitchFamily="34" charset="0"/>
                    <a:ea typeface="Times New Roman" panose="02020603050405020304" pitchFamily="18" charset="0"/>
                    <a:cs typeface="Arial" panose="020B0604020202020204" pitchFamily="34" charset="0"/>
                  </a:rPr>
                  <a:t> : </a:t>
                </a:r>
                <a14:m>
                  <m:oMath xmlns:m="http://schemas.openxmlformats.org/officeDocument/2006/math">
                    <m:sSup>
                      <m:sSupPr>
                        <m:ctrlPr>
                          <a:rPr lang="en-VN" sz="2000" i="1">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fr-FR" sz="2000">
                            <a:latin typeface="Cambria Math" panose="02040503050406030204" pitchFamily="18" charset="0"/>
                            <a:ea typeface="Times New Roman" panose="02020603050405020304" pitchFamily="18" charset="0"/>
                            <a:cs typeface="Times New Roman" panose="02020603050405020304" pitchFamily="18" charset="0"/>
                          </a:rPr>
                          <m:t>x</m:t>
                        </m:r>
                      </m:e>
                      <m:sup>
                        <m:r>
                          <a:rPr lang="fr-FR" sz="2000">
                            <a:latin typeface="Cambria Math" panose="02040503050406030204" pitchFamily="18" charset="0"/>
                            <a:ea typeface="Times New Roman" panose="02020603050405020304" pitchFamily="18" charset="0"/>
                            <a:cs typeface="Times New Roman" panose="02020603050405020304" pitchFamily="18" charset="0"/>
                          </a:rPr>
                          <m:t>2</m:t>
                        </m:r>
                      </m:sup>
                    </m:sSup>
                    <m:r>
                      <a:rPr lang="fr-FR" sz="2000">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fr-FR" sz="2000">
                        <a:latin typeface="Cambria Math" panose="02040503050406030204" pitchFamily="18" charset="0"/>
                        <a:ea typeface="Times New Roman" panose="02020603050405020304" pitchFamily="18" charset="0"/>
                        <a:cs typeface="Times New Roman" panose="02020603050405020304" pitchFamily="18" charset="0"/>
                      </a:rPr>
                      <m:t>x</m:t>
                    </m:r>
                    <m:r>
                      <a:rPr lang="fr-FR" sz="2000">
                        <a:latin typeface="Cambria Math" panose="02040503050406030204" pitchFamily="18" charset="0"/>
                        <a:ea typeface="Times New Roman" panose="02020603050405020304" pitchFamily="18" charset="0"/>
                        <a:cs typeface="Times New Roman" panose="02020603050405020304" pitchFamily="18" charset="0"/>
                      </a:rPr>
                      <m:t>−360=0</m:t>
                    </m:r>
                  </m:oMath>
                </a14:m>
                <a:r>
                  <a:rPr lang="fr-FR" sz="2000" dirty="0">
                    <a:latin typeface="Arial" panose="020B0604020202020204" pitchFamily="34" charset="0"/>
                    <a:ea typeface="Times New Roman" panose="02020603050405020304" pitchFamily="18" charset="0"/>
                    <a:cs typeface="Arial" panose="020B0604020202020204" pitchFamily="34" charset="0"/>
                  </a:rPr>
                  <a:t>.</a:t>
                </a:r>
                <a:endParaRPr lang="en-VN" sz="2000" dirty="0">
                  <a:latin typeface="Arial" panose="020B0604020202020204" pitchFamily="34" charset="0"/>
                  <a:ea typeface="Calibri" panose="020F0502020204030204" pitchFamily="34" charset="0"/>
                  <a:cs typeface="Arial" panose="020B0604020202020204" pitchFamily="34" charset="0"/>
                </a:endParaRPr>
              </a:p>
              <a:p>
                <a:pPr lvl="0" algn="just">
                  <a:lnSpc>
                    <a:spcPct val="150000"/>
                  </a:lnSpc>
                </a:pPr>
                <a:r>
                  <a:rPr lang="fr-FR" sz="2000" dirty="0" err="1">
                    <a:latin typeface="Arial" panose="020B0604020202020204" pitchFamily="34" charset="0"/>
                    <a:ea typeface="Times New Roman" panose="02020603050405020304" pitchFamily="18" charset="0"/>
                    <a:cs typeface="Arial" panose="020B0604020202020204" pitchFamily="34" charset="0"/>
                  </a:rPr>
                  <a:t>Giải</a:t>
                </a:r>
                <a:r>
                  <a:rPr lang="fr-FR" sz="2000" dirty="0">
                    <a:latin typeface="Arial" panose="020B0604020202020204" pitchFamily="34" charset="0"/>
                    <a:ea typeface="Times New Roman" panose="02020603050405020304" pitchFamily="18" charset="0"/>
                    <a:cs typeface="Arial" panose="020B0604020202020204" pitchFamily="34" charset="0"/>
                  </a:rPr>
                  <a:t> </a:t>
                </a:r>
                <a:r>
                  <a:rPr lang="fr-FR" sz="2000" dirty="0" err="1">
                    <a:latin typeface="Arial" panose="020B0604020202020204" pitchFamily="34" charset="0"/>
                    <a:ea typeface="Times New Roman" panose="02020603050405020304" pitchFamily="18" charset="0"/>
                    <a:cs typeface="Arial" panose="020B0604020202020204" pitchFamily="34" charset="0"/>
                  </a:rPr>
                  <a:t>phương</a:t>
                </a:r>
                <a:r>
                  <a:rPr lang="fr-FR" sz="2000" dirty="0">
                    <a:latin typeface="Arial" panose="020B0604020202020204" pitchFamily="34" charset="0"/>
                    <a:ea typeface="Times New Roman" panose="02020603050405020304" pitchFamily="18" charset="0"/>
                    <a:cs typeface="Arial" panose="020B0604020202020204" pitchFamily="34" charset="0"/>
                  </a:rPr>
                  <a:t> </a:t>
                </a:r>
                <a:r>
                  <a:rPr lang="fr-FR" sz="2000" dirty="0" err="1">
                    <a:latin typeface="Arial" panose="020B0604020202020204" pitchFamily="34" charset="0"/>
                    <a:ea typeface="Times New Roman" panose="02020603050405020304" pitchFamily="18" charset="0"/>
                    <a:cs typeface="Arial" panose="020B0604020202020204" pitchFamily="34" charset="0"/>
                  </a:rPr>
                  <a:t>trình</a:t>
                </a:r>
                <a:r>
                  <a:rPr lang="fr-FR" sz="2000" dirty="0">
                    <a:latin typeface="Arial" panose="020B0604020202020204" pitchFamily="34" charset="0"/>
                    <a:ea typeface="Times New Roman" panose="02020603050405020304" pitchFamily="18" charset="0"/>
                    <a:cs typeface="Arial" panose="020B0604020202020204" pitchFamily="34" charset="0"/>
                  </a:rPr>
                  <a:t> ta </a:t>
                </a:r>
                <a:r>
                  <a:rPr lang="fr-FR" sz="2000" dirty="0" err="1">
                    <a:latin typeface="Arial" panose="020B0604020202020204" pitchFamily="34" charset="0"/>
                    <a:ea typeface="Times New Roman" panose="02020603050405020304" pitchFamily="18" charset="0"/>
                    <a:cs typeface="Arial" panose="020B0604020202020204" pitchFamily="34" charset="0"/>
                  </a:rPr>
                  <a:t>được</a:t>
                </a:r>
                <a:r>
                  <a:rPr lang="fr-FR" sz="2000" dirty="0">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lang="fr-FR" sz="2000">
                        <a:latin typeface="Cambria Math" panose="02040503050406030204" pitchFamily="18" charset="0"/>
                        <a:ea typeface="Times New Roman" panose="02020603050405020304" pitchFamily="18" charset="0"/>
                        <a:cs typeface="Times New Roman" panose="02020603050405020304" pitchFamily="18" charset="0"/>
                      </a:rPr>
                      <m:t>x</m:t>
                    </m:r>
                    <m:r>
                      <a:rPr lang="fr-FR" sz="2000">
                        <a:latin typeface="Cambria Math" panose="02040503050406030204" pitchFamily="18" charset="0"/>
                        <a:ea typeface="Times New Roman" panose="02020603050405020304" pitchFamily="18" charset="0"/>
                        <a:cs typeface="Times New Roman" panose="02020603050405020304" pitchFamily="18" charset="0"/>
                      </a:rPr>
                      <m:t>=20</m:t>
                    </m:r>
                  </m:oMath>
                </a14:m>
                <a:r>
                  <a:rPr lang="fr-FR" sz="2000" dirty="0">
                    <a:latin typeface="Arial" panose="020B0604020202020204" pitchFamily="34" charset="0"/>
                    <a:ea typeface="Times New Roman" panose="02020603050405020304" pitchFamily="18" charset="0"/>
                    <a:cs typeface="Arial" panose="020B0604020202020204" pitchFamily="34" charset="0"/>
                  </a:rPr>
                  <a:t> (</a:t>
                </a:r>
                <a:r>
                  <a:rPr lang="fr-FR" sz="2000" dirty="0" err="1">
                    <a:latin typeface="Arial" panose="020B0604020202020204" pitchFamily="34" charset="0"/>
                    <a:ea typeface="Times New Roman" panose="02020603050405020304" pitchFamily="18" charset="0"/>
                    <a:cs typeface="Arial" panose="020B0604020202020204" pitchFamily="34" charset="0"/>
                  </a:rPr>
                  <a:t>thỏa</a:t>
                </a:r>
                <a:r>
                  <a:rPr lang="fr-FR" sz="2000" dirty="0">
                    <a:latin typeface="Arial" panose="020B0604020202020204" pitchFamily="34" charset="0"/>
                    <a:ea typeface="Times New Roman" panose="02020603050405020304" pitchFamily="18" charset="0"/>
                    <a:cs typeface="Arial" panose="020B0604020202020204" pitchFamily="34" charset="0"/>
                  </a:rPr>
                  <a:t> </a:t>
                </a:r>
                <a:r>
                  <a:rPr lang="fr-FR" sz="2000" dirty="0" err="1">
                    <a:latin typeface="Arial" panose="020B0604020202020204" pitchFamily="34" charset="0"/>
                    <a:ea typeface="Times New Roman" panose="02020603050405020304" pitchFamily="18" charset="0"/>
                    <a:cs typeface="Arial" panose="020B0604020202020204" pitchFamily="34" charset="0"/>
                  </a:rPr>
                  <a:t>mãn</a:t>
                </a:r>
                <a:r>
                  <a:rPr lang="fr-FR" sz="2000" dirty="0">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lang="fr-FR" sz="2000">
                        <a:latin typeface="Cambria Math" panose="02040503050406030204" pitchFamily="18" charset="0"/>
                        <a:ea typeface="Times New Roman" panose="02020603050405020304" pitchFamily="18" charset="0"/>
                        <a:cs typeface="Times New Roman" panose="02020603050405020304" pitchFamily="18" charset="0"/>
                      </a:rPr>
                      <m:t>x</m:t>
                    </m:r>
                    <m:r>
                      <a:rPr lang="fr-FR" sz="2000">
                        <a:latin typeface="Cambria Math" panose="02040503050406030204" pitchFamily="18" charset="0"/>
                        <a:ea typeface="Times New Roman" panose="02020603050405020304" pitchFamily="18" charset="0"/>
                        <a:cs typeface="Times New Roman" panose="02020603050405020304" pitchFamily="18" charset="0"/>
                      </a:rPr>
                      <m:t>=−18</m:t>
                    </m:r>
                  </m:oMath>
                </a14:m>
                <a:r>
                  <a:rPr lang="fr-FR" sz="2000" dirty="0">
                    <a:latin typeface="Arial" panose="020B0604020202020204" pitchFamily="34" charset="0"/>
                    <a:ea typeface="Times New Roman" panose="02020603050405020304" pitchFamily="18" charset="0"/>
                    <a:cs typeface="Arial" panose="020B0604020202020204" pitchFamily="34" charset="0"/>
                  </a:rPr>
                  <a:t> (</a:t>
                </a:r>
                <a:r>
                  <a:rPr lang="fr-FR" sz="2000" dirty="0" err="1">
                    <a:latin typeface="Arial" panose="020B0604020202020204" pitchFamily="34" charset="0"/>
                    <a:ea typeface="Times New Roman" panose="02020603050405020304" pitchFamily="18" charset="0"/>
                    <a:cs typeface="Arial" panose="020B0604020202020204" pitchFamily="34" charset="0"/>
                  </a:rPr>
                  <a:t>loại</a:t>
                </a:r>
                <a:r>
                  <a:rPr lang="fr-FR" sz="2000" dirty="0">
                    <a:latin typeface="Arial" panose="020B0604020202020204" pitchFamily="34" charset="0"/>
                    <a:ea typeface="Times New Roman" panose="02020603050405020304" pitchFamily="18" charset="0"/>
                    <a:cs typeface="Arial" panose="020B0604020202020204" pitchFamily="34" charset="0"/>
                  </a:rPr>
                  <a:t>).</a:t>
                </a:r>
                <a:endParaRPr lang="en-VN" sz="2000" dirty="0">
                  <a:latin typeface="Arial" panose="020B0604020202020204" pitchFamily="34" charset="0"/>
                  <a:ea typeface="Calibri" panose="020F0502020204030204" pitchFamily="34" charset="0"/>
                  <a:cs typeface="Arial" panose="020B0604020202020204" pitchFamily="34" charset="0"/>
                </a:endParaRPr>
              </a:p>
              <a:p>
                <a:pPr lvl="0" algn="just">
                  <a:lnSpc>
                    <a:spcPct val="150000"/>
                  </a:lnSpc>
                </a:pPr>
                <a:r>
                  <a:rPr lang="fr-FR" sz="2000" dirty="0" err="1">
                    <a:latin typeface="Arial" panose="020B0604020202020204" pitchFamily="34" charset="0"/>
                    <a:ea typeface="Times New Roman" panose="02020603050405020304" pitchFamily="18" charset="0"/>
                    <a:cs typeface="Arial" panose="020B0604020202020204" pitchFamily="34" charset="0"/>
                  </a:rPr>
                  <a:t>Vậy</a:t>
                </a:r>
                <a:r>
                  <a:rPr lang="fr-FR" sz="2000" dirty="0">
                    <a:latin typeface="Arial" panose="020B0604020202020204" pitchFamily="34" charset="0"/>
                    <a:ea typeface="Times New Roman" panose="02020603050405020304" pitchFamily="18" charset="0"/>
                    <a:cs typeface="Arial" panose="020B0604020202020204" pitchFamily="34" charset="0"/>
                  </a:rPr>
                  <a:t> </a:t>
                </a:r>
                <a:r>
                  <a:rPr lang="fr-FR" sz="2000" dirty="0" err="1">
                    <a:latin typeface="Arial" panose="020B0604020202020204" pitchFamily="34" charset="0"/>
                    <a:ea typeface="Times New Roman" panose="02020603050405020304" pitchFamily="18" charset="0"/>
                    <a:cs typeface="Arial" panose="020B0604020202020204" pitchFamily="34" charset="0"/>
                  </a:rPr>
                  <a:t>số</a:t>
                </a:r>
                <a:r>
                  <a:rPr lang="fr-FR" sz="2000" dirty="0">
                    <a:latin typeface="Arial" panose="020B0604020202020204" pitchFamily="34" charset="0"/>
                    <a:ea typeface="Times New Roman" panose="02020603050405020304" pitchFamily="18" charset="0"/>
                    <a:cs typeface="Arial" panose="020B0604020202020204" pitchFamily="34" charset="0"/>
                  </a:rPr>
                  <a:t> </a:t>
                </a:r>
                <a:r>
                  <a:rPr lang="fr-FR" sz="2000" dirty="0" err="1">
                    <a:latin typeface="Arial" panose="020B0604020202020204" pitchFamily="34" charset="0"/>
                    <a:ea typeface="Times New Roman" panose="02020603050405020304" pitchFamily="18" charset="0"/>
                    <a:cs typeface="Arial" panose="020B0604020202020204" pitchFamily="34" charset="0"/>
                  </a:rPr>
                  <a:t>xe</a:t>
                </a:r>
                <a:r>
                  <a:rPr lang="fr-FR" sz="2000" dirty="0">
                    <a:latin typeface="Arial" panose="020B0604020202020204" pitchFamily="34" charset="0"/>
                    <a:ea typeface="Times New Roman" panose="02020603050405020304" pitchFamily="18" charset="0"/>
                    <a:cs typeface="Arial" panose="020B0604020202020204" pitchFamily="34" charset="0"/>
                  </a:rPr>
                  <a:t> </a:t>
                </a:r>
                <a:r>
                  <a:rPr lang="fr-FR" sz="2000" dirty="0" err="1">
                    <a:latin typeface="Arial" panose="020B0604020202020204" pitchFamily="34" charset="0"/>
                    <a:ea typeface="Times New Roman" panose="02020603050405020304" pitchFamily="18" charset="0"/>
                    <a:cs typeface="Arial" panose="020B0604020202020204" pitchFamily="34" charset="0"/>
                  </a:rPr>
                  <a:t>được</a:t>
                </a:r>
                <a:r>
                  <a:rPr lang="fr-FR" sz="2000" dirty="0">
                    <a:latin typeface="Arial" panose="020B0604020202020204" pitchFamily="34" charset="0"/>
                    <a:ea typeface="Times New Roman" panose="02020603050405020304" pitchFamily="18" charset="0"/>
                    <a:cs typeface="Arial" panose="020B0604020202020204" pitchFamily="34" charset="0"/>
                  </a:rPr>
                  <a:t> </a:t>
                </a:r>
                <a:r>
                  <a:rPr lang="fr-FR" sz="2000" dirty="0" err="1">
                    <a:latin typeface="Arial" panose="020B0604020202020204" pitchFamily="34" charset="0"/>
                    <a:ea typeface="Times New Roman" panose="02020603050405020304" pitchFamily="18" charset="0"/>
                    <a:cs typeface="Arial" panose="020B0604020202020204" pitchFamily="34" charset="0"/>
                  </a:rPr>
                  <a:t>điều</a:t>
                </a:r>
                <a:r>
                  <a:rPr lang="fr-FR" sz="2000" dirty="0">
                    <a:latin typeface="Arial" panose="020B0604020202020204" pitchFamily="34" charset="0"/>
                    <a:ea typeface="Times New Roman" panose="02020603050405020304" pitchFamily="18" charset="0"/>
                    <a:cs typeface="Arial" panose="020B0604020202020204" pitchFamily="34" charset="0"/>
                  </a:rPr>
                  <a:t> </a:t>
                </a:r>
                <a:r>
                  <a:rPr lang="fr-FR" sz="2000" dirty="0" err="1">
                    <a:latin typeface="Arial" panose="020B0604020202020204" pitchFamily="34" charset="0"/>
                    <a:ea typeface="Times New Roman" panose="02020603050405020304" pitchFamily="18" charset="0"/>
                    <a:cs typeface="Arial" panose="020B0604020202020204" pitchFamily="34" charset="0"/>
                  </a:rPr>
                  <a:t>đến</a:t>
                </a:r>
                <a:r>
                  <a:rPr lang="fr-FR" sz="2000" dirty="0">
                    <a:latin typeface="Arial" panose="020B0604020202020204" pitchFamily="34" charset="0"/>
                    <a:ea typeface="Times New Roman" panose="02020603050405020304" pitchFamily="18" charset="0"/>
                    <a:cs typeface="Arial" panose="020B0604020202020204" pitchFamily="34" charset="0"/>
                  </a:rPr>
                  <a:t> </a:t>
                </a:r>
                <a:r>
                  <a:rPr lang="fr-FR" sz="2000" dirty="0" err="1">
                    <a:latin typeface="Arial" panose="020B0604020202020204" pitchFamily="34" charset="0"/>
                    <a:ea typeface="Times New Roman" panose="02020603050405020304" pitchFamily="18" charset="0"/>
                    <a:cs typeface="Arial" panose="020B0604020202020204" pitchFamily="34" charset="0"/>
                  </a:rPr>
                  <a:t>chở</a:t>
                </a:r>
                <a:r>
                  <a:rPr lang="fr-FR" sz="2000" dirty="0">
                    <a:latin typeface="Arial" panose="020B0604020202020204" pitchFamily="34" charset="0"/>
                    <a:ea typeface="Times New Roman" panose="02020603050405020304" pitchFamily="18" charset="0"/>
                    <a:cs typeface="Arial" panose="020B0604020202020204" pitchFamily="34" charset="0"/>
                  </a:rPr>
                  <a:t> </a:t>
                </a:r>
                <a:r>
                  <a:rPr lang="fr-FR" sz="2000" dirty="0" err="1">
                    <a:latin typeface="Arial" panose="020B0604020202020204" pitchFamily="34" charset="0"/>
                    <a:ea typeface="Times New Roman" panose="02020603050405020304" pitchFamily="18" charset="0"/>
                    <a:cs typeface="Arial" panose="020B0604020202020204" pitchFamily="34" charset="0"/>
                  </a:rPr>
                  <a:t>hàng</a:t>
                </a:r>
                <a:r>
                  <a:rPr lang="fr-FR" sz="2000" dirty="0">
                    <a:latin typeface="Arial" panose="020B0604020202020204" pitchFamily="34" charset="0"/>
                    <a:ea typeface="Times New Roman" panose="02020603050405020304" pitchFamily="18" charset="0"/>
                    <a:cs typeface="Arial" panose="020B0604020202020204" pitchFamily="34" charset="0"/>
                  </a:rPr>
                  <a:t> là </a:t>
                </a:r>
                <a:r>
                  <a:rPr lang="fr-FR" sz="2000" dirty="0">
                    <a:solidFill>
                      <a:srgbClr val="FF0000"/>
                    </a:solidFill>
                    <a:latin typeface="Arial" panose="020B0604020202020204" pitchFamily="34" charset="0"/>
                    <a:ea typeface="Times New Roman" panose="02020603050405020304" pitchFamily="18" charset="0"/>
                    <a:cs typeface="Arial" panose="020B0604020202020204" pitchFamily="34" charset="0"/>
                  </a:rPr>
                  <a:t>20 </a:t>
                </a:r>
                <a:r>
                  <a:rPr lang="fr-FR" sz="2000" err="1">
                    <a:solidFill>
                      <a:srgbClr val="FF0000"/>
                    </a:solidFill>
                    <a:latin typeface="Arial" panose="020B0604020202020204" pitchFamily="34" charset="0"/>
                    <a:ea typeface="Times New Roman" panose="02020603050405020304" pitchFamily="18" charset="0"/>
                    <a:cs typeface="Arial" panose="020B0604020202020204" pitchFamily="34" charset="0"/>
                  </a:rPr>
                  <a:t>xe</a:t>
                </a:r>
                <a:r>
                  <a:rPr lang="fr-FR" sz="2000">
                    <a:latin typeface="Arial" panose="020B0604020202020204" pitchFamily="34" charset="0"/>
                    <a:ea typeface="Times New Roman" panose="02020603050405020304" pitchFamily="18" charset="0"/>
                    <a:cs typeface="Arial" panose="020B0604020202020204" pitchFamily="34" charset="0"/>
                  </a:rPr>
                  <a:t>.</a:t>
                </a:r>
                <a:endParaRPr lang="en-VN" sz="2000" dirty="0">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8" name="TextBox 7">
                <a:extLst>
                  <a:ext uri="{FF2B5EF4-FFF2-40B4-BE49-F238E27FC236}">
                    <a16:creationId xmlns:a16="http://schemas.microsoft.com/office/drawing/2014/main" id="{2E3A38EE-8CE2-5BB9-A03F-F670A282BB27}"/>
                  </a:ext>
                </a:extLst>
              </p:cNvPr>
              <p:cNvSpPr txBox="1">
                <a:spLocks noRot="1" noChangeAspect="1" noMove="1" noResize="1" noEditPoints="1" noAdjustHandles="1" noChangeArrowheads="1" noChangeShapeType="1" noTextEdit="1"/>
              </p:cNvSpPr>
              <p:nvPr/>
            </p:nvSpPr>
            <p:spPr>
              <a:xfrm>
                <a:off x="656696" y="516344"/>
                <a:ext cx="7660368" cy="4764189"/>
              </a:xfrm>
              <a:prstGeom prst="rect">
                <a:avLst/>
              </a:prstGeom>
              <a:blipFill>
                <a:blip r:embed="rId2"/>
                <a:stretch>
                  <a:fillRect l="-876" r="-876"/>
                </a:stretch>
              </a:blipFill>
            </p:spPr>
            <p:txBody>
              <a:bodyPr/>
              <a:lstStyle/>
              <a:p>
                <a:r>
                  <a:rPr lang="en-US">
                    <a:noFill/>
                  </a:rPr>
                  <a:t> </a:t>
                </a:r>
              </a:p>
            </p:txBody>
          </p:sp>
        </mc:Fallback>
      </mc:AlternateContent>
      <p:sp>
        <p:nvSpPr>
          <p:cNvPr id="9" name="Rectangle 8">
            <a:extLst>
              <a:ext uri="{FF2B5EF4-FFF2-40B4-BE49-F238E27FC236}">
                <a16:creationId xmlns:a16="http://schemas.microsoft.com/office/drawing/2014/main" id="{FC319FB1-56C3-84CF-57B1-430A875A7731}"/>
              </a:ext>
            </a:extLst>
          </p:cNvPr>
          <p:cNvSpPr/>
          <p:nvPr/>
        </p:nvSpPr>
        <p:spPr>
          <a:xfrm>
            <a:off x="3888879" y="129755"/>
            <a:ext cx="1196001" cy="374559"/>
          </a:xfrm>
          <a:prstGeom prst="rect">
            <a:avLst/>
          </a:prstGeom>
          <a:solidFill>
            <a:schemeClr val="accent6"/>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000" b="1" dirty="0">
                <a:solidFill>
                  <a:srgbClr val="FF0000"/>
                </a:solidFill>
                <a:latin typeface="Arial" panose="020B0604020202020204" pitchFamily="34" charset="0"/>
                <a:cs typeface="Arial" panose="020B0604020202020204" pitchFamily="34" charset="0"/>
              </a:rPr>
              <a:t>Giải</a:t>
            </a:r>
          </a:p>
        </p:txBody>
      </p:sp>
    </p:spTree>
    <p:extLst>
      <p:ext uri="{BB962C8B-B14F-4D97-AF65-F5344CB8AC3E}">
        <p14:creationId xmlns:p14="http://schemas.microsoft.com/office/powerpoint/2010/main" val="2295847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randombar(horizontal)">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randombar(horizontal)">
                                      <p:cBhvr>
                                        <p:cTn id="17" dur="500"/>
                                        <p:tgtEl>
                                          <p:spTgt spid="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8">
                                            <p:txEl>
                                              <p:pRg st="2" end="2"/>
                                            </p:txEl>
                                          </p:spTgt>
                                        </p:tgtEl>
                                        <p:attrNameLst>
                                          <p:attrName>style.visibility</p:attrName>
                                        </p:attrNameLst>
                                      </p:cBhvr>
                                      <p:to>
                                        <p:strVal val="visible"/>
                                      </p:to>
                                    </p:set>
                                    <p:animEffect transition="in" filter="randombar(horizontal)">
                                      <p:cBhvr>
                                        <p:cTn id="22" dur="500"/>
                                        <p:tgtEl>
                                          <p:spTgt spid="8">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8">
                                            <p:txEl>
                                              <p:pRg st="3" end="3"/>
                                            </p:txEl>
                                          </p:spTgt>
                                        </p:tgtEl>
                                        <p:attrNameLst>
                                          <p:attrName>style.visibility</p:attrName>
                                        </p:attrNameLst>
                                      </p:cBhvr>
                                      <p:to>
                                        <p:strVal val="visible"/>
                                      </p:to>
                                    </p:set>
                                    <p:animEffect transition="in" filter="randombar(horizontal)">
                                      <p:cBhvr>
                                        <p:cTn id="27" dur="500"/>
                                        <p:tgtEl>
                                          <p:spTgt spid="8">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8">
                                            <p:txEl>
                                              <p:pRg st="4" end="4"/>
                                            </p:txEl>
                                          </p:spTgt>
                                        </p:tgtEl>
                                        <p:attrNameLst>
                                          <p:attrName>style.visibility</p:attrName>
                                        </p:attrNameLst>
                                      </p:cBhvr>
                                      <p:to>
                                        <p:strVal val="visible"/>
                                      </p:to>
                                    </p:set>
                                    <p:animEffect transition="in" filter="randombar(horizontal)">
                                      <p:cBhvr>
                                        <p:cTn id="32" dur="500"/>
                                        <p:tgtEl>
                                          <p:spTgt spid="8">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8">
                                            <p:txEl>
                                              <p:pRg st="5" end="5"/>
                                            </p:txEl>
                                          </p:spTgt>
                                        </p:tgtEl>
                                        <p:attrNameLst>
                                          <p:attrName>style.visibility</p:attrName>
                                        </p:attrNameLst>
                                      </p:cBhvr>
                                      <p:to>
                                        <p:strVal val="visible"/>
                                      </p:to>
                                    </p:set>
                                    <p:animEffect transition="in" filter="randombar(horizontal)">
                                      <p:cBhvr>
                                        <p:cTn id="37" dur="500"/>
                                        <p:tgtEl>
                                          <p:spTgt spid="8">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8">
                                            <p:txEl>
                                              <p:pRg st="6" end="6"/>
                                            </p:txEl>
                                          </p:spTgt>
                                        </p:tgtEl>
                                        <p:attrNameLst>
                                          <p:attrName>style.visibility</p:attrName>
                                        </p:attrNameLst>
                                      </p:cBhvr>
                                      <p:to>
                                        <p:strVal val="visible"/>
                                      </p:to>
                                    </p:set>
                                    <p:animEffect transition="in" filter="randombar(horizontal)">
                                      <p:cBhvr>
                                        <p:cTn id="42" dur="500"/>
                                        <p:tgtEl>
                                          <p:spTgt spid="8">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8">
                                            <p:txEl>
                                              <p:pRg st="7" end="7"/>
                                            </p:txEl>
                                          </p:spTgt>
                                        </p:tgtEl>
                                        <p:attrNameLst>
                                          <p:attrName>style.visibility</p:attrName>
                                        </p:attrNameLst>
                                      </p:cBhvr>
                                      <p:to>
                                        <p:strVal val="visible"/>
                                      </p:to>
                                    </p:set>
                                    <p:animEffect transition="in" filter="randombar(horizontal)">
                                      <p:cBhvr>
                                        <p:cTn id="47" dur="500"/>
                                        <p:tgtEl>
                                          <p:spTgt spid="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873"/>
        <p:cNvGrpSpPr/>
        <p:nvPr/>
      </p:nvGrpSpPr>
      <p:grpSpPr>
        <a:xfrm>
          <a:off x="0" y="0"/>
          <a:ext cx="0" cy="0"/>
          <a:chOff x="0" y="0"/>
          <a:chExt cx="0" cy="0"/>
        </a:xfrm>
      </p:grpSpPr>
      <p:sp>
        <p:nvSpPr>
          <p:cNvPr id="4" name="Snip Diagonal Corner Rectangle 3">
            <a:extLst>
              <a:ext uri="{FF2B5EF4-FFF2-40B4-BE49-F238E27FC236}">
                <a16:creationId xmlns:a16="http://schemas.microsoft.com/office/drawing/2014/main" id="{13D0B65B-1164-490F-4BB2-CCE214782F47}"/>
              </a:ext>
            </a:extLst>
          </p:cNvPr>
          <p:cNvSpPr/>
          <p:nvPr/>
        </p:nvSpPr>
        <p:spPr>
          <a:xfrm>
            <a:off x="1959452" y="406078"/>
            <a:ext cx="5225095" cy="671804"/>
          </a:xfrm>
          <a:prstGeom prst="snip2DiagRect">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3600" b="1" dirty="0">
                <a:solidFill>
                  <a:srgbClr val="FF9300"/>
                </a:solidFill>
                <a:latin typeface="Arial" panose="020B0604020202020204" pitchFamily="34" charset="0"/>
                <a:cs typeface="Arial" panose="020B0604020202020204" pitchFamily="34" charset="0"/>
              </a:rPr>
              <a:t>HƯỚNG DẪN VỀ NHÀ</a:t>
            </a:r>
          </a:p>
        </p:txBody>
      </p:sp>
      <p:sp>
        <p:nvSpPr>
          <p:cNvPr id="5" name="Rectangle 4">
            <a:extLst>
              <a:ext uri="{FF2B5EF4-FFF2-40B4-BE49-F238E27FC236}">
                <a16:creationId xmlns:a16="http://schemas.microsoft.com/office/drawing/2014/main" id="{3FE4D05F-385C-00B8-8437-FDB5C3538FE0}"/>
              </a:ext>
            </a:extLst>
          </p:cNvPr>
          <p:cNvSpPr/>
          <p:nvPr/>
        </p:nvSpPr>
        <p:spPr>
          <a:xfrm>
            <a:off x="1471257" y="1393746"/>
            <a:ext cx="6201486" cy="3007774"/>
          </a:xfrm>
          <a:prstGeom prst="rect">
            <a:avLst/>
          </a:prstGeom>
          <a:solidFill>
            <a:srgbClr val="FFFC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7" name="TextBox 6">
            <a:extLst>
              <a:ext uri="{FF2B5EF4-FFF2-40B4-BE49-F238E27FC236}">
                <a16:creationId xmlns:a16="http://schemas.microsoft.com/office/drawing/2014/main" id="{B288AA2D-DD8E-64FF-D6A9-57972B9FC23F}"/>
              </a:ext>
            </a:extLst>
          </p:cNvPr>
          <p:cNvSpPr txBox="1"/>
          <p:nvPr/>
        </p:nvSpPr>
        <p:spPr>
          <a:xfrm>
            <a:off x="2163949" y="1723850"/>
            <a:ext cx="4816099" cy="2347566"/>
          </a:xfrm>
          <a:prstGeom prst="rect">
            <a:avLst/>
          </a:prstGeom>
          <a:noFill/>
        </p:spPr>
        <p:txBody>
          <a:bodyPr wrap="square">
            <a:spAutoFit/>
          </a:bodyPr>
          <a:lstStyle/>
          <a:p>
            <a:pPr marL="342900" indent="-342900" algn="just">
              <a:lnSpc>
                <a:spcPct val="200000"/>
              </a:lnSpc>
              <a:spcBef>
                <a:spcPts val="300"/>
              </a:spcBef>
              <a:spcAft>
                <a:spcPts val="300"/>
              </a:spcAft>
              <a:buFont typeface="Arial" panose="020B0604020202020204" pitchFamily="34" charset="0"/>
              <a:buChar char="•"/>
            </a:pPr>
            <a:r>
              <a:rPr lang="pt-BR" sz="2400" dirty="0" err="1">
                <a:effectLst/>
                <a:latin typeface="Arial" panose="020B0604020202020204" pitchFamily="34" charset="0"/>
                <a:ea typeface="Calibri" panose="020F0502020204030204" pitchFamily="34" charset="0"/>
                <a:cs typeface="Arial" panose="020B0604020202020204" pitchFamily="34" charset="0"/>
              </a:rPr>
              <a:t>Ghi</a:t>
            </a:r>
            <a:r>
              <a:rPr lang="pt-BR" sz="2400" dirty="0">
                <a:effectLst/>
                <a:latin typeface="Arial" panose="020B0604020202020204" pitchFamily="34" charset="0"/>
                <a:ea typeface="Calibri" panose="020F0502020204030204" pitchFamily="34" charset="0"/>
                <a:cs typeface="Arial" panose="020B0604020202020204" pitchFamily="34" charset="0"/>
              </a:rPr>
              <a:t> </a:t>
            </a:r>
            <a:r>
              <a:rPr lang="pt-BR" sz="2400" dirty="0" err="1">
                <a:effectLst/>
                <a:latin typeface="Arial" panose="020B0604020202020204" pitchFamily="34" charset="0"/>
                <a:ea typeface="Calibri" panose="020F0502020204030204" pitchFamily="34" charset="0"/>
                <a:cs typeface="Arial" panose="020B0604020202020204" pitchFamily="34" charset="0"/>
              </a:rPr>
              <a:t>nhớ</a:t>
            </a:r>
            <a:r>
              <a:rPr lang="pt-BR" sz="2400" dirty="0">
                <a:effectLst/>
                <a:latin typeface="Arial" panose="020B0604020202020204" pitchFamily="34" charset="0"/>
                <a:ea typeface="Calibri" panose="020F0502020204030204" pitchFamily="34" charset="0"/>
                <a:cs typeface="Arial" panose="020B0604020202020204" pitchFamily="34" charset="0"/>
              </a:rPr>
              <a:t> </a:t>
            </a:r>
            <a:r>
              <a:rPr lang="pt-BR" sz="2400" dirty="0" err="1">
                <a:effectLst/>
                <a:latin typeface="Arial" panose="020B0604020202020204" pitchFamily="34" charset="0"/>
                <a:ea typeface="Calibri" panose="020F0502020204030204" pitchFamily="34" charset="0"/>
                <a:cs typeface="Arial" panose="020B0604020202020204" pitchFamily="34" charset="0"/>
              </a:rPr>
              <a:t>kiến</a:t>
            </a:r>
            <a:r>
              <a:rPr lang="pt-BR" sz="2400" dirty="0">
                <a:effectLst/>
                <a:latin typeface="Arial" panose="020B0604020202020204" pitchFamily="34" charset="0"/>
                <a:ea typeface="Calibri" panose="020F0502020204030204" pitchFamily="34" charset="0"/>
                <a:cs typeface="Arial" panose="020B0604020202020204" pitchFamily="34" charset="0"/>
              </a:rPr>
              <a:t> </a:t>
            </a:r>
            <a:r>
              <a:rPr lang="pt-BR" sz="2400" dirty="0" err="1">
                <a:effectLst/>
                <a:latin typeface="Arial" panose="020B0604020202020204" pitchFamily="34" charset="0"/>
                <a:ea typeface="Calibri" panose="020F0502020204030204" pitchFamily="34" charset="0"/>
                <a:cs typeface="Arial" panose="020B0604020202020204" pitchFamily="34" charset="0"/>
              </a:rPr>
              <a:t>thức</a:t>
            </a:r>
            <a:r>
              <a:rPr lang="pt-BR" sz="2400" dirty="0">
                <a:effectLst/>
                <a:latin typeface="Arial" panose="020B0604020202020204" pitchFamily="34" charset="0"/>
                <a:ea typeface="Calibri" panose="020F0502020204030204" pitchFamily="34" charset="0"/>
                <a:cs typeface="Arial" panose="020B0604020202020204" pitchFamily="34" charset="0"/>
              </a:rPr>
              <a:t> </a:t>
            </a:r>
            <a:r>
              <a:rPr lang="pt-BR" sz="2400" dirty="0" err="1">
                <a:effectLst/>
                <a:latin typeface="Arial" panose="020B0604020202020204" pitchFamily="34" charset="0"/>
                <a:ea typeface="Calibri" panose="020F0502020204030204" pitchFamily="34" charset="0"/>
                <a:cs typeface="Arial" panose="020B0604020202020204" pitchFamily="34" charset="0"/>
              </a:rPr>
              <a:t>trong</a:t>
            </a:r>
            <a:r>
              <a:rPr lang="pt-BR" sz="2400" dirty="0">
                <a:effectLst/>
                <a:latin typeface="Arial" panose="020B0604020202020204" pitchFamily="34" charset="0"/>
                <a:ea typeface="Calibri" panose="020F0502020204030204" pitchFamily="34" charset="0"/>
                <a:cs typeface="Arial" panose="020B0604020202020204" pitchFamily="34" charset="0"/>
              </a:rPr>
              <a:t> </a:t>
            </a:r>
            <a:r>
              <a:rPr lang="pt-BR" sz="2400" dirty="0" err="1">
                <a:effectLst/>
                <a:latin typeface="Arial" panose="020B0604020202020204" pitchFamily="34" charset="0"/>
                <a:ea typeface="Calibri" panose="020F0502020204030204" pitchFamily="34" charset="0"/>
                <a:cs typeface="Arial" panose="020B0604020202020204" pitchFamily="34" charset="0"/>
              </a:rPr>
              <a:t>bài</a:t>
            </a:r>
            <a:r>
              <a:rPr lang="pt-BR" sz="2400" dirty="0">
                <a:effectLst/>
                <a:latin typeface="Arial" panose="020B0604020202020204" pitchFamily="34" charset="0"/>
                <a:ea typeface="Calibri" panose="020F0502020204030204" pitchFamily="34" charset="0"/>
                <a:cs typeface="Arial" panose="020B0604020202020204" pitchFamily="34" charset="0"/>
              </a:rPr>
              <a:t>.</a:t>
            </a:r>
            <a:endParaRPr lang="en-VN" sz="2400" dirty="0">
              <a:effectLst/>
              <a:latin typeface="Arial" panose="020B0604020202020204" pitchFamily="34" charset="0"/>
              <a:ea typeface="Calibri" panose="020F0502020204030204" pitchFamily="34" charset="0"/>
              <a:cs typeface="Arial" panose="020B0604020202020204" pitchFamily="34" charset="0"/>
            </a:endParaRPr>
          </a:p>
          <a:p>
            <a:pPr marL="342900" indent="-342900">
              <a:lnSpc>
                <a:spcPct val="200000"/>
              </a:lnSpc>
              <a:spcBef>
                <a:spcPts val="300"/>
              </a:spcBef>
              <a:spcAft>
                <a:spcPts val="300"/>
              </a:spcAft>
              <a:buFont typeface="Arial" panose="020B0604020202020204" pitchFamily="34" charset="0"/>
              <a:buChar char="•"/>
            </a:pPr>
            <a:r>
              <a:rPr lang="pt-BR" sz="2400" dirty="0" err="1">
                <a:effectLst/>
                <a:latin typeface="Arial" panose="020B0604020202020204" pitchFamily="34" charset="0"/>
                <a:ea typeface="Calibri" panose="020F0502020204030204" pitchFamily="34" charset="0"/>
                <a:cs typeface="Arial" panose="020B0604020202020204" pitchFamily="34" charset="0"/>
              </a:rPr>
              <a:t>Hoàn</a:t>
            </a:r>
            <a:r>
              <a:rPr lang="pt-BR" sz="2400" dirty="0">
                <a:effectLst/>
                <a:latin typeface="Arial" panose="020B0604020202020204" pitchFamily="34" charset="0"/>
                <a:ea typeface="Calibri" panose="020F0502020204030204" pitchFamily="34" charset="0"/>
                <a:cs typeface="Arial" panose="020B0604020202020204" pitchFamily="34" charset="0"/>
              </a:rPr>
              <a:t> </a:t>
            </a:r>
            <a:r>
              <a:rPr lang="pt-BR" sz="2400" dirty="0" err="1">
                <a:effectLst/>
                <a:latin typeface="Arial" panose="020B0604020202020204" pitchFamily="34" charset="0"/>
                <a:ea typeface="Calibri" panose="020F0502020204030204" pitchFamily="34" charset="0"/>
                <a:cs typeface="Arial" panose="020B0604020202020204" pitchFamily="34" charset="0"/>
              </a:rPr>
              <a:t>thành</a:t>
            </a:r>
            <a:r>
              <a:rPr lang="pt-BR" sz="2400" dirty="0">
                <a:effectLst/>
                <a:latin typeface="Arial" panose="020B0604020202020204" pitchFamily="34" charset="0"/>
                <a:ea typeface="Calibri" panose="020F0502020204030204" pitchFamily="34" charset="0"/>
                <a:cs typeface="Arial" panose="020B0604020202020204" pitchFamily="34" charset="0"/>
              </a:rPr>
              <a:t> </a:t>
            </a:r>
            <a:r>
              <a:rPr lang="pt-BR" sz="2400" dirty="0" err="1">
                <a:effectLst/>
                <a:latin typeface="Arial" panose="020B0604020202020204" pitchFamily="34" charset="0"/>
                <a:ea typeface="Calibri" panose="020F0502020204030204" pitchFamily="34" charset="0"/>
                <a:cs typeface="Arial" panose="020B0604020202020204" pitchFamily="34" charset="0"/>
              </a:rPr>
              <a:t>bài</a:t>
            </a:r>
            <a:r>
              <a:rPr lang="pt-BR" sz="2400" dirty="0">
                <a:effectLst/>
                <a:latin typeface="Arial" panose="020B0604020202020204" pitchFamily="34" charset="0"/>
                <a:ea typeface="Calibri" panose="020F0502020204030204" pitchFamily="34" charset="0"/>
                <a:cs typeface="Arial" panose="020B0604020202020204" pitchFamily="34" charset="0"/>
              </a:rPr>
              <a:t> </a:t>
            </a:r>
            <a:r>
              <a:rPr lang="pt-BR" sz="2400" dirty="0" err="1">
                <a:effectLst/>
                <a:latin typeface="Arial" panose="020B0604020202020204" pitchFamily="34" charset="0"/>
                <a:ea typeface="Calibri" panose="020F0502020204030204" pitchFamily="34" charset="0"/>
                <a:cs typeface="Arial" panose="020B0604020202020204" pitchFamily="34" charset="0"/>
              </a:rPr>
              <a:t>tập</a:t>
            </a:r>
            <a:r>
              <a:rPr lang="pt-BR" sz="2400" dirty="0">
                <a:effectLst/>
                <a:latin typeface="Arial" panose="020B0604020202020204" pitchFamily="34" charset="0"/>
                <a:ea typeface="Calibri" panose="020F0502020204030204" pitchFamily="34" charset="0"/>
                <a:cs typeface="Arial" panose="020B0604020202020204" pitchFamily="34" charset="0"/>
              </a:rPr>
              <a:t> </a:t>
            </a:r>
            <a:r>
              <a:rPr lang="pt-BR" sz="2400" dirty="0" err="1">
                <a:effectLst/>
                <a:latin typeface="Arial" panose="020B0604020202020204" pitchFamily="34" charset="0"/>
                <a:ea typeface="Calibri" panose="020F0502020204030204" pitchFamily="34" charset="0"/>
                <a:cs typeface="Arial" panose="020B0604020202020204" pitchFamily="34" charset="0"/>
              </a:rPr>
              <a:t>trong</a:t>
            </a:r>
            <a:r>
              <a:rPr lang="pt-BR" sz="2400" dirty="0">
                <a:effectLst/>
                <a:latin typeface="Arial" panose="020B0604020202020204" pitchFamily="34" charset="0"/>
                <a:ea typeface="Calibri" panose="020F0502020204030204" pitchFamily="34" charset="0"/>
                <a:cs typeface="Arial" panose="020B0604020202020204" pitchFamily="34" charset="0"/>
              </a:rPr>
              <a:t> SBT.</a:t>
            </a:r>
            <a:endParaRPr lang="en-VN" sz="2400" dirty="0">
              <a:effectLst/>
              <a:latin typeface="Arial" panose="020B0604020202020204" pitchFamily="34" charset="0"/>
              <a:ea typeface="Calibri" panose="020F0502020204030204" pitchFamily="34" charset="0"/>
              <a:cs typeface="Arial" panose="020B0604020202020204" pitchFamily="34" charset="0"/>
            </a:endParaRPr>
          </a:p>
          <a:p>
            <a:pPr marL="342900" indent="-342900" algn="just">
              <a:lnSpc>
                <a:spcPct val="200000"/>
              </a:lnSpc>
              <a:spcBef>
                <a:spcPts val="300"/>
              </a:spcBef>
              <a:spcAft>
                <a:spcPts val="300"/>
              </a:spcAft>
              <a:buFont typeface="Arial" panose="020B0604020202020204" pitchFamily="34" charset="0"/>
              <a:buChar char="•"/>
            </a:pPr>
            <a:r>
              <a:rPr lang="pt-BR" sz="2400" dirty="0" err="1">
                <a:effectLst/>
                <a:latin typeface="Arial" panose="020B0604020202020204" pitchFamily="34" charset="0"/>
                <a:ea typeface="Calibri" panose="020F0502020204030204" pitchFamily="34" charset="0"/>
                <a:cs typeface="Arial" panose="020B0604020202020204" pitchFamily="34" charset="0"/>
              </a:rPr>
              <a:t>Chuẩn</a:t>
            </a:r>
            <a:r>
              <a:rPr lang="pt-BR" sz="2400" dirty="0">
                <a:effectLst/>
                <a:latin typeface="Arial" panose="020B0604020202020204" pitchFamily="34" charset="0"/>
                <a:ea typeface="Calibri" panose="020F0502020204030204" pitchFamily="34" charset="0"/>
                <a:cs typeface="Arial" panose="020B0604020202020204" pitchFamily="34" charset="0"/>
              </a:rPr>
              <a:t> </a:t>
            </a:r>
            <a:r>
              <a:rPr lang="pt-BR" sz="2400" dirty="0" err="1">
                <a:effectLst/>
                <a:latin typeface="Arial" panose="020B0604020202020204" pitchFamily="34" charset="0"/>
                <a:ea typeface="Calibri" panose="020F0502020204030204" pitchFamily="34" charset="0"/>
                <a:cs typeface="Arial" panose="020B0604020202020204" pitchFamily="34" charset="0"/>
              </a:rPr>
              <a:t>bị</a:t>
            </a:r>
            <a:r>
              <a:rPr lang="pt-BR" sz="2400" dirty="0">
                <a:effectLst/>
                <a:latin typeface="Arial" panose="020B0604020202020204" pitchFamily="34" charset="0"/>
                <a:ea typeface="Calibri" panose="020F0502020204030204" pitchFamily="34" charset="0"/>
                <a:cs typeface="Arial" panose="020B0604020202020204" pitchFamily="34" charset="0"/>
              </a:rPr>
              <a:t> </a:t>
            </a:r>
            <a:r>
              <a:rPr lang="pt-BR" sz="2400" b="1" i="1" dirty="0" err="1">
                <a:latin typeface="Arial" panose="020B0604020202020204" pitchFamily="34" charset="0"/>
                <a:ea typeface="Calibri" panose="020F0502020204030204" pitchFamily="34" charset="0"/>
                <a:cs typeface="Arial" panose="020B0604020202020204" pitchFamily="34" charset="0"/>
              </a:rPr>
              <a:t>Bài</a:t>
            </a:r>
            <a:r>
              <a:rPr lang="pt-BR" sz="2400" b="1" i="1" dirty="0">
                <a:latin typeface="Arial" panose="020B0604020202020204" pitchFamily="34" charset="0"/>
                <a:ea typeface="Calibri" panose="020F0502020204030204" pitchFamily="34" charset="0"/>
                <a:cs typeface="Arial" panose="020B0604020202020204" pitchFamily="34" charset="0"/>
              </a:rPr>
              <a:t> 3: </a:t>
            </a:r>
            <a:r>
              <a:rPr lang="pt-BR" sz="2400" b="1" i="1" dirty="0" err="1">
                <a:effectLst/>
                <a:latin typeface="Arial" panose="020B0604020202020204" pitchFamily="34" charset="0"/>
                <a:ea typeface="Calibri" panose="020F0502020204030204" pitchFamily="34" charset="0"/>
                <a:cs typeface="Arial" panose="020B0604020202020204" pitchFamily="34" charset="0"/>
              </a:rPr>
              <a:t>Định</a:t>
            </a:r>
            <a:r>
              <a:rPr lang="pt-BR" sz="2400" b="1" i="1" dirty="0">
                <a:effectLst/>
                <a:latin typeface="Arial" panose="020B0604020202020204" pitchFamily="34" charset="0"/>
                <a:ea typeface="Calibri" panose="020F0502020204030204" pitchFamily="34" charset="0"/>
                <a:cs typeface="Arial" panose="020B0604020202020204" pitchFamily="34" charset="0"/>
              </a:rPr>
              <a:t> </a:t>
            </a:r>
            <a:r>
              <a:rPr lang="pt-BR" sz="2400" b="1" i="1" dirty="0" err="1">
                <a:effectLst/>
                <a:latin typeface="Arial" panose="020B0604020202020204" pitchFamily="34" charset="0"/>
                <a:ea typeface="Calibri" panose="020F0502020204030204" pitchFamily="34" charset="0"/>
                <a:cs typeface="Arial" panose="020B0604020202020204" pitchFamily="34" charset="0"/>
              </a:rPr>
              <a:t>lí</a:t>
            </a:r>
            <a:r>
              <a:rPr lang="pt-BR" sz="2400" b="1" i="1" dirty="0">
                <a:effectLst/>
                <a:latin typeface="Arial" panose="020B0604020202020204" pitchFamily="34" charset="0"/>
                <a:ea typeface="Calibri" panose="020F0502020204030204" pitchFamily="34" charset="0"/>
                <a:cs typeface="Arial" panose="020B0604020202020204" pitchFamily="34" charset="0"/>
              </a:rPr>
              <a:t> </a:t>
            </a:r>
            <a:r>
              <a:rPr lang="pt-BR" sz="2400" b="1" i="1" dirty="0" err="1">
                <a:effectLst/>
                <a:latin typeface="Arial" panose="020B0604020202020204" pitchFamily="34" charset="0"/>
                <a:ea typeface="Calibri" panose="020F0502020204030204" pitchFamily="34" charset="0"/>
                <a:cs typeface="Arial" panose="020B0604020202020204" pitchFamily="34" charset="0"/>
              </a:rPr>
              <a:t>Viète</a:t>
            </a:r>
            <a:r>
              <a:rPr lang="pt-BR" sz="2400" dirty="0">
                <a:latin typeface="Arial" panose="020B0604020202020204" pitchFamily="34" charset="0"/>
                <a:ea typeface="Calibri" panose="020F0502020204030204" pitchFamily="34" charset="0"/>
                <a:cs typeface="Arial" panose="020B0604020202020204" pitchFamily="34" charset="0"/>
              </a:rPr>
              <a:t>.</a:t>
            </a:r>
            <a:endParaRPr lang="en-VN" sz="2400" dirty="0">
              <a:effectLst/>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903"/>
        <p:cNvGrpSpPr/>
        <p:nvPr/>
      </p:nvGrpSpPr>
      <p:grpSpPr>
        <a:xfrm>
          <a:off x="0" y="0"/>
          <a:ext cx="0" cy="0"/>
          <a:chOff x="0" y="0"/>
          <a:chExt cx="0" cy="0"/>
        </a:xfrm>
      </p:grpSpPr>
      <p:grpSp>
        <p:nvGrpSpPr>
          <p:cNvPr id="906" name="Google Shape;906;p45"/>
          <p:cNvGrpSpPr/>
          <p:nvPr/>
        </p:nvGrpSpPr>
        <p:grpSpPr>
          <a:xfrm>
            <a:off x="6791485" y="4031326"/>
            <a:ext cx="2231730" cy="1093837"/>
            <a:chOff x="-215300" y="3851305"/>
            <a:chExt cx="1694813" cy="830678"/>
          </a:xfrm>
        </p:grpSpPr>
        <p:sp>
          <p:nvSpPr>
            <p:cNvPr id="907" name="Google Shape;907;p45"/>
            <p:cNvSpPr/>
            <p:nvPr/>
          </p:nvSpPr>
          <p:spPr>
            <a:xfrm>
              <a:off x="861887" y="3947362"/>
              <a:ext cx="215345" cy="42222"/>
            </a:xfrm>
            <a:custGeom>
              <a:avLst/>
              <a:gdLst/>
              <a:ahLst/>
              <a:cxnLst/>
              <a:rect l="l" t="t" r="r" b="b"/>
              <a:pathLst>
                <a:path w="386269" h="75734" extrusionOk="0">
                  <a:moveTo>
                    <a:pt x="0" y="0"/>
                  </a:moveTo>
                  <a:lnTo>
                    <a:pt x="386270" y="0"/>
                  </a:lnTo>
                  <a:lnTo>
                    <a:pt x="386270" y="75735"/>
                  </a:lnTo>
                  <a:lnTo>
                    <a:pt x="0" y="75735"/>
                  </a:lnTo>
                  <a:close/>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908" name="Google Shape;908;p45"/>
            <p:cNvGrpSpPr/>
            <p:nvPr/>
          </p:nvGrpSpPr>
          <p:grpSpPr>
            <a:xfrm>
              <a:off x="861887" y="4031521"/>
              <a:ext cx="137882" cy="60495"/>
              <a:chOff x="1949580" y="3551527"/>
              <a:chExt cx="247410" cy="108551"/>
            </a:xfrm>
          </p:grpSpPr>
          <p:sp>
            <p:nvSpPr>
              <p:cNvPr id="909" name="Google Shape;909;p45"/>
              <p:cNvSpPr/>
              <p:nvPr/>
            </p:nvSpPr>
            <p:spPr>
              <a:xfrm>
                <a:off x="1949580" y="3551527"/>
                <a:ext cx="247410" cy="7596"/>
              </a:xfrm>
              <a:custGeom>
                <a:avLst/>
                <a:gdLst/>
                <a:ahLst/>
                <a:cxnLst/>
                <a:rect l="l" t="t" r="r" b="b"/>
                <a:pathLst>
                  <a:path w="247410" h="7596" extrusionOk="0">
                    <a:moveTo>
                      <a:pt x="0" y="0"/>
                    </a:moveTo>
                    <a:lnTo>
                      <a:pt x="247410" y="0"/>
                    </a:lnTo>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0" name="Google Shape;910;p45"/>
              <p:cNvSpPr/>
              <p:nvPr/>
            </p:nvSpPr>
            <p:spPr>
              <a:xfrm>
                <a:off x="1949580" y="3601966"/>
                <a:ext cx="247410" cy="7596"/>
              </a:xfrm>
              <a:custGeom>
                <a:avLst/>
                <a:gdLst/>
                <a:ahLst/>
                <a:cxnLst/>
                <a:rect l="l" t="t" r="r" b="b"/>
                <a:pathLst>
                  <a:path w="247410" h="7596" extrusionOk="0">
                    <a:moveTo>
                      <a:pt x="0" y="0"/>
                    </a:moveTo>
                    <a:lnTo>
                      <a:pt x="247410" y="0"/>
                    </a:lnTo>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1" name="Google Shape;911;p45"/>
              <p:cNvSpPr/>
              <p:nvPr/>
            </p:nvSpPr>
            <p:spPr>
              <a:xfrm>
                <a:off x="1949580" y="3652482"/>
                <a:ext cx="247410" cy="7596"/>
              </a:xfrm>
              <a:custGeom>
                <a:avLst/>
                <a:gdLst/>
                <a:ahLst/>
                <a:cxnLst/>
                <a:rect l="l" t="t" r="r" b="b"/>
                <a:pathLst>
                  <a:path w="247410" h="7596" extrusionOk="0">
                    <a:moveTo>
                      <a:pt x="0" y="0"/>
                    </a:moveTo>
                    <a:lnTo>
                      <a:pt x="247410" y="0"/>
                    </a:lnTo>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912" name="Google Shape;912;p45"/>
            <p:cNvSpPr/>
            <p:nvPr/>
          </p:nvSpPr>
          <p:spPr>
            <a:xfrm>
              <a:off x="-85801" y="4070172"/>
              <a:ext cx="105745" cy="611734"/>
            </a:xfrm>
            <a:custGeom>
              <a:avLst/>
              <a:gdLst/>
              <a:ahLst/>
              <a:cxnLst/>
              <a:rect l="l" t="t" r="r" b="b"/>
              <a:pathLst>
                <a:path w="189678" h="1097280" extrusionOk="0">
                  <a:moveTo>
                    <a:pt x="0" y="0"/>
                  </a:moveTo>
                  <a:lnTo>
                    <a:pt x="189679" y="0"/>
                  </a:lnTo>
                  <a:lnTo>
                    <a:pt x="189679" y="1097280"/>
                  </a:lnTo>
                  <a:lnTo>
                    <a:pt x="0" y="1097280"/>
                  </a:lnTo>
                  <a:close/>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3" name="Google Shape;913;p45"/>
            <p:cNvSpPr/>
            <p:nvPr/>
          </p:nvSpPr>
          <p:spPr>
            <a:xfrm>
              <a:off x="104109" y="4375950"/>
              <a:ext cx="105745" cy="305846"/>
            </a:xfrm>
            <a:custGeom>
              <a:avLst/>
              <a:gdLst/>
              <a:ahLst/>
              <a:cxnLst/>
              <a:rect l="l" t="t" r="r" b="b"/>
              <a:pathLst>
                <a:path w="189678" h="548602" extrusionOk="0">
                  <a:moveTo>
                    <a:pt x="0" y="0"/>
                  </a:moveTo>
                  <a:lnTo>
                    <a:pt x="189679" y="0"/>
                  </a:lnTo>
                  <a:lnTo>
                    <a:pt x="189679" y="548602"/>
                  </a:lnTo>
                  <a:lnTo>
                    <a:pt x="0" y="548602"/>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4" name="Google Shape;914;p45"/>
            <p:cNvSpPr/>
            <p:nvPr/>
          </p:nvSpPr>
          <p:spPr>
            <a:xfrm>
              <a:off x="294020" y="4210340"/>
              <a:ext cx="105745" cy="471557"/>
            </a:xfrm>
            <a:custGeom>
              <a:avLst/>
              <a:gdLst/>
              <a:ahLst/>
              <a:cxnLst/>
              <a:rect l="l" t="t" r="r" b="b"/>
              <a:pathLst>
                <a:path w="189678" h="845843" extrusionOk="0">
                  <a:moveTo>
                    <a:pt x="0" y="0"/>
                  </a:moveTo>
                  <a:lnTo>
                    <a:pt x="189679" y="0"/>
                  </a:lnTo>
                  <a:lnTo>
                    <a:pt x="189679" y="845844"/>
                  </a:lnTo>
                  <a:lnTo>
                    <a:pt x="0" y="845844"/>
                  </a:lnTo>
                  <a:close/>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5" name="Google Shape;915;p45"/>
            <p:cNvSpPr/>
            <p:nvPr/>
          </p:nvSpPr>
          <p:spPr>
            <a:xfrm>
              <a:off x="483972" y="4070172"/>
              <a:ext cx="105745" cy="611734"/>
            </a:xfrm>
            <a:custGeom>
              <a:avLst/>
              <a:gdLst/>
              <a:ahLst/>
              <a:cxnLst/>
              <a:rect l="l" t="t" r="r" b="b"/>
              <a:pathLst>
                <a:path w="189678" h="1097280" extrusionOk="0">
                  <a:moveTo>
                    <a:pt x="0" y="0"/>
                  </a:moveTo>
                  <a:lnTo>
                    <a:pt x="189679" y="0"/>
                  </a:lnTo>
                  <a:lnTo>
                    <a:pt x="189679" y="1097280"/>
                  </a:lnTo>
                  <a:lnTo>
                    <a:pt x="0" y="1097280"/>
                  </a:lnTo>
                  <a:close/>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6" name="Google Shape;916;p45"/>
            <p:cNvSpPr/>
            <p:nvPr/>
          </p:nvSpPr>
          <p:spPr>
            <a:xfrm>
              <a:off x="673882" y="4070172"/>
              <a:ext cx="105745" cy="611734"/>
            </a:xfrm>
            <a:custGeom>
              <a:avLst/>
              <a:gdLst/>
              <a:ahLst/>
              <a:cxnLst/>
              <a:rect l="l" t="t" r="r" b="b"/>
              <a:pathLst>
                <a:path w="189678" h="1097280" extrusionOk="0">
                  <a:moveTo>
                    <a:pt x="0" y="0"/>
                  </a:moveTo>
                  <a:lnTo>
                    <a:pt x="189679" y="0"/>
                  </a:lnTo>
                  <a:lnTo>
                    <a:pt x="189679" y="1097280"/>
                  </a:lnTo>
                  <a:lnTo>
                    <a:pt x="0" y="1097280"/>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7" name="Google Shape;917;p45"/>
            <p:cNvSpPr/>
            <p:nvPr/>
          </p:nvSpPr>
          <p:spPr>
            <a:xfrm>
              <a:off x="863835" y="4347926"/>
              <a:ext cx="105745" cy="333923"/>
            </a:xfrm>
            <a:custGeom>
              <a:avLst/>
              <a:gdLst/>
              <a:ahLst/>
              <a:cxnLst/>
              <a:rect l="l" t="t" r="r" b="b"/>
              <a:pathLst>
                <a:path w="189678" h="598965" extrusionOk="0">
                  <a:moveTo>
                    <a:pt x="0" y="0"/>
                  </a:moveTo>
                  <a:lnTo>
                    <a:pt x="189679" y="0"/>
                  </a:lnTo>
                  <a:lnTo>
                    <a:pt x="189679" y="598965"/>
                  </a:lnTo>
                  <a:lnTo>
                    <a:pt x="0" y="598965"/>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8" name="Google Shape;918;p45"/>
            <p:cNvSpPr/>
            <p:nvPr/>
          </p:nvSpPr>
          <p:spPr>
            <a:xfrm>
              <a:off x="1053745" y="4472133"/>
              <a:ext cx="105745" cy="209628"/>
            </a:xfrm>
            <a:custGeom>
              <a:avLst/>
              <a:gdLst/>
              <a:ahLst/>
              <a:cxnLst/>
              <a:rect l="l" t="t" r="r" b="b"/>
              <a:pathLst>
                <a:path w="189678" h="376014" extrusionOk="0">
                  <a:moveTo>
                    <a:pt x="0" y="0"/>
                  </a:moveTo>
                  <a:lnTo>
                    <a:pt x="189679" y="0"/>
                  </a:lnTo>
                  <a:lnTo>
                    <a:pt x="189679" y="376015"/>
                  </a:lnTo>
                  <a:lnTo>
                    <a:pt x="0" y="376015"/>
                  </a:lnTo>
                  <a:close/>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9" name="Google Shape;919;p45"/>
            <p:cNvSpPr/>
            <p:nvPr/>
          </p:nvSpPr>
          <p:spPr>
            <a:xfrm>
              <a:off x="1243698" y="4070172"/>
              <a:ext cx="105745" cy="611734"/>
            </a:xfrm>
            <a:custGeom>
              <a:avLst/>
              <a:gdLst/>
              <a:ahLst/>
              <a:cxnLst/>
              <a:rect l="l" t="t" r="r" b="b"/>
              <a:pathLst>
                <a:path w="189678" h="1097280" extrusionOk="0">
                  <a:moveTo>
                    <a:pt x="0" y="0"/>
                  </a:moveTo>
                  <a:lnTo>
                    <a:pt x="189679" y="0"/>
                  </a:lnTo>
                  <a:lnTo>
                    <a:pt x="189679" y="1097280"/>
                  </a:lnTo>
                  <a:lnTo>
                    <a:pt x="0" y="1097280"/>
                  </a:lnTo>
                  <a:close/>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20" name="Google Shape;920;p45"/>
            <p:cNvSpPr/>
            <p:nvPr/>
          </p:nvSpPr>
          <p:spPr>
            <a:xfrm>
              <a:off x="-32968" y="4087783"/>
              <a:ext cx="1329975" cy="420315"/>
            </a:xfrm>
            <a:custGeom>
              <a:avLst/>
              <a:gdLst/>
              <a:ahLst/>
              <a:cxnLst/>
              <a:rect l="l" t="t" r="r" b="b"/>
              <a:pathLst>
                <a:path w="2385606" h="753929" extrusionOk="0">
                  <a:moveTo>
                    <a:pt x="0" y="0"/>
                  </a:moveTo>
                  <a:lnTo>
                    <a:pt x="340844" y="555135"/>
                  </a:lnTo>
                  <a:lnTo>
                    <a:pt x="681613" y="262147"/>
                  </a:lnTo>
                  <a:lnTo>
                    <a:pt x="1022381" y="0"/>
                  </a:lnTo>
                  <a:lnTo>
                    <a:pt x="1363225" y="0"/>
                  </a:lnTo>
                  <a:lnTo>
                    <a:pt x="1703993" y="517077"/>
                  </a:lnTo>
                  <a:lnTo>
                    <a:pt x="2044838" y="753929"/>
                  </a:lnTo>
                  <a:lnTo>
                    <a:pt x="2385606" y="0"/>
                  </a:lnTo>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21" name="Google Shape;921;p45"/>
            <p:cNvSpPr/>
            <p:nvPr/>
          </p:nvSpPr>
          <p:spPr>
            <a:xfrm>
              <a:off x="-61417" y="4059335"/>
              <a:ext cx="56917" cy="56917"/>
            </a:xfrm>
            <a:custGeom>
              <a:avLst/>
              <a:gdLst/>
              <a:ahLst/>
              <a:cxnLst/>
              <a:rect l="l" t="t" r="r" b="b"/>
              <a:pathLst>
                <a:path w="102093" h="102093" extrusionOk="0">
                  <a:moveTo>
                    <a:pt x="102094" y="51047"/>
                  </a:moveTo>
                  <a:cubicBezTo>
                    <a:pt x="102094" y="79239"/>
                    <a:pt x="79239" y="102094"/>
                    <a:pt x="51047" y="102094"/>
                  </a:cubicBezTo>
                  <a:cubicBezTo>
                    <a:pt x="22854" y="102094"/>
                    <a:pt x="0" y="79239"/>
                    <a:pt x="0" y="51047"/>
                  </a:cubicBezTo>
                  <a:cubicBezTo>
                    <a:pt x="0" y="22854"/>
                    <a:pt x="22854" y="0"/>
                    <a:pt x="51047" y="0"/>
                  </a:cubicBezTo>
                  <a:cubicBezTo>
                    <a:pt x="79239" y="0"/>
                    <a:pt x="102094" y="22854"/>
                    <a:pt x="102094" y="5104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22" name="Google Shape;922;p45"/>
            <p:cNvSpPr/>
            <p:nvPr/>
          </p:nvSpPr>
          <p:spPr>
            <a:xfrm>
              <a:off x="128536" y="4354614"/>
              <a:ext cx="56917" cy="56917"/>
            </a:xfrm>
            <a:custGeom>
              <a:avLst/>
              <a:gdLst/>
              <a:ahLst/>
              <a:cxnLst/>
              <a:rect l="l" t="t" r="r" b="b"/>
              <a:pathLst>
                <a:path w="102093" h="102093" extrusionOk="0">
                  <a:moveTo>
                    <a:pt x="102094" y="51047"/>
                  </a:moveTo>
                  <a:cubicBezTo>
                    <a:pt x="102094" y="79239"/>
                    <a:pt x="79239" y="102094"/>
                    <a:pt x="51047" y="102094"/>
                  </a:cubicBezTo>
                  <a:cubicBezTo>
                    <a:pt x="22854" y="102094"/>
                    <a:pt x="0" y="79239"/>
                    <a:pt x="0" y="51047"/>
                  </a:cubicBezTo>
                  <a:cubicBezTo>
                    <a:pt x="0" y="22854"/>
                    <a:pt x="22854" y="0"/>
                    <a:pt x="51047" y="0"/>
                  </a:cubicBezTo>
                  <a:cubicBezTo>
                    <a:pt x="79239" y="0"/>
                    <a:pt x="102094" y="22854"/>
                    <a:pt x="102094" y="5104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23" name="Google Shape;923;p45"/>
            <p:cNvSpPr/>
            <p:nvPr/>
          </p:nvSpPr>
          <p:spPr>
            <a:xfrm>
              <a:off x="318446" y="4189385"/>
              <a:ext cx="56917" cy="56917"/>
            </a:xfrm>
            <a:custGeom>
              <a:avLst/>
              <a:gdLst/>
              <a:ahLst/>
              <a:cxnLst/>
              <a:rect l="l" t="t" r="r" b="b"/>
              <a:pathLst>
                <a:path w="102093" h="102093" extrusionOk="0">
                  <a:moveTo>
                    <a:pt x="102094" y="51047"/>
                  </a:moveTo>
                  <a:cubicBezTo>
                    <a:pt x="102094" y="79239"/>
                    <a:pt x="79239" y="102094"/>
                    <a:pt x="51047" y="102094"/>
                  </a:cubicBezTo>
                  <a:cubicBezTo>
                    <a:pt x="22854" y="102094"/>
                    <a:pt x="0" y="79239"/>
                    <a:pt x="0" y="51047"/>
                  </a:cubicBezTo>
                  <a:cubicBezTo>
                    <a:pt x="0" y="22854"/>
                    <a:pt x="22854" y="0"/>
                    <a:pt x="51047" y="0"/>
                  </a:cubicBezTo>
                  <a:cubicBezTo>
                    <a:pt x="79239" y="0"/>
                    <a:pt x="102094" y="22854"/>
                    <a:pt x="102094" y="51047"/>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24" name="Google Shape;924;p45"/>
            <p:cNvSpPr/>
            <p:nvPr/>
          </p:nvSpPr>
          <p:spPr>
            <a:xfrm>
              <a:off x="508356" y="4059335"/>
              <a:ext cx="56917" cy="56917"/>
            </a:xfrm>
            <a:custGeom>
              <a:avLst/>
              <a:gdLst/>
              <a:ahLst/>
              <a:cxnLst/>
              <a:rect l="l" t="t" r="r" b="b"/>
              <a:pathLst>
                <a:path w="102093" h="102093" extrusionOk="0">
                  <a:moveTo>
                    <a:pt x="102094" y="51047"/>
                  </a:moveTo>
                  <a:cubicBezTo>
                    <a:pt x="102094" y="79239"/>
                    <a:pt x="79239" y="102094"/>
                    <a:pt x="51047" y="102094"/>
                  </a:cubicBezTo>
                  <a:cubicBezTo>
                    <a:pt x="22855" y="102094"/>
                    <a:pt x="0" y="79239"/>
                    <a:pt x="0" y="51047"/>
                  </a:cubicBezTo>
                  <a:cubicBezTo>
                    <a:pt x="0" y="22854"/>
                    <a:pt x="22855" y="0"/>
                    <a:pt x="51047" y="0"/>
                  </a:cubicBezTo>
                  <a:cubicBezTo>
                    <a:pt x="79239" y="0"/>
                    <a:pt x="102094" y="22854"/>
                    <a:pt x="102094" y="5104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25" name="Google Shape;925;p45"/>
            <p:cNvSpPr/>
            <p:nvPr/>
          </p:nvSpPr>
          <p:spPr>
            <a:xfrm>
              <a:off x="698309" y="4059335"/>
              <a:ext cx="56917" cy="56917"/>
            </a:xfrm>
            <a:custGeom>
              <a:avLst/>
              <a:gdLst/>
              <a:ahLst/>
              <a:cxnLst/>
              <a:rect l="l" t="t" r="r" b="b"/>
              <a:pathLst>
                <a:path w="102093" h="102093" extrusionOk="0">
                  <a:moveTo>
                    <a:pt x="102094" y="51047"/>
                  </a:moveTo>
                  <a:cubicBezTo>
                    <a:pt x="102094" y="79239"/>
                    <a:pt x="79239" y="102094"/>
                    <a:pt x="51047" y="102094"/>
                  </a:cubicBezTo>
                  <a:cubicBezTo>
                    <a:pt x="22854" y="102094"/>
                    <a:pt x="0" y="79239"/>
                    <a:pt x="0" y="51047"/>
                  </a:cubicBezTo>
                  <a:cubicBezTo>
                    <a:pt x="0" y="22854"/>
                    <a:pt x="22854" y="0"/>
                    <a:pt x="51047" y="0"/>
                  </a:cubicBezTo>
                  <a:cubicBezTo>
                    <a:pt x="79239" y="0"/>
                    <a:pt x="102094" y="22854"/>
                    <a:pt x="102094" y="5104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26" name="Google Shape;926;p45"/>
            <p:cNvSpPr/>
            <p:nvPr/>
          </p:nvSpPr>
          <p:spPr>
            <a:xfrm>
              <a:off x="893172" y="4336368"/>
              <a:ext cx="56917" cy="56917"/>
            </a:xfrm>
            <a:custGeom>
              <a:avLst/>
              <a:gdLst/>
              <a:ahLst/>
              <a:cxnLst/>
              <a:rect l="l" t="t" r="r" b="b"/>
              <a:pathLst>
                <a:path w="102093" h="102093" extrusionOk="0">
                  <a:moveTo>
                    <a:pt x="102094" y="51047"/>
                  </a:moveTo>
                  <a:cubicBezTo>
                    <a:pt x="102094" y="79239"/>
                    <a:pt x="79239" y="102094"/>
                    <a:pt x="51047" y="102094"/>
                  </a:cubicBezTo>
                  <a:cubicBezTo>
                    <a:pt x="22854" y="102094"/>
                    <a:pt x="0" y="79239"/>
                    <a:pt x="0" y="51047"/>
                  </a:cubicBezTo>
                  <a:cubicBezTo>
                    <a:pt x="0" y="22854"/>
                    <a:pt x="22854" y="0"/>
                    <a:pt x="51047" y="0"/>
                  </a:cubicBezTo>
                  <a:cubicBezTo>
                    <a:pt x="79239" y="0"/>
                    <a:pt x="102094" y="22854"/>
                    <a:pt x="102094" y="51047"/>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27" name="Google Shape;927;p45"/>
            <p:cNvSpPr/>
            <p:nvPr/>
          </p:nvSpPr>
          <p:spPr>
            <a:xfrm>
              <a:off x="1078172" y="4457909"/>
              <a:ext cx="56917" cy="56917"/>
            </a:xfrm>
            <a:custGeom>
              <a:avLst/>
              <a:gdLst/>
              <a:ahLst/>
              <a:cxnLst/>
              <a:rect l="l" t="t" r="r" b="b"/>
              <a:pathLst>
                <a:path w="102093" h="102093" extrusionOk="0">
                  <a:moveTo>
                    <a:pt x="102094" y="51047"/>
                  </a:moveTo>
                  <a:cubicBezTo>
                    <a:pt x="102094" y="79239"/>
                    <a:pt x="79239" y="102094"/>
                    <a:pt x="51047" y="102094"/>
                  </a:cubicBezTo>
                  <a:cubicBezTo>
                    <a:pt x="22854" y="102094"/>
                    <a:pt x="0" y="79239"/>
                    <a:pt x="0" y="51047"/>
                  </a:cubicBezTo>
                  <a:cubicBezTo>
                    <a:pt x="0" y="22854"/>
                    <a:pt x="22854" y="0"/>
                    <a:pt x="51047" y="0"/>
                  </a:cubicBezTo>
                  <a:cubicBezTo>
                    <a:pt x="79239" y="0"/>
                    <a:pt x="102094" y="22854"/>
                    <a:pt x="102094" y="5104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28" name="Google Shape;928;p45"/>
            <p:cNvSpPr/>
            <p:nvPr/>
          </p:nvSpPr>
          <p:spPr>
            <a:xfrm>
              <a:off x="1268082" y="4046253"/>
              <a:ext cx="56917" cy="56917"/>
            </a:xfrm>
            <a:custGeom>
              <a:avLst/>
              <a:gdLst/>
              <a:ahLst/>
              <a:cxnLst/>
              <a:rect l="l" t="t" r="r" b="b"/>
              <a:pathLst>
                <a:path w="102093" h="102093" extrusionOk="0">
                  <a:moveTo>
                    <a:pt x="102094" y="51047"/>
                  </a:moveTo>
                  <a:cubicBezTo>
                    <a:pt x="102094" y="79239"/>
                    <a:pt x="79239" y="102094"/>
                    <a:pt x="51047" y="102094"/>
                  </a:cubicBezTo>
                  <a:cubicBezTo>
                    <a:pt x="22854" y="102094"/>
                    <a:pt x="0" y="79239"/>
                    <a:pt x="0" y="51047"/>
                  </a:cubicBezTo>
                  <a:cubicBezTo>
                    <a:pt x="0" y="22854"/>
                    <a:pt x="22854" y="0"/>
                    <a:pt x="51047" y="0"/>
                  </a:cubicBezTo>
                  <a:cubicBezTo>
                    <a:pt x="79239" y="0"/>
                    <a:pt x="102094" y="22854"/>
                    <a:pt x="102094" y="51047"/>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29" name="Google Shape;929;p45"/>
            <p:cNvSpPr/>
            <p:nvPr/>
          </p:nvSpPr>
          <p:spPr>
            <a:xfrm>
              <a:off x="-215300" y="3851305"/>
              <a:ext cx="1694813" cy="830678"/>
            </a:xfrm>
            <a:custGeom>
              <a:avLst/>
              <a:gdLst/>
              <a:ahLst/>
              <a:cxnLst/>
              <a:rect l="l" t="t" r="r" b="b"/>
              <a:pathLst>
                <a:path w="3040023" h="1490006" extrusionOk="0">
                  <a:moveTo>
                    <a:pt x="2916053" y="1490007"/>
                  </a:moveTo>
                  <a:lnTo>
                    <a:pt x="123971" y="1490007"/>
                  </a:lnTo>
                  <a:cubicBezTo>
                    <a:pt x="55529" y="1490007"/>
                    <a:pt x="0" y="1434478"/>
                    <a:pt x="0" y="1366036"/>
                  </a:cubicBezTo>
                  <a:lnTo>
                    <a:pt x="0" y="123971"/>
                  </a:lnTo>
                  <a:cubicBezTo>
                    <a:pt x="0" y="55529"/>
                    <a:pt x="55529" y="0"/>
                    <a:pt x="123971" y="0"/>
                  </a:cubicBezTo>
                  <a:lnTo>
                    <a:pt x="2916053" y="0"/>
                  </a:lnTo>
                  <a:cubicBezTo>
                    <a:pt x="2984495" y="0"/>
                    <a:pt x="3040024" y="55529"/>
                    <a:pt x="3040024" y="123971"/>
                  </a:cubicBezTo>
                  <a:lnTo>
                    <a:pt x="3040024" y="1366036"/>
                  </a:lnTo>
                  <a:cubicBezTo>
                    <a:pt x="3040024" y="1434554"/>
                    <a:pt x="2984495" y="1490007"/>
                    <a:pt x="2916053" y="1490007"/>
                  </a:cubicBezTo>
                  <a:close/>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930" name="Google Shape;930;p45"/>
          <p:cNvGrpSpPr/>
          <p:nvPr/>
        </p:nvGrpSpPr>
        <p:grpSpPr>
          <a:xfrm>
            <a:off x="414977" y="35265"/>
            <a:ext cx="1536351" cy="1024197"/>
            <a:chOff x="5491417" y="588600"/>
            <a:chExt cx="1098728" cy="732459"/>
          </a:xfrm>
        </p:grpSpPr>
        <p:sp>
          <p:nvSpPr>
            <p:cNvPr id="931" name="Google Shape;931;p45"/>
            <p:cNvSpPr/>
            <p:nvPr/>
          </p:nvSpPr>
          <p:spPr>
            <a:xfrm>
              <a:off x="5491417" y="588600"/>
              <a:ext cx="183058" cy="183057"/>
            </a:xfrm>
            <a:custGeom>
              <a:avLst/>
              <a:gdLst/>
              <a:ahLst/>
              <a:cxnLst/>
              <a:rect l="l" t="t" r="r" b="b"/>
              <a:pathLst>
                <a:path w="254247" h="254246" extrusionOk="0">
                  <a:moveTo>
                    <a:pt x="254248" y="254247"/>
                  </a:moveTo>
                  <a:lnTo>
                    <a:pt x="0" y="254247"/>
                  </a:lnTo>
                  <a:lnTo>
                    <a:pt x="0" y="106044"/>
                  </a:lnTo>
                  <a:cubicBezTo>
                    <a:pt x="0" y="47477"/>
                    <a:pt x="47477" y="0"/>
                    <a:pt x="106044" y="0"/>
                  </a:cubicBezTo>
                  <a:lnTo>
                    <a:pt x="254248" y="0"/>
                  </a:lnTo>
                  <a:lnTo>
                    <a:pt x="254248" y="254247"/>
                  </a:lnTo>
                  <a:close/>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32" name="Google Shape;932;p45"/>
            <p:cNvSpPr/>
            <p:nvPr/>
          </p:nvSpPr>
          <p:spPr>
            <a:xfrm>
              <a:off x="5491417" y="771734"/>
              <a:ext cx="183057" cy="183057"/>
            </a:xfrm>
            <a:custGeom>
              <a:avLst/>
              <a:gdLst/>
              <a:ahLst/>
              <a:cxnLst/>
              <a:rect l="l" t="t" r="r" b="b"/>
              <a:pathLst>
                <a:path w="254246" h="254246" extrusionOk="0">
                  <a:moveTo>
                    <a:pt x="0" y="0"/>
                  </a:moveTo>
                  <a:lnTo>
                    <a:pt x="254246" y="0"/>
                  </a:lnTo>
                  <a:lnTo>
                    <a:pt x="254246" y="254247"/>
                  </a:lnTo>
                  <a:lnTo>
                    <a:pt x="0" y="254247"/>
                  </a:lnTo>
                  <a:close/>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33" name="Google Shape;933;p45"/>
            <p:cNvSpPr/>
            <p:nvPr/>
          </p:nvSpPr>
          <p:spPr>
            <a:xfrm>
              <a:off x="5491417" y="954868"/>
              <a:ext cx="183057" cy="183057"/>
            </a:xfrm>
            <a:custGeom>
              <a:avLst/>
              <a:gdLst/>
              <a:ahLst/>
              <a:cxnLst/>
              <a:rect l="l" t="t" r="r" b="b"/>
              <a:pathLst>
                <a:path w="254246" h="254246" extrusionOk="0">
                  <a:moveTo>
                    <a:pt x="0" y="0"/>
                  </a:moveTo>
                  <a:lnTo>
                    <a:pt x="254246" y="0"/>
                  </a:lnTo>
                  <a:lnTo>
                    <a:pt x="254246" y="254247"/>
                  </a:lnTo>
                  <a:lnTo>
                    <a:pt x="0" y="254247"/>
                  </a:lnTo>
                  <a:close/>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34" name="Google Shape;934;p45"/>
            <p:cNvSpPr/>
            <p:nvPr/>
          </p:nvSpPr>
          <p:spPr>
            <a:xfrm>
              <a:off x="5491417" y="1138002"/>
              <a:ext cx="183058" cy="183002"/>
            </a:xfrm>
            <a:custGeom>
              <a:avLst/>
              <a:gdLst/>
              <a:ahLst/>
              <a:cxnLst/>
              <a:rect l="l" t="t" r="r" b="b"/>
              <a:pathLst>
                <a:path w="254247" h="254170" extrusionOk="0">
                  <a:moveTo>
                    <a:pt x="254248" y="254171"/>
                  </a:moveTo>
                  <a:lnTo>
                    <a:pt x="106044" y="254171"/>
                  </a:lnTo>
                  <a:cubicBezTo>
                    <a:pt x="47477" y="254171"/>
                    <a:pt x="0" y="206694"/>
                    <a:pt x="0" y="148127"/>
                  </a:cubicBezTo>
                  <a:lnTo>
                    <a:pt x="0" y="0"/>
                  </a:lnTo>
                  <a:lnTo>
                    <a:pt x="254248" y="0"/>
                  </a:lnTo>
                  <a:lnTo>
                    <a:pt x="254248" y="254171"/>
                  </a:lnTo>
                  <a:close/>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35" name="Google Shape;935;p45"/>
            <p:cNvSpPr/>
            <p:nvPr/>
          </p:nvSpPr>
          <p:spPr>
            <a:xfrm>
              <a:off x="5674551" y="588600"/>
              <a:ext cx="183057" cy="183057"/>
            </a:xfrm>
            <a:custGeom>
              <a:avLst/>
              <a:gdLst/>
              <a:ahLst/>
              <a:cxnLst/>
              <a:rect l="l" t="t" r="r" b="b"/>
              <a:pathLst>
                <a:path w="254246" h="254246" extrusionOk="0">
                  <a:moveTo>
                    <a:pt x="0" y="0"/>
                  </a:moveTo>
                  <a:lnTo>
                    <a:pt x="254247" y="0"/>
                  </a:lnTo>
                  <a:lnTo>
                    <a:pt x="254247" y="254247"/>
                  </a:lnTo>
                  <a:lnTo>
                    <a:pt x="0" y="254247"/>
                  </a:lnTo>
                  <a:close/>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36" name="Google Shape;936;p45"/>
            <p:cNvSpPr/>
            <p:nvPr/>
          </p:nvSpPr>
          <p:spPr>
            <a:xfrm>
              <a:off x="5674551" y="771734"/>
              <a:ext cx="183057" cy="183057"/>
            </a:xfrm>
            <a:custGeom>
              <a:avLst/>
              <a:gdLst/>
              <a:ahLst/>
              <a:cxnLst/>
              <a:rect l="l" t="t" r="r" b="b"/>
              <a:pathLst>
                <a:path w="254246" h="254246" extrusionOk="0">
                  <a:moveTo>
                    <a:pt x="0" y="0"/>
                  </a:moveTo>
                  <a:lnTo>
                    <a:pt x="254247" y="0"/>
                  </a:lnTo>
                  <a:lnTo>
                    <a:pt x="254247" y="254247"/>
                  </a:lnTo>
                  <a:lnTo>
                    <a:pt x="0" y="254247"/>
                  </a:lnTo>
                  <a:close/>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37" name="Google Shape;937;p45"/>
            <p:cNvSpPr/>
            <p:nvPr/>
          </p:nvSpPr>
          <p:spPr>
            <a:xfrm>
              <a:off x="5674551" y="954868"/>
              <a:ext cx="183057" cy="183057"/>
            </a:xfrm>
            <a:custGeom>
              <a:avLst/>
              <a:gdLst/>
              <a:ahLst/>
              <a:cxnLst/>
              <a:rect l="l" t="t" r="r" b="b"/>
              <a:pathLst>
                <a:path w="254246" h="254246" extrusionOk="0">
                  <a:moveTo>
                    <a:pt x="0" y="0"/>
                  </a:moveTo>
                  <a:lnTo>
                    <a:pt x="254247" y="0"/>
                  </a:lnTo>
                  <a:lnTo>
                    <a:pt x="254247" y="254247"/>
                  </a:lnTo>
                  <a:lnTo>
                    <a:pt x="0" y="254247"/>
                  </a:lnTo>
                  <a:close/>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38" name="Google Shape;938;p45"/>
            <p:cNvSpPr/>
            <p:nvPr/>
          </p:nvSpPr>
          <p:spPr>
            <a:xfrm>
              <a:off x="5674551" y="1138002"/>
              <a:ext cx="183057" cy="183057"/>
            </a:xfrm>
            <a:custGeom>
              <a:avLst/>
              <a:gdLst/>
              <a:ahLst/>
              <a:cxnLst/>
              <a:rect l="l" t="t" r="r" b="b"/>
              <a:pathLst>
                <a:path w="254246" h="254246" extrusionOk="0">
                  <a:moveTo>
                    <a:pt x="0" y="0"/>
                  </a:moveTo>
                  <a:lnTo>
                    <a:pt x="254247" y="0"/>
                  </a:lnTo>
                  <a:lnTo>
                    <a:pt x="254247" y="254247"/>
                  </a:lnTo>
                  <a:lnTo>
                    <a:pt x="0" y="254247"/>
                  </a:lnTo>
                  <a:close/>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39" name="Google Shape;939;p45"/>
            <p:cNvSpPr/>
            <p:nvPr/>
          </p:nvSpPr>
          <p:spPr>
            <a:xfrm>
              <a:off x="5857685" y="588600"/>
              <a:ext cx="183057" cy="183057"/>
            </a:xfrm>
            <a:custGeom>
              <a:avLst/>
              <a:gdLst/>
              <a:ahLst/>
              <a:cxnLst/>
              <a:rect l="l" t="t" r="r" b="b"/>
              <a:pathLst>
                <a:path w="254246" h="254246" extrusionOk="0">
                  <a:moveTo>
                    <a:pt x="0" y="0"/>
                  </a:moveTo>
                  <a:lnTo>
                    <a:pt x="254247" y="0"/>
                  </a:lnTo>
                  <a:lnTo>
                    <a:pt x="254247" y="254247"/>
                  </a:lnTo>
                  <a:lnTo>
                    <a:pt x="0" y="254247"/>
                  </a:lnTo>
                  <a:close/>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40" name="Google Shape;940;p45"/>
            <p:cNvSpPr/>
            <p:nvPr/>
          </p:nvSpPr>
          <p:spPr>
            <a:xfrm>
              <a:off x="5857685" y="771734"/>
              <a:ext cx="183057" cy="183057"/>
            </a:xfrm>
            <a:custGeom>
              <a:avLst/>
              <a:gdLst/>
              <a:ahLst/>
              <a:cxnLst/>
              <a:rect l="l" t="t" r="r" b="b"/>
              <a:pathLst>
                <a:path w="254246" h="254246" extrusionOk="0">
                  <a:moveTo>
                    <a:pt x="0" y="0"/>
                  </a:moveTo>
                  <a:lnTo>
                    <a:pt x="254247" y="0"/>
                  </a:lnTo>
                  <a:lnTo>
                    <a:pt x="254247" y="254247"/>
                  </a:lnTo>
                  <a:lnTo>
                    <a:pt x="0" y="254247"/>
                  </a:lnTo>
                  <a:close/>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41" name="Google Shape;941;p45"/>
            <p:cNvSpPr/>
            <p:nvPr/>
          </p:nvSpPr>
          <p:spPr>
            <a:xfrm>
              <a:off x="5857685" y="954868"/>
              <a:ext cx="183057" cy="183057"/>
            </a:xfrm>
            <a:custGeom>
              <a:avLst/>
              <a:gdLst/>
              <a:ahLst/>
              <a:cxnLst/>
              <a:rect l="l" t="t" r="r" b="b"/>
              <a:pathLst>
                <a:path w="254246" h="254246" extrusionOk="0">
                  <a:moveTo>
                    <a:pt x="0" y="0"/>
                  </a:moveTo>
                  <a:lnTo>
                    <a:pt x="254247" y="0"/>
                  </a:lnTo>
                  <a:lnTo>
                    <a:pt x="254247" y="254247"/>
                  </a:lnTo>
                  <a:lnTo>
                    <a:pt x="0" y="254247"/>
                  </a:lnTo>
                  <a:close/>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42" name="Google Shape;942;p45"/>
            <p:cNvSpPr/>
            <p:nvPr/>
          </p:nvSpPr>
          <p:spPr>
            <a:xfrm>
              <a:off x="5857685" y="1138002"/>
              <a:ext cx="183057" cy="183057"/>
            </a:xfrm>
            <a:custGeom>
              <a:avLst/>
              <a:gdLst/>
              <a:ahLst/>
              <a:cxnLst/>
              <a:rect l="l" t="t" r="r" b="b"/>
              <a:pathLst>
                <a:path w="254246" h="254246" extrusionOk="0">
                  <a:moveTo>
                    <a:pt x="0" y="0"/>
                  </a:moveTo>
                  <a:lnTo>
                    <a:pt x="254247" y="0"/>
                  </a:lnTo>
                  <a:lnTo>
                    <a:pt x="254247" y="254247"/>
                  </a:lnTo>
                  <a:lnTo>
                    <a:pt x="0" y="254247"/>
                  </a:lnTo>
                  <a:close/>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43" name="Google Shape;943;p45"/>
            <p:cNvSpPr/>
            <p:nvPr/>
          </p:nvSpPr>
          <p:spPr>
            <a:xfrm>
              <a:off x="6040819" y="588600"/>
              <a:ext cx="183057" cy="183057"/>
            </a:xfrm>
            <a:custGeom>
              <a:avLst/>
              <a:gdLst/>
              <a:ahLst/>
              <a:cxnLst/>
              <a:rect l="l" t="t" r="r" b="b"/>
              <a:pathLst>
                <a:path w="254246" h="254246" extrusionOk="0">
                  <a:moveTo>
                    <a:pt x="0" y="0"/>
                  </a:moveTo>
                  <a:lnTo>
                    <a:pt x="254246" y="0"/>
                  </a:lnTo>
                  <a:lnTo>
                    <a:pt x="254246" y="254247"/>
                  </a:lnTo>
                  <a:lnTo>
                    <a:pt x="0" y="254247"/>
                  </a:lnTo>
                  <a:close/>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44" name="Google Shape;944;p45"/>
            <p:cNvSpPr/>
            <p:nvPr/>
          </p:nvSpPr>
          <p:spPr>
            <a:xfrm>
              <a:off x="6040819" y="771734"/>
              <a:ext cx="183057" cy="183057"/>
            </a:xfrm>
            <a:custGeom>
              <a:avLst/>
              <a:gdLst/>
              <a:ahLst/>
              <a:cxnLst/>
              <a:rect l="l" t="t" r="r" b="b"/>
              <a:pathLst>
                <a:path w="254246" h="254246" extrusionOk="0">
                  <a:moveTo>
                    <a:pt x="0" y="0"/>
                  </a:moveTo>
                  <a:lnTo>
                    <a:pt x="254246" y="0"/>
                  </a:lnTo>
                  <a:lnTo>
                    <a:pt x="254246" y="254247"/>
                  </a:lnTo>
                  <a:lnTo>
                    <a:pt x="0" y="254247"/>
                  </a:lnTo>
                  <a:close/>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45" name="Google Shape;945;p45"/>
            <p:cNvSpPr/>
            <p:nvPr/>
          </p:nvSpPr>
          <p:spPr>
            <a:xfrm>
              <a:off x="6040819" y="954868"/>
              <a:ext cx="183057" cy="183057"/>
            </a:xfrm>
            <a:custGeom>
              <a:avLst/>
              <a:gdLst/>
              <a:ahLst/>
              <a:cxnLst/>
              <a:rect l="l" t="t" r="r" b="b"/>
              <a:pathLst>
                <a:path w="254246" h="254246" extrusionOk="0">
                  <a:moveTo>
                    <a:pt x="0" y="0"/>
                  </a:moveTo>
                  <a:lnTo>
                    <a:pt x="254246" y="0"/>
                  </a:lnTo>
                  <a:lnTo>
                    <a:pt x="254246" y="254247"/>
                  </a:lnTo>
                  <a:lnTo>
                    <a:pt x="0" y="254247"/>
                  </a:lnTo>
                  <a:close/>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46" name="Google Shape;946;p45"/>
            <p:cNvSpPr/>
            <p:nvPr/>
          </p:nvSpPr>
          <p:spPr>
            <a:xfrm>
              <a:off x="6040819" y="1138002"/>
              <a:ext cx="183057" cy="183057"/>
            </a:xfrm>
            <a:custGeom>
              <a:avLst/>
              <a:gdLst/>
              <a:ahLst/>
              <a:cxnLst/>
              <a:rect l="l" t="t" r="r" b="b"/>
              <a:pathLst>
                <a:path w="254246" h="254246" extrusionOk="0">
                  <a:moveTo>
                    <a:pt x="0" y="0"/>
                  </a:moveTo>
                  <a:lnTo>
                    <a:pt x="254246" y="0"/>
                  </a:lnTo>
                  <a:lnTo>
                    <a:pt x="254246" y="254247"/>
                  </a:lnTo>
                  <a:lnTo>
                    <a:pt x="0" y="254247"/>
                  </a:lnTo>
                  <a:close/>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47" name="Google Shape;947;p45"/>
            <p:cNvSpPr/>
            <p:nvPr/>
          </p:nvSpPr>
          <p:spPr>
            <a:xfrm>
              <a:off x="6223953" y="588600"/>
              <a:ext cx="183057" cy="183057"/>
            </a:xfrm>
            <a:custGeom>
              <a:avLst/>
              <a:gdLst/>
              <a:ahLst/>
              <a:cxnLst/>
              <a:rect l="l" t="t" r="r" b="b"/>
              <a:pathLst>
                <a:path w="254246" h="254246" extrusionOk="0">
                  <a:moveTo>
                    <a:pt x="0" y="0"/>
                  </a:moveTo>
                  <a:lnTo>
                    <a:pt x="254246" y="0"/>
                  </a:lnTo>
                  <a:lnTo>
                    <a:pt x="254246" y="254247"/>
                  </a:lnTo>
                  <a:lnTo>
                    <a:pt x="0" y="254247"/>
                  </a:lnTo>
                  <a:close/>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48" name="Google Shape;948;p45"/>
            <p:cNvSpPr/>
            <p:nvPr/>
          </p:nvSpPr>
          <p:spPr>
            <a:xfrm>
              <a:off x="6223953" y="771734"/>
              <a:ext cx="183057" cy="183057"/>
            </a:xfrm>
            <a:custGeom>
              <a:avLst/>
              <a:gdLst/>
              <a:ahLst/>
              <a:cxnLst/>
              <a:rect l="l" t="t" r="r" b="b"/>
              <a:pathLst>
                <a:path w="254246" h="254246" extrusionOk="0">
                  <a:moveTo>
                    <a:pt x="0" y="0"/>
                  </a:moveTo>
                  <a:lnTo>
                    <a:pt x="254246" y="0"/>
                  </a:lnTo>
                  <a:lnTo>
                    <a:pt x="254246" y="254247"/>
                  </a:lnTo>
                  <a:lnTo>
                    <a:pt x="0" y="254247"/>
                  </a:lnTo>
                  <a:close/>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49" name="Google Shape;949;p45"/>
            <p:cNvSpPr/>
            <p:nvPr/>
          </p:nvSpPr>
          <p:spPr>
            <a:xfrm>
              <a:off x="6223953" y="954868"/>
              <a:ext cx="183057" cy="183057"/>
            </a:xfrm>
            <a:custGeom>
              <a:avLst/>
              <a:gdLst/>
              <a:ahLst/>
              <a:cxnLst/>
              <a:rect l="l" t="t" r="r" b="b"/>
              <a:pathLst>
                <a:path w="254246" h="254246" extrusionOk="0">
                  <a:moveTo>
                    <a:pt x="0" y="0"/>
                  </a:moveTo>
                  <a:lnTo>
                    <a:pt x="254246" y="0"/>
                  </a:lnTo>
                  <a:lnTo>
                    <a:pt x="254246" y="254247"/>
                  </a:lnTo>
                  <a:lnTo>
                    <a:pt x="0" y="254247"/>
                  </a:lnTo>
                  <a:close/>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50" name="Google Shape;950;p45"/>
            <p:cNvSpPr/>
            <p:nvPr/>
          </p:nvSpPr>
          <p:spPr>
            <a:xfrm>
              <a:off x="6223953" y="1138002"/>
              <a:ext cx="183057" cy="183057"/>
            </a:xfrm>
            <a:custGeom>
              <a:avLst/>
              <a:gdLst/>
              <a:ahLst/>
              <a:cxnLst/>
              <a:rect l="l" t="t" r="r" b="b"/>
              <a:pathLst>
                <a:path w="254246" h="254246" extrusionOk="0">
                  <a:moveTo>
                    <a:pt x="0" y="0"/>
                  </a:moveTo>
                  <a:lnTo>
                    <a:pt x="254246" y="0"/>
                  </a:lnTo>
                  <a:lnTo>
                    <a:pt x="254246" y="254247"/>
                  </a:lnTo>
                  <a:lnTo>
                    <a:pt x="0" y="254247"/>
                  </a:lnTo>
                  <a:close/>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51" name="Google Shape;951;p45"/>
            <p:cNvSpPr/>
            <p:nvPr/>
          </p:nvSpPr>
          <p:spPr>
            <a:xfrm>
              <a:off x="6407087" y="588600"/>
              <a:ext cx="183057" cy="183057"/>
            </a:xfrm>
            <a:custGeom>
              <a:avLst/>
              <a:gdLst/>
              <a:ahLst/>
              <a:cxnLst/>
              <a:rect l="l" t="t" r="r" b="b"/>
              <a:pathLst>
                <a:path w="254246" h="254246" extrusionOk="0">
                  <a:moveTo>
                    <a:pt x="254247" y="254247"/>
                  </a:moveTo>
                  <a:lnTo>
                    <a:pt x="0" y="254247"/>
                  </a:lnTo>
                  <a:lnTo>
                    <a:pt x="0" y="0"/>
                  </a:lnTo>
                  <a:lnTo>
                    <a:pt x="148203" y="0"/>
                  </a:lnTo>
                  <a:cubicBezTo>
                    <a:pt x="206770" y="0"/>
                    <a:pt x="254247" y="47477"/>
                    <a:pt x="254247" y="106044"/>
                  </a:cubicBezTo>
                  <a:lnTo>
                    <a:pt x="254247" y="254247"/>
                  </a:lnTo>
                  <a:close/>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52" name="Google Shape;952;p45"/>
            <p:cNvSpPr/>
            <p:nvPr/>
          </p:nvSpPr>
          <p:spPr>
            <a:xfrm>
              <a:off x="6407087" y="771734"/>
              <a:ext cx="183057" cy="183057"/>
            </a:xfrm>
            <a:custGeom>
              <a:avLst/>
              <a:gdLst/>
              <a:ahLst/>
              <a:cxnLst/>
              <a:rect l="l" t="t" r="r" b="b"/>
              <a:pathLst>
                <a:path w="254246" h="254246" extrusionOk="0">
                  <a:moveTo>
                    <a:pt x="0" y="0"/>
                  </a:moveTo>
                  <a:lnTo>
                    <a:pt x="254247" y="0"/>
                  </a:lnTo>
                  <a:lnTo>
                    <a:pt x="254247" y="254247"/>
                  </a:lnTo>
                  <a:lnTo>
                    <a:pt x="0" y="254247"/>
                  </a:lnTo>
                  <a:close/>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53" name="Google Shape;953;p45"/>
            <p:cNvSpPr/>
            <p:nvPr/>
          </p:nvSpPr>
          <p:spPr>
            <a:xfrm>
              <a:off x="6407087" y="954868"/>
              <a:ext cx="183057" cy="183057"/>
            </a:xfrm>
            <a:custGeom>
              <a:avLst/>
              <a:gdLst/>
              <a:ahLst/>
              <a:cxnLst/>
              <a:rect l="l" t="t" r="r" b="b"/>
              <a:pathLst>
                <a:path w="254246" h="254246" extrusionOk="0">
                  <a:moveTo>
                    <a:pt x="0" y="0"/>
                  </a:moveTo>
                  <a:lnTo>
                    <a:pt x="254247" y="0"/>
                  </a:lnTo>
                  <a:lnTo>
                    <a:pt x="254247" y="254247"/>
                  </a:lnTo>
                  <a:lnTo>
                    <a:pt x="0" y="254247"/>
                  </a:lnTo>
                  <a:close/>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54" name="Google Shape;954;p45"/>
            <p:cNvSpPr/>
            <p:nvPr/>
          </p:nvSpPr>
          <p:spPr>
            <a:xfrm>
              <a:off x="6407032" y="1138002"/>
              <a:ext cx="183057" cy="183002"/>
            </a:xfrm>
            <a:custGeom>
              <a:avLst/>
              <a:gdLst/>
              <a:ahLst/>
              <a:cxnLst/>
              <a:rect l="l" t="t" r="r" b="b"/>
              <a:pathLst>
                <a:path w="254246" h="254170" extrusionOk="0">
                  <a:moveTo>
                    <a:pt x="148203" y="254171"/>
                  </a:moveTo>
                  <a:lnTo>
                    <a:pt x="0" y="254171"/>
                  </a:lnTo>
                  <a:lnTo>
                    <a:pt x="0" y="0"/>
                  </a:lnTo>
                  <a:lnTo>
                    <a:pt x="254247" y="0"/>
                  </a:lnTo>
                  <a:lnTo>
                    <a:pt x="254247" y="148203"/>
                  </a:lnTo>
                  <a:cubicBezTo>
                    <a:pt x="254323" y="206694"/>
                    <a:pt x="206770" y="254171"/>
                    <a:pt x="148203" y="254171"/>
                  </a:cubicBezTo>
                  <a:close/>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55" name="Google Shape;955;p45"/>
            <p:cNvSpPr/>
            <p:nvPr/>
          </p:nvSpPr>
          <p:spPr>
            <a:xfrm>
              <a:off x="5646646" y="740710"/>
              <a:ext cx="55786" cy="55786"/>
            </a:xfrm>
            <a:custGeom>
              <a:avLst/>
              <a:gdLst/>
              <a:ahLst/>
              <a:cxnLst/>
              <a:rect l="l" t="t" r="r" b="b"/>
              <a:pathLst>
                <a:path w="77481" h="77481" extrusionOk="0">
                  <a:moveTo>
                    <a:pt x="77482" y="38741"/>
                  </a:moveTo>
                  <a:cubicBezTo>
                    <a:pt x="77482" y="60162"/>
                    <a:pt x="60162" y="77482"/>
                    <a:pt x="38741" y="77482"/>
                  </a:cubicBezTo>
                  <a:cubicBezTo>
                    <a:pt x="17319" y="77482"/>
                    <a:pt x="0" y="60162"/>
                    <a:pt x="0" y="38741"/>
                  </a:cubicBezTo>
                  <a:cubicBezTo>
                    <a:pt x="0" y="17319"/>
                    <a:pt x="17319" y="0"/>
                    <a:pt x="38741" y="0"/>
                  </a:cubicBezTo>
                  <a:cubicBezTo>
                    <a:pt x="60162" y="76"/>
                    <a:pt x="77482" y="17395"/>
                    <a:pt x="77482" y="3874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56" name="Google Shape;956;p45"/>
            <p:cNvSpPr/>
            <p:nvPr/>
          </p:nvSpPr>
          <p:spPr>
            <a:xfrm>
              <a:off x="5741250" y="831703"/>
              <a:ext cx="55786" cy="55786"/>
            </a:xfrm>
            <a:custGeom>
              <a:avLst/>
              <a:gdLst/>
              <a:ahLst/>
              <a:cxnLst/>
              <a:rect l="l" t="t" r="r" b="b"/>
              <a:pathLst>
                <a:path w="77481" h="77481" extrusionOk="0">
                  <a:moveTo>
                    <a:pt x="77482" y="38741"/>
                  </a:moveTo>
                  <a:cubicBezTo>
                    <a:pt x="77482" y="60137"/>
                    <a:pt x="60138" y="77482"/>
                    <a:pt x="38741" y="77482"/>
                  </a:cubicBezTo>
                  <a:cubicBezTo>
                    <a:pt x="17345" y="77482"/>
                    <a:pt x="1" y="60137"/>
                    <a:pt x="1" y="38741"/>
                  </a:cubicBezTo>
                  <a:cubicBezTo>
                    <a:pt x="1" y="17345"/>
                    <a:pt x="17345" y="0"/>
                    <a:pt x="38741" y="0"/>
                  </a:cubicBezTo>
                  <a:cubicBezTo>
                    <a:pt x="60138" y="0"/>
                    <a:pt x="77482" y="17345"/>
                    <a:pt x="77482" y="3874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57" name="Google Shape;957;p45"/>
            <p:cNvSpPr/>
            <p:nvPr/>
          </p:nvSpPr>
          <p:spPr>
            <a:xfrm>
              <a:off x="5961208" y="633029"/>
              <a:ext cx="55786" cy="55786"/>
            </a:xfrm>
            <a:custGeom>
              <a:avLst/>
              <a:gdLst/>
              <a:ahLst/>
              <a:cxnLst/>
              <a:rect l="l" t="t" r="r" b="b"/>
              <a:pathLst>
                <a:path w="77481" h="77481" extrusionOk="0">
                  <a:moveTo>
                    <a:pt x="77482" y="38741"/>
                  </a:moveTo>
                  <a:cubicBezTo>
                    <a:pt x="77482" y="60162"/>
                    <a:pt x="60162" y="77482"/>
                    <a:pt x="38741" y="77482"/>
                  </a:cubicBezTo>
                  <a:cubicBezTo>
                    <a:pt x="17319" y="77482"/>
                    <a:pt x="0" y="60162"/>
                    <a:pt x="0" y="38741"/>
                  </a:cubicBezTo>
                  <a:cubicBezTo>
                    <a:pt x="0" y="17319"/>
                    <a:pt x="17319" y="0"/>
                    <a:pt x="38741" y="0"/>
                  </a:cubicBezTo>
                  <a:cubicBezTo>
                    <a:pt x="60162" y="0"/>
                    <a:pt x="77482" y="17395"/>
                    <a:pt x="77482" y="38741"/>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58" name="Google Shape;958;p45"/>
            <p:cNvSpPr/>
            <p:nvPr/>
          </p:nvSpPr>
          <p:spPr>
            <a:xfrm>
              <a:off x="5829780" y="990597"/>
              <a:ext cx="55786" cy="55786"/>
            </a:xfrm>
            <a:custGeom>
              <a:avLst/>
              <a:gdLst/>
              <a:ahLst/>
              <a:cxnLst/>
              <a:rect l="l" t="t" r="r" b="b"/>
              <a:pathLst>
                <a:path w="77481" h="77481" extrusionOk="0">
                  <a:moveTo>
                    <a:pt x="77482" y="38741"/>
                  </a:moveTo>
                  <a:cubicBezTo>
                    <a:pt x="77482" y="60162"/>
                    <a:pt x="60162" y="77482"/>
                    <a:pt x="38741" y="77482"/>
                  </a:cubicBezTo>
                  <a:cubicBezTo>
                    <a:pt x="17320" y="77482"/>
                    <a:pt x="0" y="60162"/>
                    <a:pt x="0" y="38741"/>
                  </a:cubicBezTo>
                  <a:cubicBezTo>
                    <a:pt x="0" y="17319"/>
                    <a:pt x="17320" y="0"/>
                    <a:pt x="38741" y="0"/>
                  </a:cubicBezTo>
                  <a:cubicBezTo>
                    <a:pt x="60086" y="0"/>
                    <a:pt x="77482" y="17395"/>
                    <a:pt x="77482" y="38741"/>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59" name="Google Shape;959;p45"/>
            <p:cNvSpPr/>
            <p:nvPr/>
          </p:nvSpPr>
          <p:spPr>
            <a:xfrm>
              <a:off x="6099858" y="1214768"/>
              <a:ext cx="55786" cy="55786"/>
            </a:xfrm>
            <a:custGeom>
              <a:avLst/>
              <a:gdLst/>
              <a:ahLst/>
              <a:cxnLst/>
              <a:rect l="l" t="t" r="r" b="b"/>
              <a:pathLst>
                <a:path w="77481" h="77481" extrusionOk="0">
                  <a:moveTo>
                    <a:pt x="77482" y="38741"/>
                  </a:moveTo>
                  <a:cubicBezTo>
                    <a:pt x="77482" y="60137"/>
                    <a:pt x="60137" y="77482"/>
                    <a:pt x="38741" y="77482"/>
                  </a:cubicBezTo>
                  <a:cubicBezTo>
                    <a:pt x="17345" y="77482"/>
                    <a:pt x="0" y="60137"/>
                    <a:pt x="0" y="38741"/>
                  </a:cubicBezTo>
                  <a:cubicBezTo>
                    <a:pt x="0" y="17345"/>
                    <a:pt x="17345" y="0"/>
                    <a:pt x="38741" y="0"/>
                  </a:cubicBezTo>
                  <a:cubicBezTo>
                    <a:pt x="60137" y="0"/>
                    <a:pt x="77482" y="17345"/>
                    <a:pt x="77482" y="3874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60" name="Google Shape;960;p45"/>
            <p:cNvSpPr/>
            <p:nvPr/>
          </p:nvSpPr>
          <p:spPr>
            <a:xfrm>
              <a:off x="5891007" y="926963"/>
              <a:ext cx="55786" cy="55786"/>
            </a:xfrm>
            <a:custGeom>
              <a:avLst/>
              <a:gdLst/>
              <a:ahLst/>
              <a:cxnLst/>
              <a:rect l="l" t="t" r="r" b="b"/>
              <a:pathLst>
                <a:path w="77481" h="77481" extrusionOk="0">
                  <a:moveTo>
                    <a:pt x="77482" y="38741"/>
                  </a:moveTo>
                  <a:cubicBezTo>
                    <a:pt x="77482" y="60137"/>
                    <a:pt x="60137" y="77482"/>
                    <a:pt x="38741" y="77482"/>
                  </a:cubicBezTo>
                  <a:cubicBezTo>
                    <a:pt x="17345" y="77482"/>
                    <a:pt x="1" y="60137"/>
                    <a:pt x="1" y="38741"/>
                  </a:cubicBezTo>
                  <a:cubicBezTo>
                    <a:pt x="1" y="17345"/>
                    <a:pt x="17345" y="0"/>
                    <a:pt x="38741" y="0"/>
                  </a:cubicBezTo>
                  <a:cubicBezTo>
                    <a:pt x="60137" y="0"/>
                    <a:pt x="77482" y="17345"/>
                    <a:pt x="77482" y="38741"/>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61" name="Google Shape;961;p45"/>
            <p:cNvSpPr/>
            <p:nvPr/>
          </p:nvSpPr>
          <p:spPr>
            <a:xfrm>
              <a:off x="5543343" y="633029"/>
              <a:ext cx="55786" cy="55786"/>
            </a:xfrm>
            <a:custGeom>
              <a:avLst/>
              <a:gdLst/>
              <a:ahLst/>
              <a:cxnLst/>
              <a:rect l="l" t="t" r="r" b="b"/>
              <a:pathLst>
                <a:path w="77481" h="77481" extrusionOk="0">
                  <a:moveTo>
                    <a:pt x="77482" y="38741"/>
                  </a:moveTo>
                  <a:cubicBezTo>
                    <a:pt x="77482" y="60162"/>
                    <a:pt x="60162" y="77482"/>
                    <a:pt x="38741" y="77482"/>
                  </a:cubicBezTo>
                  <a:cubicBezTo>
                    <a:pt x="17319" y="77482"/>
                    <a:pt x="0" y="60162"/>
                    <a:pt x="0" y="38741"/>
                  </a:cubicBezTo>
                  <a:cubicBezTo>
                    <a:pt x="0" y="17319"/>
                    <a:pt x="17319" y="0"/>
                    <a:pt x="38741" y="0"/>
                  </a:cubicBezTo>
                  <a:cubicBezTo>
                    <a:pt x="60086" y="0"/>
                    <a:pt x="77482" y="17395"/>
                    <a:pt x="77482" y="3874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62" name="Google Shape;962;p45"/>
            <p:cNvSpPr/>
            <p:nvPr/>
          </p:nvSpPr>
          <p:spPr>
            <a:xfrm>
              <a:off x="5829780" y="850142"/>
              <a:ext cx="55786" cy="55786"/>
            </a:xfrm>
            <a:custGeom>
              <a:avLst/>
              <a:gdLst/>
              <a:ahLst/>
              <a:cxnLst/>
              <a:rect l="l" t="t" r="r" b="b"/>
              <a:pathLst>
                <a:path w="77481" h="77481" extrusionOk="0">
                  <a:moveTo>
                    <a:pt x="77482" y="38741"/>
                  </a:moveTo>
                  <a:cubicBezTo>
                    <a:pt x="77482" y="60162"/>
                    <a:pt x="60162" y="77482"/>
                    <a:pt x="38741" y="77482"/>
                  </a:cubicBezTo>
                  <a:cubicBezTo>
                    <a:pt x="17320" y="77482"/>
                    <a:pt x="0" y="60162"/>
                    <a:pt x="0" y="38741"/>
                  </a:cubicBezTo>
                  <a:cubicBezTo>
                    <a:pt x="0" y="17319"/>
                    <a:pt x="17320" y="0"/>
                    <a:pt x="38741" y="0"/>
                  </a:cubicBezTo>
                  <a:cubicBezTo>
                    <a:pt x="60086" y="0"/>
                    <a:pt x="77482" y="17319"/>
                    <a:pt x="77482" y="3874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63" name="Google Shape;963;p45"/>
            <p:cNvSpPr/>
            <p:nvPr/>
          </p:nvSpPr>
          <p:spPr>
            <a:xfrm>
              <a:off x="5741250" y="935444"/>
              <a:ext cx="55786" cy="55786"/>
            </a:xfrm>
            <a:custGeom>
              <a:avLst/>
              <a:gdLst/>
              <a:ahLst/>
              <a:cxnLst/>
              <a:rect l="l" t="t" r="r" b="b"/>
              <a:pathLst>
                <a:path w="77481" h="77481" extrusionOk="0">
                  <a:moveTo>
                    <a:pt x="77482" y="38741"/>
                  </a:moveTo>
                  <a:cubicBezTo>
                    <a:pt x="77482" y="60137"/>
                    <a:pt x="60138" y="77482"/>
                    <a:pt x="38741" y="77482"/>
                  </a:cubicBezTo>
                  <a:cubicBezTo>
                    <a:pt x="17345" y="77482"/>
                    <a:pt x="1" y="60137"/>
                    <a:pt x="1" y="38741"/>
                  </a:cubicBezTo>
                  <a:cubicBezTo>
                    <a:pt x="1" y="17345"/>
                    <a:pt x="17345" y="0"/>
                    <a:pt x="38741" y="0"/>
                  </a:cubicBezTo>
                  <a:cubicBezTo>
                    <a:pt x="60138" y="0"/>
                    <a:pt x="77482" y="17345"/>
                    <a:pt x="77482" y="3874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64" name="Google Shape;964;p45"/>
            <p:cNvSpPr/>
            <p:nvPr/>
          </p:nvSpPr>
          <p:spPr>
            <a:xfrm>
              <a:off x="5575516" y="1018503"/>
              <a:ext cx="55786" cy="55786"/>
            </a:xfrm>
            <a:custGeom>
              <a:avLst/>
              <a:gdLst/>
              <a:ahLst/>
              <a:cxnLst/>
              <a:rect l="l" t="t" r="r" b="b"/>
              <a:pathLst>
                <a:path w="77481" h="77481" extrusionOk="0">
                  <a:moveTo>
                    <a:pt x="77482" y="38741"/>
                  </a:moveTo>
                  <a:cubicBezTo>
                    <a:pt x="77482" y="60162"/>
                    <a:pt x="60162" y="77482"/>
                    <a:pt x="38741" y="77482"/>
                  </a:cubicBezTo>
                  <a:cubicBezTo>
                    <a:pt x="17319" y="77482"/>
                    <a:pt x="0" y="60162"/>
                    <a:pt x="0" y="38741"/>
                  </a:cubicBezTo>
                  <a:cubicBezTo>
                    <a:pt x="0" y="17319"/>
                    <a:pt x="17319" y="0"/>
                    <a:pt x="38741" y="0"/>
                  </a:cubicBezTo>
                  <a:cubicBezTo>
                    <a:pt x="60086" y="0"/>
                    <a:pt x="77482" y="17395"/>
                    <a:pt x="77482" y="3874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65" name="Google Shape;965;p45"/>
            <p:cNvSpPr/>
            <p:nvPr/>
          </p:nvSpPr>
          <p:spPr>
            <a:xfrm>
              <a:off x="5547610" y="1173732"/>
              <a:ext cx="55787" cy="55786"/>
            </a:xfrm>
            <a:custGeom>
              <a:avLst/>
              <a:gdLst/>
              <a:ahLst/>
              <a:cxnLst/>
              <a:rect l="l" t="t" r="r" b="b"/>
              <a:pathLst>
                <a:path w="77482" h="77481" extrusionOk="0">
                  <a:moveTo>
                    <a:pt x="77482" y="38741"/>
                  </a:moveTo>
                  <a:cubicBezTo>
                    <a:pt x="77482" y="60162"/>
                    <a:pt x="60163" y="77482"/>
                    <a:pt x="38742" y="77482"/>
                  </a:cubicBezTo>
                  <a:cubicBezTo>
                    <a:pt x="17320" y="77482"/>
                    <a:pt x="0" y="60162"/>
                    <a:pt x="0" y="38741"/>
                  </a:cubicBezTo>
                  <a:cubicBezTo>
                    <a:pt x="0" y="17320"/>
                    <a:pt x="17320" y="0"/>
                    <a:pt x="38742" y="0"/>
                  </a:cubicBezTo>
                  <a:cubicBezTo>
                    <a:pt x="60163" y="0"/>
                    <a:pt x="77482" y="17396"/>
                    <a:pt x="77482" y="38741"/>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66" name="Google Shape;966;p45"/>
            <p:cNvSpPr/>
            <p:nvPr/>
          </p:nvSpPr>
          <p:spPr>
            <a:xfrm>
              <a:off x="5646646" y="878047"/>
              <a:ext cx="55786" cy="55786"/>
            </a:xfrm>
            <a:custGeom>
              <a:avLst/>
              <a:gdLst/>
              <a:ahLst/>
              <a:cxnLst/>
              <a:rect l="l" t="t" r="r" b="b"/>
              <a:pathLst>
                <a:path w="77481" h="77481" extrusionOk="0">
                  <a:moveTo>
                    <a:pt x="77482" y="38741"/>
                  </a:moveTo>
                  <a:cubicBezTo>
                    <a:pt x="77482" y="60162"/>
                    <a:pt x="60162" y="77482"/>
                    <a:pt x="38741" y="77482"/>
                  </a:cubicBezTo>
                  <a:cubicBezTo>
                    <a:pt x="17319" y="77482"/>
                    <a:pt x="0" y="60162"/>
                    <a:pt x="0" y="38741"/>
                  </a:cubicBezTo>
                  <a:cubicBezTo>
                    <a:pt x="0" y="17319"/>
                    <a:pt x="17319" y="0"/>
                    <a:pt x="38741" y="0"/>
                  </a:cubicBezTo>
                  <a:cubicBezTo>
                    <a:pt x="60162" y="0"/>
                    <a:pt x="77482" y="17319"/>
                    <a:pt x="77482" y="38741"/>
                  </a:cubicBezTo>
                  <a:close/>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67" name="Google Shape;967;p45"/>
            <p:cNvSpPr/>
            <p:nvPr/>
          </p:nvSpPr>
          <p:spPr>
            <a:xfrm>
              <a:off x="6292621" y="803852"/>
              <a:ext cx="55786" cy="55786"/>
            </a:xfrm>
            <a:custGeom>
              <a:avLst/>
              <a:gdLst/>
              <a:ahLst/>
              <a:cxnLst/>
              <a:rect l="l" t="t" r="r" b="b"/>
              <a:pathLst>
                <a:path w="77481" h="77481" extrusionOk="0">
                  <a:moveTo>
                    <a:pt x="77482" y="38741"/>
                  </a:moveTo>
                  <a:cubicBezTo>
                    <a:pt x="77482" y="60162"/>
                    <a:pt x="60163" y="77482"/>
                    <a:pt x="38741" y="77482"/>
                  </a:cubicBezTo>
                  <a:cubicBezTo>
                    <a:pt x="17320" y="77482"/>
                    <a:pt x="0" y="60162"/>
                    <a:pt x="0" y="38741"/>
                  </a:cubicBezTo>
                  <a:cubicBezTo>
                    <a:pt x="0" y="17319"/>
                    <a:pt x="17320" y="0"/>
                    <a:pt x="38741" y="0"/>
                  </a:cubicBezTo>
                  <a:cubicBezTo>
                    <a:pt x="60163" y="0"/>
                    <a:pt x="77482" y="17319"/>
                    <a:pt x="77482" y="38741"/>
                  </a:cubicBezTo>
                  <a:close/>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6" name="Google Shape;394;p31">
            <a:extLst>
              <a:ext uri="{FF2B5EF4-FFF2-40B4-BE49-F238E27FC236}">
                <a16:creationId xmlns:a16="http://schemas.microsoft.com/office/drawing/2014/main" id="{4D7D7148-B287-8396-432F-7E72979347F5}"/>
              </a:ext>
            </a:extLst>
          </p:cNvPr>
          <p:cNvSpPr txBox="1">
            <a:spLocks/>
          </p:cNvSpPr>
          <p:nvPr/>
        </p:nvSpPr>
        <p:spPr>
          <a:xfrm>
            <a:off x="2058981" y="1222331"/>
            <a:ext cx="5026037" cy="269883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9600"/>
              <a:buFont typeface="Passion One"/>
              <a:buNone/>
              <a:defRPr sz="6000" b="0" i="0" u="none" strike="noStrike" cap="none">
                <a:solidFill>
                  <a:schemeClr val="dk1"/>
                </a:solidFill>
                <a:latin typeface="Passion One"/>
                <a:ea typeface="Passion One"/>
                <a:cs typeface="Passion One"/>
                <a:sym typeface="Passion One"/>
              </a:defRPr>
            </a:lvl1pPr>
            <a:lvl2pPr marR="0" lvl="1" algn="ctr" rtl="0">
              <a:lnSpc>
                <a:spcPct val="100000"/>
              </a:lnSpc>
              <a:spcBef>
                <a:spcPts val="0"/>
              </a:spcBef>
              <a:spcAft>
                <a:spcPts val="0"/>
              </a:spcAft>
              <a:buClr>
                <a:schemeClr val="dk1"/>
              </a:buClr>
              <a:buSzPts val="9600"/>
              <a:buFont typeface="Passion One"/>
              <a:buNone/>
              <a:defRPr sz="9600" b="0" i="0" u="none" strike="noStrike" cap="none">
                <a:solidFill>
                  <a:schemeClr val="dk1"/>
                </a:solidFill>
                <a:latin typeface="Passion One"/>
                <a:ea typeface="Passion One"/>
                <a:cs typeface="Passion One"/>
                <a:sym typeface="Passion One"/>
              </a:defRPr>
            </a:lvl2pPr>
            <a:lvl3pPr marR="0" lvl="2" algn="ctr" rtl="0">
              <a:lnSpc>
                <a:spcPct val="100000"/>
              </a:lnSpc>
              <a:spcBef>
                <a:spcPts val="0"/>
              </a:spcBef>
              <a:spcAft>
                <a:spcPts val="0"/>
              </a:spcAft>
              <a:buClr>
                <a:schemeClr val="dk1"/>
              </a:buClr>
              <a:buSzPts val="9600"/>
              <a:buFont typeface="Passion One"/>
              <a:buNone/>
              <a:defRPr sz="9600" b="0" i="0" u="none" strike="noStrike" cap="none">
                <a:solidFill>
                  <a:schemeClr val="dk1"/>
                </a:solidFill>
                <a:latin typeface="Passion One"/>
                <a:ea typeface="Passion One"/>
                <a:cs typeface="Passion One"/>
                <a:sym typeface="Passion One"/>
              </a:defRPr>
            </a:lvl3pPr>
            <a:lvl4pPr marR="0" lvl="3" algn="ctr" rtl="0">
              <a:lnSpc>
                <a:spcPct val="100000"/>
              </a:lnSpc>
              <a:spcBef>
                <a:spcPts val="0"/>
              </a:spcBef>
              <a:spcAft>
                <a:spcPts val="0"/>
              </a:spcAft>
              <a:buClr>
                <a:schemeClr val="dk1"/>
              </a:buClr>
              <a:buSzPts val="9600"/>
              <a:buFont typeface="Passion One"/>
              <a:buNone/>
              <a:defRPr sz="9600" b="0" i="0" u="none" strike="noStrike" cap="none">
                <a:solidFill>
                  <a:schemeClr val="dk1"/>
                </a:solidFill>
                <a:latin typeface="Passion One"/>
                <a:ea typeface="Passion One"/>
                <a:cs typeface="Passion One"/>
                <a:sym typeface="Passion One"/>
              </a:defRPr>
            </a:lvl4pPr>
            <a:lvl5pPr marR="0" lvl="4" algn="ctr" rtl="0">
              <a:lnSpc>
                <a:spcPct val="100000"/>
              </a:lnSpc>
              <a:spcBef>
                <a:spcPts val="0"/>
              </a:spcBef>
              <a:spcAft>
                <a:spcPts val="0"/>
              </a:spcAft>
              <a:buClr>
                <a:schemeClr val="dk1"/>
              </a:buClr>
              <a:buSzPts val="9600"/>
              <a:buFont typeface="Passion One"/>
              <a:buNone/>
              <a:defRPr sz="9600" b="0" i="0" u="none" strike="noStrike" cap="none">
                <a:solidFill>
                  <a:schemeClr val="dk1"/>
                </a:solidFill>
                <a:latin typeface="Passion One"/>
                <a:ea typeface="Passion One"/>
                <a:cs typeface="Passion One"/>
                <a:sym typeface="Passion One"/>
              </a:defRPr>
            </a:lvl5pPr>
            <a:lvl6pPr marR="0" lvl="5" algn="ctr" rtl="0">
              <a:lnSpc>
                <a:spcPct val="100000"/>
              </a:lnSpc>
              <a:spcBef>
                <a:spcPts val="0"/>
              </a:spcBef>
              <a:spcAft>
                <a:spcPts val="0"/>
              </a:spcAft>
              <a:buClr>
                <a:schemeClr val="dk1"/>
              </a:buClr>
              <a:buSzPts val="9600"/>
              <a:buFont typeface="Passion One"/>
              <a:buNone/>
              <a:defRPr sz="9600" b="0" i="0" u="none" strike="noStrike" cap="none">
                <a:solidFill>
                  <a:schemeClr val="dk1"/>
                </a:solidFill>
                <a:latin typeface="Passion One"/>
                <a:ea typeface="Passion One"/>
                <a:cs typeface="Passion One"/>
                <a:sym typeface="Passion One"/>
              </a:defRPr>
            </a:lvl6pPr>
            <a:lvl7pPr marR="0" lvl="6" algn="ctr" rtl="0">
              <a:lnSpc>
                <a:spcPct val="100000"/>
              </a:lnSpc>
              <a:spcBef>
                <a:spcPts val="0"/>
              </a:spcBef>
              <a:spcAft>
                <a:spcPts val="0"/>
              </a:spcAft>
              <a:buClr>
                <a:schemeClr val="dk1"/>
              </a:buClr>
              <a:buSzPts val="9600"/>
              <a:buFont typeface="Passion One"/>
              <a:buNone/>
              <a:defRPr sz="9600" b="0" i="0" u="none" strike="noStrike" cap="none">
                <a:solidFill>
                  <a:schemeClr val="dk1"/>
                </a:solidFill>
                <a:latin typeface="Passion One"/>
                <a:ea typeface="Passion One"/>
                <a:cs typeface="Passion One"/>
                <a:sym typeface="Passion One"/>
              </a:defRPr>
            </a:lvl7pPr>
            <a:lvl8pPr marR="0" lvl="7" algn="ctr" rtl="0">
              <a:lnSpc>
                <a:spcPct val="100000"/>
              </a:lnSpc>
              <a:spcBef>
                <a:spcPts val="0"/>
              </a:spcBef>
              <a:spcAft>
                <a:spcPts val="0"/>
              </a:spcAft>
              <a:buClr>
                <a:schemeClr val="dk1"/>
              </a:buClr>
              <a:buSzPts val="9600"/>
              <a:buFont typeface="Passion One"/>
              <a:buNone/>
              <a:defRPr sz="9600" b="0" i="0" u="none" strike="noStrike" cap="none">
                <a:solidFill>
                  <a:schemeClr val="dk1"/>
                </a:solidFill>
                <a:latin typeface="Passion One"/>
                <a:ea typeface="Passion One"/>
                <a:cs typeface="Passion One"/>
                <a:sym typeface="Passion One"/>
              </a:defRPr>
            </a:lvl8pPr>
            <a:lvl9pPr marR="0" lvl="8" algn="ctr" rtl="0">
              <a:lnSpc>
                <a:spcPct val="100000"/>
              </a:lnSpc>
              <a:spcBef>
                <a:spcPts val="0"/>
              </a:spcBef>
              <a:spcAft>
                <a:spcPts val="0"/>
              </a:spcAft>
              <a:buClr>
                <a:schemeClr val="dk1"/>
              </a:buClr>
              <a:buSzPts val="9600"/>
              <a:buFont typeface="Passion One"/>
              <a:buNone/>
              <a:defRPr sz="9600" b="0" i="0" u="none" strike="noStrike" cap="none">
                <a:solidFill>
                  <a:schemeClr val="dk1"/>
                </a:solidFill>
                <a:latin typeface="Passion One"/>
                <a:ea typeface="Passion One"/>
                <a:cs typeface="Passion One"/>
                <a:sym typeface="Passion One"/>
              </a:defRPr>
            </a:lvl9pPr>
          </a:lstStyle>
          <a:p>
            <a:pPr algn="ctr">
              <a:lnSpc>
                <a:spcPct val="150000"/>
              </a:lnSpc>
            </a:pPr>
            <a:r>
              <a:rPr lang="en-US" sz="4000" b="1" dirty="0">
                <a:solidFill>
                  <a:schemeClr val="accent4">
                    <a:lumMod val="50000"/>
                  </a:schemeClr>
                </a:solidFill>
                <a:latin typeface="Arial" panose="020B0604020202020204" pitchFamily="34" charset="0"/>
                <a:cs typeface="Arial" panose="020B0604020202020204" pitchFamily="34" charset="0"/>
              </a:rPr>
              <a:t>CẢM ƠN CÁC EM ĐÃ LẮNG NGHE, HẸN GẶP LẠI</a:t>
            </a:r>
          </a:p>
        </p:txBody>
      </p:sp>
    </p:spTree>
  </p:cSld>
  <p:clrMapOvr>
    <a:masterClrMapping/>
  </p:clrMapOvr>
  <p:transition spd="med">
    <p:comb/>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B94C1BA-B620-0B93-08E9-215432F8B365}"/>
              </a:ext>
            </a:extLst>
          </p:cNvPr>
          <p:cNvSpPr/>
          <p:nvPr/>
        </p:nvSpPr>
        <p:spPr>
          <a:xfrm>
            <a:off x="487876" y="215609"/>
            <a:ext cx="3107410" cy="646074"/>
          </a:xfrm>
          <a:prstGeom prst="rect">
            <a:avLst/>
          </a:prstGeom>
          <a:solidFill>
            <a:schemeClr val="accent3">
              <a:lumMod val="20000"/>
              <a:lumOff val="8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200" b="1" dirty="0">
                <a:solidFill>
                  <a:schemeClr val="accent3">
                    <a:lumMod val="50000"/>
                  </a:schemeClr>
                </a:solidFill>
                <a:latin typeface="Arial" panose="020B0604020202020204" pitchFamily="34" charset="0"/>
                <a:cs typeface="Arial" panose="020B0604020202020204" pitchFamily="34" charset="0"/>
              </a:rPr>
              <a:t>Ví dụ 1 (SGK/tr.11)</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802E2F1C-5BC9-9710-A0F4-58B39C0D2591}"/>
                  </a:ext>
                </a:extLst>
              </p:cNvPr>
              <p:cNvSpPr txBox="1"/>
              <p:nvPr/>
            </p:nvSpPr>
            <p:spPr>
              <a:xfrm flipH="1">
                <a:off x="424263" y="911784"/>
                <a:ext cx="8295468" cy="1084784"/>
              </a:xfrm>
              <a:prstGeom prst="rect">
                <a:avLst/>
              </a:prstGeom>
              <a:noFill/>
            </p:spPr>
            <p:txBody>
              <a:bodyPr wrap="square" rtlCol="0">
                <a:spAutoFit/>
              </a:bodyPr>
              <a:lstStyle/>
              <a:p>
                <a:pPr algn="just">
                  <a:lnSpc>
                    <a:spcPct val="150000"/>
                  </a:lnSpc>
                </a:pPr>
                <a:r>
                  <a:rPr lang="en-VN" sz="2200" dirty="0"/>
                  <a:t>Hãy xác định các hệ số a, b, c của mỗi phương trình bậc hai sau:</a:t>
                </a:r>
              </a:p>
              <a:p>
                <a:pPr algn="just">
                  <a:lnSpc>
                    <a:spcPct val="150000"/>
                  </a:lnSpc>
                </a:pPr>
                <a:r>
                  <a:rPr lang="en-VN" sz="2200" dirty="0"/>
                  <a:t>a) x</a:t>
                </a:r>
                <a:r>
                  <a:rPr lang="en-VN" sz="2200" baseline="30000" dirty="0"/>
                  <a:t>2</a:t>
                </a:r>
                <a:r>
                  <a:rPr lang="en-VN" sz="2200" dirty="0"/>
                  <a:t> + 2x – 24 = 0; 	      b) 3y</a:t>
                </a:r>
                <a:r>
                  <a:rPr lang="en-VN" sz="2200" baseline="30000" dirty="0"/>
                  <a:t>2</a:t>
                </a:r>
                <a:r>
                  <a:rPr lang="en-VN" sz="2200" dirty="0"/>
                  <a:t> - </a:t>
                </a:r>
                <a14:m>
                  <m:oMath xmlns:m="http://schemas.openxmlformats.org/officeDocument/2006/math">
                    <m:r>
                      <a:rPr lang="en-US" sz="2200" b="0" i="0" smtClean="0">
                        <a:latin typeface="Cambria Math" panose="02040503050406030204" pitchFamily="18" charset="0"/>
                      </a:rPr>
                      <m:t>2</m:t>
                    </m:r>
                    <m:rad>
                      <m:radPr>
                        <m:degHide m:val="on"/>
                        <m:ctrlPr>
                          <a:rPr lang="en-VN" sz="2200" i="1" smtClean="0">
                            <a:latin typeface="Cambria Math" panose="02040503050406030204" pitchFamily="18" charset="0"/>
                          </a:rPr>
                        </m:ctrlPr>
                      </m:radPr>
                      <m:deg/>
                      <m:e>
                        <m:r>
                          <a:rPr lang="en-US" sz="2200" b="0" i="1" smtClean="0">
                            <a:latin typeface="Cambria Math" panose="02040503050406030204" pitchFamily="18" charset="0"/>
                          </a:rPr>
                          <m:t>5</m:t>
                        </m:r>
                      </m:e>
                    </m:rad>
                  </m:oMath>
                </a14:m>
                <a:r>
                  <a:rPr lang="en-VN" sz="2200" dirty="0"/>
                  <a:t>y = 0;	          c) -5t</a:t>
                </a:r>
                <a:r>
                  <a:rPr lang="en-VN" sz="2200" baseline="30000" dirty="0"/>
                  <a:t>2</a:t>
                </a:r>
                <a:r>
                  <a:rPr lang="en-VN" sz="2200" dirty="0"/>
                  <a:t> + 7 = 0  </a:t>
                </a:r>
              </a:p>
            </p:txBody>
          </p:sp>
        </mc:Choice>
        <mc:Fallback xmlns="">
          <p:sp>
            <p:nvSpPr>
              <p:cNvPr id="3" name="TextBox 2">
                <a:extLst>
                  <a:ext uri="{FF2B5EF4-FFF2-40B4-BE49-F238E27FC236}">
                    <a16:creationId xmlns:a16="http://schemas.microsoft.com/office/drawing/2014/main" id="{802E2F1C-5BC9-9710-A0F4-58B39C0D2591}"/>
                  </a:ext>
                </a:extLst>
              </p:cNvPr>
              <p:cNvSpPr txBox="1">
                <a:spLocks noRot="1" noChangeAspect="1" noMove="1" noResize="1" noEditPoints="1" noAdjustHandles="1" noChangeArrowheads="1" noChangeShapeType="1" noTextEdit="1"/>
              </p:cNvSpPr>
              <p:nvPr/>
            </p:nvSpPr>
            <p:spPr>
              <a:xfrm flipH="1">
                <a:off x="424263" y="911784"/>
                <a:ext cx="8295468" cy="1084784"/>
              </a:xfrm>
              <a:prstGeom prst="rect">
                <a:avLst/>
              </a:prstGeom>
              <a:blipFill>
                <a:blip r:embed="rId2"/>
                <a:stretch>
                  <a:fillRect l="-956" r="-735" b="-10674"/>
                </a:stretch>
              </a:blipFill>
            </p:spPr>
            <p:txBody>
              <a:bodyPr/>
              <a:lstStyle/>
              <a:p>
                <a:r>
                  <a:rPr lang="en-US">
                    <a:noFill/>
                  </a:rPr>
                  <a:t> </a:t>
                </a:r>
              </a:p>
            </p:txBody>
          </p:sp>
        </mc:Fallback>
      </mc:AlternateContent>
      <p:sp>
        <p:nvSpPr>
          <p:cNvPr id="4" name="Rectangle 3">
            <a:extLst>
              <a:ext uri="{FF2B5EF4-FFF2-40B4-BE49-F238E27FC236}">
                <a16:creationId xmlns:a16="http://schemas.microsoft.com/office/drawing/2014/main" id="{E1A64B4F-AD29-6589-D871-9E4B6025C2F3}"/>
              </a:ext>
            </a:extLst>
          </p:cNvPr>
          <p:cNvSpPr/>
          <p:nvPr/>
        </p:nvSpPr>
        <p:spPr>
          <a:xfrm>
            <a:off x="3851326" y="2276069"/>
            <a:ext cx="1441342" cy="443529"/>
          </a:xfrm>
          <a:prstGeom prst="rect">
            <a:avLst/>
          </a:prstGeom>
          <a:solidFill>
            <a:schemeClr val="accent6"/>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200" b="1" dirty="0">
                <a:solidFill>
                  <a:srgbClr val="FF0000"/>
                </a:solidFill>
                <a:latin typeface="Arial" panose="020B0604020202020204" pitchFamily="34" charset="0"/>
                <a:cs typeface="Arial" panose="020B0604020202020204" pitchFamily="34" charset="0"/>
              </a:rPr>
              <a:t>Giải</a:t>
            </a:r>
          </a:p>
        </p:txBody>
      </p:sp>
      <p:sp>
        <p:nvSpPr>
          <p:cNvPr id="6" name="TextBox 5">
            <a:extLst>
              <a:ext uri="{FF2B5EF4-FFF2-40B4-BE49-F238E27FC236}">
                <a16:creationId xmlns:a16="http://schemas.microsoft.com/office/drawing/2014/main" id="{417DACE1-0CA2-F6CF-343E-4A1F564AE7B8}"/>
              </a:ext>
            </a:extLst>
          </p:cNvPr>
          <p:cNvSpPr txBox="1"/>
          <p:nvPr/>
        </p:nvSpPr>
        <p:spPr>
          <a:xfrm>
            <a:off x="359087" y="2973979"/>
            <a:ext cx="8425821" cy="430887"/>
          </a:xfrm>
          <a:prstGeom prst="rect">
            <a:avLst/>
          </a:prstGeom>
          <a:noFill/>
        </p:spPr>
        <p:txBody>
          <a:bodyPr wrap="square">
            <a:spAutoFit/>
          </a:bodyPr>
          <a:lstStyle/>
          <a:p>
            <a:r>
              <a:rPr lang="en-VN" sz="2200" dirty="0">
                <a:solidFill>
                  <a:srgbClr val="FF0000"/>
                </a:solidFill>
              </a:rPr>
              <a:t>a) </a:t>
            </a:r>
            <a:r>
              <a:rPr lang="en-VN" sz="2200" dirty="0"/>
              <a:t>Phương trình x</a:t>
            </a:r>
            <a:r>
              <a:rPr lang="en-VN" sz="2200" baseline="30000" dirty="0"/>
              <a:t>2</a:t>
            </a:r>
            <a:r>
              <a:rPr lang="en-VN" sz="2200" dirty="0"/>
              <a:t> + 2x – 24 = 0 có các hệ số a = 1; b = 2; c = -24 </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9E81A9C5-42DA-C56F-DDD8-A5E3C6D2A709}"/>
                  </a:ext>
                </a:extLst>
              </p:cNvPr>
              <p:cNvSpPr txBox="1"/>
              <p:nvPr/>
            </p:nvSpPr>
            <p:spPr>
              <a:xfrm>
                <a:off x="359087" y="3675149"/>
                <a:ext cx="8425821" cy="466281"/>
              </a:xfrm>
              <a:prstGeom prst="rect">
                <a:avLst/>
              </a:prstGeom>
              <a:noFill/>
            </p:spPr>
            <p:txBody>
              <a:bodyPr wrap="square">
                <a:spAutoFit/>
              </a:bodyPr>
              <a:lstStyle/>
              <a:p>
                <a:r>
                  <a:rPr lang="en-VN" sz="2200" dirty="0">
                    <a:solidFill>
                      <a:srgbClr val="FF0000"/>
                    </a:solidFill>
                  </a:rPr>
                  <a:t>b) </a:t>
                </a:r>
                <a:r>
                  <a:rPr lang="en-VN" sz="2200" dirty="0"/>
                  <a:t>Phương trình 3y</a:t>
                </a:r>
                <a:r>
                  <a:rPr lang="en-VN" sz="2200" baseline="30000" dirty="0"/>
                  <a:t>2</a:t>
                </a:r>
                <a:r>
                  <a:rPr lang="en-VN" sz="2200" dirty="0"/>
                  <a:t> - </a:t>
                </a:r>
                <a14:m>
                  <m:oMath xmlns:m="http://schemas.openxmlformats.org/officeDocument/2006/math">
                    <m:r>
                      <a:rPr lang="en-US" sz="2200" b="0" i="0" smtClean="0">
                        <a:latin typeface="Cambria Math" panose="02040503050406030204" pitchFamily="18" charset="0"/>
                      </a:rPr>
                      <m:t>2</m:t>
                    </m:r>
                    <m:rad>
                      <m:radPr>
                        <m:degHide m:val="on"/>
                        <m:ctrlPr>
                          <a:rPr lang="en-VN" sz="2200" i="1" smtClean="0">
                            <a:latin typeface="Cambria Math" panose="02040503050406030204" pitchFamily="18" charset="0"/>
                          </a:rPr>
                        </m:ctrlPr>
                      </m:radPr>
                      <m:deg/>
                      <m:e>
                        <m:r>
                          <a:rPr lang="en-US" sz="2200" b="0" i="1" smtClean="0">
                            <a:latin typeface="Cambria Math" panose="02040503050406030204" pitchFamily="18" charset="0"/>
                          </a:rPr>
                          <m:t>5</m:t>
                        </m:r>
                      </m:e>
                    </m:rad>
                  </m:oMath>
                </a14:m>
                <a:r>
                  <a:rPr lang="en-VN" sz="2200" dirty="0"/>
                  <a:t>y = 0 có các hệ số a = 3; b = </a:t>
                </a:r>
                <a14:m>
                  <m:oMath xmlns:m="http://schemas.openxmlformats.org/officeDocument/2006/math">
                    <m:r>
                      <a:rPr lang="en-US" sz="2200">
                        <a:latin typeface="Cambria Math" panose="02040503050406030204" pitchFamily="18" charset="0"/>
                      </a:rPr>
                      <m:t>2</m:t>
                    </m:r>
                    <m:rad>
                      <m:radPr>
                        <m:degHide m:val="on"/>
                        <m:ctrlPr>
                          <a:rPr lang="en-VN" sz="2200" i="1">
                            <a:latin typeface="Cambria Math" panose="02040503050406030204" pitchFamily="18" charset="0"/>
                          </a:rPr>
                        </m:ctrlPr>
                      </m:radPr>
                      <m:deg/>
                      <m:e>
                        <m:r>
                          <a:rPr lang="en-US" sz="2200" i="1">
                            <a:latin typeface="Cambria Math" panose="02040503050406030204" pitchFamily="18" charset="0"/>
                          </a:rPr>
                          <m:t>5</m:t>
                        </m:r>
                      </m:e>
                    </m:rad>
                  </m:oMath>
                </a14:m>
                <a:r>
                  <a:rPr lang="en-VN" sz="2200" dirty="0"/>
                  <a:t>; c = 0</a:t>
                </a:r>
              </a:p>
            </p:txBody>
          </p:sp>
        </mc:Choice>
        <mc:Fallback xmlns="">
          <p:sp>
            <p:nvSpPr>
              <p:cNvPr id="7" name="TextBox 6">
                <a:extLst>
                  <a:ext uri="{FF2B5EF4-FFF2-40B4-BE49-F238E27FC236}">
                    <a16:creationId xmlns:a16="http://schemas.microsoft.com/office/drawing/2014/main" id="{9E81A9C5-42DA-C56F-DDD8-A5E3C6D2A709}"/>
                  </a:ext>
                </a:extLst>
              </p:cNvPr>
              <p:cNvSpPr txBox="1">
                <a:spLocks noRot="1" noChangeAspect="1" noMove="1" noResize="1" noEditPoints="1" noAdjustHandles="1" noChangeArrowheads="1" noChangeShapeType="1" noTextEdit="1"/>
              </p:cNvSpPr>
              <p:nvPr/>
            </p:nvSpPr>
            <p:spPr>
              <a:xfrm>
                <a:off x="359087" y="3675149"/>
                <a:ext cx="8425821" cy="466281"/>
              </a:xfrm>
              <a:prstGeom prst="rect">
                <a:avLst/>
              </a:prstGeom>
              <a:blipFill>
                <a:blip r:embed="rId3"/>
                <a:stretch>
                  <a:fillRect l="-941" t="-1316" b="-26316"/>
                </a:stretch>
              </a:blipFill>
            </p:spPr>
            <p:txBody>
              <a:bodyPr/>
              <a:lstStyle/>
              <a:p>
                <a:r>
                  <a:rPr lang="en-US">
                    <a:noFill/>
                  </a:rPr>
                  <a:t> </a:t>
                </a:r>
              </a:p>
            </p:txBody>
          </p:sp>
        </mc:Fallback>
      </mc:AlternateContent>
      <p:sp>
        <p:nvSpPr>
          <p:cNvPr id="8" name="TextBox 7">
            <a:extLst>
              <a:ext uri="{FF2B5EF4-FFF2-40B4-BE49-F238E27FC236}">
                <a16:creationId xmlns:a16="http://schemas.microsoft.com/office/drawing/2014/main" id="{1B523D75-F773-86C2-735E-8E80F300F1B6}"/>
              </a:ext>
            </a:extLst>
          </p:cNvPr>
          <p:cNvSpPr txBox="1"/>
          <p:nvPr/>
        </p:nvSpPr>
        <p:spPr>
          <a:xfrm>
            <a:off x="359087" y="4428665"/>
            <a:ext cx="8425821" cy="430887"/>
          </a:xfrm>
          <a:prstGeom prst="rect">
            <a:avLst/>
          </a:prstGeom>
          <a:noFill/>
        </p:spPr>
        <p:txBody>
          <a:bodyPr wrap="square">
            <a:spAutoFit/>
          </a:bodyPr>
          <a:lstStyle/>
          <a:p>
            <a:r>
              <a:rPr lang="en-VN" sz="2200" dirty="0">
                <a:solidFill>
                  <a:srgbClr val="FF0000"/>
                </a:solidFill>
              </a:rPr>
              <a:t>c) </a:t>
            </a:r>
            <a:r>
              <a:rPr lang="en-VN" sz="2200" dirty="0"/>
              <a:t>Phương trình -5t</a:t>
            </a:r>
            <a:r>
              <a:rPr lang="en-VN" sz="2200" baseline="30000" dirty="0"/>
              <a:t>2</a:t>
            </a:r>
            <a:r>
              <a:rPr lang="en-VN" sz="2200" dirty="0"/>
              <a:t> + 7 = 0 có các hệ số a = -5; b = 0; c = 7</a:t>
            </a:r>
          </a:p>
        </p:txBody>
      </p:sp>
      <p:sp>
        <p:nvSpPr>
          <p:cNvPr id="5" name="Rectangle 4"/>
          <p:cNvSpPr/>
          <p:nvPr/>
        </p:nvSpPr>
        <p:spPr>
          <a:xfrm>
            <a:off x="1781092" y="4794638"/>
            <a:ext cx="516835" cy="309107"/>
          </a:xfrm>
          <a:prstGeom prst="rect">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8755730" y="3062707"/>
            <a:ext cx="258418" cy="294454"/>
          </a:xfrm>
          <a:prstGeom prst="rect">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65845" y="2601520"/>
            <a:ext cx="516835" cy="309107"/>
          </a:xfrm>
          <a:prstGeom prst="rect">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1235763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left)">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wipe(left)">
                                      <p:cBhvr>
                                        <p:cTn id="3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animBg="1"/>
      <p:bldP spid="6" grpId="0"/>
      <p:bldP spid="7"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6D462E8-7507-3C6D-106B-9C615B5A92E7}"/>
              </a:ext>
            </a:extLst>
          </p:cNvPr>
          <p:cNvSpPr/>
          <p:nvPr/>
        </p:nvSpPr>
        <p:spPr>
          <a:xfrm>
            <a:off x="574487" y="345825"/>
            <a:ext cx="3543577" cy="728418"/>
          </a:xfrm>
          <a:prstGeom prst="rect">
            <a:avLst/>
          </a:prstGeom>
          <a:solidFill>
            <a:schemeClr val="accent3">
              <a:lumMod val="20000"/>
              <a:lumOff val="8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200" b="1" dirty="0">
                <a:solidFill>
                  <a:schemeClr val="accent3">
                    <a:lumMod val="50000"/>
                  </a:schemeClr>
                </a:solidFill>
                <a:latin typeface="Arial" panose="020B0604020202020204" pitchFamily="34" charset="0"/>
                <a:cs typeface="Arial" panose="020B0604020202020204" pitchFamily="34" charset="0"/>
              </a:rPr>
              <a:t>Thực hành 1 (SGK/tr.11)</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D2BFED24-7D04-F28C-3A0E-2B567C56A28D}"/>
                  </a:ext>
                </a:extLst>
              </p:cNvPr>
              <p:cNvSpPr txBox="1"/>
              <p:nvPr/>
            </p:nvSpPr>
            <p:spPr>
              <a:xfrm>
                <a:off x="439317" y="1211432"/>
                <a:ext cx="8306012" cy="3421321"/>
              </a:xfrm>
              <a:prstGeom prst="rect">
                <a:avLst/>
              </a:prstGeom>
              <a:noFill/>
            </p:spPr>
            <p:txBody>
              <a:bodyPr wrap="square" rtlCol="0">
                <a:spAutoFit/>
              </a:bodyPr>
              <a:lstStyle/>
              <a:p>
                <a:pPr algn="just">
                  <a:lnSpc>
                    <a:spcPct val="165000"/>
                  </a:lnSpc>
                </a:pPr>
                <a:r>
                  <a:rPr lang="en-VN" sz="2200" dirty="0"/>
                  <a:t>Trong các phương trình sau, phương trình nào là phương trình bậc hai một ẩn? Chỉ rõ các hệ số a, b, c của mỗi phương trình bậc hai một ẩn đó.</a:t>
                </a:r>
              </a:p>
              <a:p>
                <a:pPr algn="just">
                  <a:lnSpc>
                    <a:spcPct val="165000"/>
                  </a:lnSpc>
                </a:pPr>
                <a:r>
                  <a:rPr lang="en-VN" sz="2200" dirty="0"/>
                  <a:t>a) -7x</a:t>
                </a:r>
                <a:r>
                  <a:rPr lang="en-VN" sz="2200" baseline="30000" dirty="0"/>
                  <a:t>2</a:t>
                </a:r>
                <a:r>
                  <a:rPr lang="en-VN" sz="2200" dirty="0"/>
                  <a:t> = 0;		    b) -12x</a:t>
                </a:r>
                <a:r>
                  <a:rPr lang="en-VN" sz="2200" baseline="30000" dirty="0"/>
                  <a:t>2</a:t>
                </a:r>
                <a:r>
                  <a:rPr lang="en-VN" sz="2200" dirty="0"/>
                  <a:t> + 7x - </a:t>
                </a:r>
                <a14:m>
                  <m:oMath xmlns:m="http://schemas.openxmlformats.org/officeDocument/2006/math">
                    <m:rad>
                      <m:radPr>
                        <m:degHide m:val="on"/>
                        <m:ctrlPr>
                          <a:rPr lang="en-VN" sz="2200" i="1" smtClean="0">
                            <a:latin typeface="Cambria Math" panose="02040503050406030204" pitchFamily="18" charset="0"/>
                          </a:rPr>
                        </m:ctrlPr>
                      </m:radPr>
                      <m:deg/>
                      <m:e>
                        <m:r>
                          <a:rPr lang="en-US" sz="2200" b="0" i="1" smtClean="0">
                            <a:latin typeface="Cambria Math" panose="02040503050406030204" pitchFamily="18" charset="0"/>
                          </a:rPr>
                          <m:t>3</m:t>
                        </m:r>
                      </m:e>
                    </m:rad>
                  </m:oMath>
                </a14:m>
                <a:r>
                  <a:rPr lang="en-VN" sz="2200" dirty="0"/>
                  <a:t> = 0;</a:t>
                </a:r>
              </a:p>
              <a:p>
                <a:pPr algn="just">
                  <a:lnSpc>
                    <a:spcPct val="165000"/>
                  </a:lnSpc>
                </a:pPr>
                <a:r>
                  <a:rPr lang="en-VN" sz="2200" dirty="0"/>
                  <a:t>c) x</a:t>
                </a:r>
                <a:r>
                  <a:rPr lang="en-VN" sz="2200" baseline="30000" dirty="0"/>
                  <a:t>3</a:t>
                </a:r>
                <a:r>
                  <a:rPr lang="en-VN" sz="2200" dirty="0"/>
                  <a:t> + 5x – 6 = 0;	    d) x</a:t>
                </a:r>
                <a:r>
                  <a:rPr lang="en-VN" sz="2200" baseline="30000" dirty="0"/>
                  <a:t>2</a:t>
                </a:r>
                <a:r>
                  <a:rPr lang="en-VN" sz="2200" dirty="0"/>
                  <a:t> – (m + 2)x + 7 = </a:t>
                </a:r>
                <a:r>
                  <a:rPr lang="en-VN" sz="2200"/>
                  <a:t>0 </a:t>
                </a:r>
                <a:endParaRPr lang="en-US" sz="2200"/>
              </a:p>
              <a:p>
                <a:pPr algn="just">
                  <a:lnSpc>
                    <a:spcPct val="165000"/>
                  </a:lnSpc>
                </a:pPr>
                <a:r>
                  <a:rPr lang="en-US" sz="2200"/>
                  <a:t>			        </a:t>
                </a:r>
                <a:r>
                  <a:rPr lang="en-VN" sz="2200"/>
                  <a:t>(</a:t>
                </a:r>
                <a:r>
                  <a:rPr lang="en-VN" sz="2200" dirty="0"/>
                  <a:t>m là số đã cho).</a:t>
                </a:r>
              </a:p>
            </p:txBody>
          </p:sp>
        </mc:Choice>
        <mc:Fallback xmlns="">
          <p:sp>
            <p:nvSpPr>
              <p:cNvPr id="3" name="TextBox 2">
                <a:extLst>
                  <a:ext uri="{FF2B5EF4-FFF2-40B4-BE49-F238E27FC236}">
                    <a16:creationId xmlns:a16="http://schemas.microsoft.com/office/drawing/2014/main" id="{D2BFED24-7D04-F28C-3A0E-2B567C56A28D}"/>
                  </a:ext>
                </a:extLst>
              </p:cNvPr>
              <p:cNvSpPr txBox="1">
                <a:spLocks noRot="1" noChangeAspect="1" noMove="1" noResize="1" noEditPoints="1" noAdjustHandles="1" noChangeArrowheads="1" noChangeShapeType="1" noTextEdit="1"/>
              </p:cNvSpPr>
              <p:nvPr/>
            </p:nvSpPr>
            <p:spPr>
              <a:xfrm>
                <a:off x="439317" y="1211432"/>
                <a:ext cx="8306012" cy="3421321"/>
              </a:xfrm>
              <a:prstGeom prst="rect">
                <a:avLst/>
              </a:prstGeom>
              <a:blipFill>
                <a:blip r:embed="rId2"/>
                <a:stretch>
                  <a:fillRect l="-954" r="-880" b="-2674"/>
                </a:stretch>
              </a:blipFill>
            </p:spPr>
            <p:txBody>
              <a:bodyPr/>
              <a:lstStyle/>
              <a:p>
                <a:r>
                  <a:rPr lang="en-US">
                    <a:noFill/>
                  </a:rPr>
                  <a:t> </a:t>
                </a:r>
              </a:p>
            </p:txBody>
          </p:sp>
        </mc:Fallback>
      </mc:AlternateContent>
    </p:spTree>
    <p:extLst>
      <p:ext uri="{BB962C8B-B14F-4D97-AF65-F5344CB8AC3E}">
        <p14:creationId xmlns:p14="http://schemas.microsoft.com/office/powerpoint/2010/main" val="1796405822"/>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theme/theme1.xml><?xml version="1.0" encoding="utf-8"?>
<a:theme xmlns:a="http://schemas.openxmlformats.org/drawingml/2006/main" name="Data Analysis and Statistics - 4th grade by Slidesgo">
  <a:themeElements>
    <a:clrScheme name="Simple Light">
      <a:dk1>
        <a:srgbClr val="17175A"/>
      </a:dk1>
      <a:lt1>
        <a:srgbClr val="FFFFFF"/>
      </a:lt1>
      <a:dk2>
        <a:srgbClr val="F6F2CC"/>
      </a:dk2>
      <a:lt2>
        <a:srgbClr val="FCBD0E"/>
      </a:lt2>
      <a:accent1>
        <a:srgbClr val="FA9D02"/>
      </a:accent1>
      <a:accent2>
        <a:srgbClr val="FC81FD"/>
      </a:accent2>
      <a:accent3>
        <a:srgbClr val="7CE1CF"/>
      </a:accent3>
      <a:accent4>
        <a:srgbClr val="6E6FFF"/>
      </a:accent4>
      <a:accent5>
        <a:srgbClr val="FFFFFF"/>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1366</TotalTime>
  <Words>2893</Words>
  <Application>Microsoft Office PowerPoint</Application>
  <PresentationFormat>On-screen Show (16:9)</PresentationFormat>
  <Paragraphs>443</Paragraphs>
  <Slides>78</Slides>
  <Notes>18</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78</vt:i4>
      </vt:variant>
    </vt:vector>
  </HeadingPairs>
  <TitlesOfParts>
    <vt:vector size="87" baseType="lpstr">
      <vt:lpstr>Passion One</vt:lpstr>
      <vt:lpstr>Calibri</vt:lpstr>
      <vt:lpstr>Darker Grotesque SemiBold</vt:lpstr>
      <vt:lpstr>Cambria Math</vt:lpstr>
      <vt:lpstr>Arial</vt:lpstr>
      <vt:lpstr>Bebas Neue</vt:lpstr>
      <vt:lpstr>Inter</vt:lpstr>
      <vt:lpstr>Times New Roman</vt:lpstr>
      <vt:lpstr>Data Analysis and Statistics - 4th grade by Slidesgo</vt:lpstr>
      <vt:lpstr>PowerPoint Presentation</vt:lpstr>
      <vt:lpstr>PowerPoint Presentation</vt:lpstr>
      <vt:lpstr>PowerPoint Presentation</vt:lpstr>
      <vt:lpstr>Phương trình bậc hai một ẩn</vt:lpstr>
      <vt:lpstr>PowerPoint Presentation</vt:lpstr>
      <vt:lpstr>PowerPoint Presentation</vt:lpstr>
      <vt:lpstr>PowerPoint Presentation</vt:lpstr>
      <vt:lpstr>PowerPoint Presentation</vt:lpstr>
      <vt:lpstr>PowerPoint Presentation</vt:lpstr>
      <vt:lpstr>PowerPoint Presentation</vt:lpstr>
      <vt:lpstr>Giải phương trình bậc hai một ẩn dạng đặc biệt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Công thức nghiệm của phương trình bậc hai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Tìm nghiệm của phương trình bậc hai một ẩn bằng máy tính cầm tay</vt:lpstr>
      <vt:lpstr>PowerPoint Presentation</vt:lpstr>
      <vt:lpstr>PowerPoint Presentation</vt:lpstr>
      <vt:lpstr>PowerPoint Presentation</vt:lpstr>
      <vt:lpstr>PowerPoint Presentation</vt:lpstr>
      <vt:lpstr>PowerPoint Presentation</vt:lpstr>
      <vt:lpstr>PowerPoint Presentation</vt:lpstr>
      <vt:lpstr>Giải bài toán bằng cách lập phương trình bậc hai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LUYỆN TẬP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VẬN DỤNG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tailieugiaovien.edu.vn</dc:creator>
  <cp:lastModifiedBy>PC</cp:lastModifiedBy>
  <cp:revision>2</cp:revision>
  <dcterms:modified xsi:type="dcterms:W3CDTF">2025-05-01T02:01:03Z</dcterms:modified>
</cp:coreProperties>
</file>